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1"/>
  </p:sldMasterIdLst>
  <p:sldIdLst>
    <p:sldId id="256" r:id="rId2"/>
    <p:sldId id="258" r:id="rId3"/>
    <p:sldId id="259" r:id="rId4"/>
    <p:sldId id="260" r:id="rId5"/>
    <p:sldId id="261" r:id="rId6"/>
    <p:sldId id="263" r:id="rId7"/>
    <p:sldId id="265" r:id="rId8"/>
    <p:sldId id="264" r:id="rId9"/>
    <p:sldId id="266" r:id="rId10"/>
    <p:sldId id="295" r:id="rId11"/>
    <p:sldId id="267" r:id="rId12"/>
    <p:sldId id="296" r:id="rId13"/>
    <p:sldId id="268" r:id="rId14"/>
    <p:sldId id="297" r:id="rId15"/>
    <p:sldId id="301" r:id="rId16"/>
    <p:sldId id="269" r:id="rId17"/>
    <p:sldId id="271" r:id="rId18"/>
    <p:sldId id="274" r:id="rId19"/>
    <p:sldId id="288" r:id="rId20"/>
    <p:sldId id="275" r:id="rId21"/>
    <p:sldId id="276" r:id="rId22"/>
    <p:sldId id="273" r:id="rId23"/>
    <p:sldId id="298" r:id="rId24"/>
    <p:sldId id="285" r:id="rId25"/>
    <p:sldId id="280" r:id="rId26"/>
    <p:sldId id="299" r:id="rId27"/>
    <p:sldId id="281" r:id="rId28"/>
    <p:sldId id="282" r:id="rId29"/>
    <p:sldId id="290" r:id="rId30"/>
    <p:sldId id="278" r:id="rId31"/>
    <p:sldId id="292" r:id="rId32"/>
    <p:sldId id="289" r:id="rId33"/>
    <p:sldId id="294" r:id="rId34"/>
    <p:sldId id="279" r:id="rId35"/>
    <p:sldId id="303" r:id="rId36"/>
    <p:sldId id="277" r:id="rId37"/>
    <p:sldId id="283" r:id="rId38"/>
    <p:sldId id="284" r:id="rId39"/>
    <p:sldId id="286" r:id="rId40"/>
    <p:sldId id="287" r:id="rId41"/>
    <p:sldId id="304" r:id="rId42"/>
    <p:sldId id="302"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674"/>
  </p:normalViewPr>
  <p:slideViewPr>
    <p:cSldViewPr snapToGrid="0">
      <p:cViewPr varScale="1">
        <p:scale>
          <a:sx n="93" d="100"/>
          <a:sy n="93" d="100"/>
        </p:scale>
        <p:origin x="216" y="4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Heart Defects in Noonan Syndrome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4CA-2A42-B99E-B82988E05C1E}"/>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04CA-2A42-B99E-B82988E05C1E}"/>
              </c:ext>
            </c:extLst>
          </c:dPt>
          <c:dPt>
            <c:idx val="2"/>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5-04CA-2A42-B99E-B82988E05C1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4CA-2A42-B99E-B82988E05C1E}"/>
              </c:ext>
            </c:extLst>
          </c:dPt>
          <c:cat>
            <c:strRef>
              <c:f>Sheet1!$A$2:$A$5</c:f>
              <c:strCache>
                <c:ptCount val="3"/>
                <c:pt idx="0">
                  <c:v>Normal heart at birth</c:v>
                </c:pt>
                <c:pt idx="1">
                  <c:v>Defect requiring input</c:v>
                </c:pt>
                <c:pt idx="2">
                  <c:v>Defect self-resolves</c:v>
                </c:pt>
              </c:strCache>
            </c:strRef>
          </c:cat>
          <c:val>
            <c:numRef>
              <c:f>Sheet1!$B$2:$B$5</c:f>
              <c:numCache>
                <c:formatCode>General</c:formatCode>
                <c:ptCount val="4"/>
                <c:pt idx="0">
                  <c:v>0.33333333333333331</c:v>
                </c:pt>
                <c:pt idx="1">
                  <c:v>0.22222222222222232</c:v>
                </c:pt>
                <c:pt idx="2">
                  <c:v>0.44444444444444442</c:v>
                </c:pt>
              </c:numCache>
            </c:numRef>
          </c:val>
          <c:extLst>
            <c:ext xmlns:c16="http://schemas.microsoft.com/office/drawing/2014/chart" uri="{C3380CC4-5D6E-409C-BE32-E72D297353CC}">
              <c16:uniqueId val="{00000000-D0D7-9A4C-ADA9-148291D61B7C}"/>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Entry>
      <c:legendEntry>
        <c:idx val="3"/>
        <c:delete val="1"/>
      </c:legendEntry>
      <c:layout>
        <c:manualLayout>
          <c:xMode val="edge"/>
          <c:yMode val="edge"/>
          <c:x val="0.70653245507588913"/>
          <c:y val="5.5937836629641976E-4"/>
          <c:w val="0.20761417964534526"/>
          <c:h val="0.9529868740729825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984509-2FFC-4F84-9C91-F0FBCB362C4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90230DC-85EE-4D1D-9DA8-8F9E3A4800DD}">
      <dgm:prSet/>
      <dgm:spPr/>
      <dgm:t>
        <a:bodyPr/>
        <a:lstStyle/>
        <a:p>
          <a:r>
            <a:rPr lang="en-US"/>
            <a:t>Facial features</a:t>
          </a:r>
        </a:p>
      </dgm:t>
    </dgm:pt>
    <dgm:pt modelId="{95936068-1D68-4E74-A53E-981CC01A276E}" type="parTrans" cxnId="{C370D073-79D1-4094-9BC8-030455619C48}">
      <dgm:prSet/>
      <dgm:spPr/>
      <dgm:t>
        <a:bodyPr/>
        <a:lstStyle/>
        <a:p>
          <a:endParaRPr lang="en-US"/>
        </a:p>
      </dgm:t>
    </dgm:pt>
    <dgm:pt modelId="{682FC6A4-47E3-4242-92FC-9EDA97073CFF}" type="sibTrans" cxnId="{C370D073-79D1-4094-9BC8-030455619C48}">
      <dgm:prSet/>
      <dgm:spPr/>
      <dgm:t>
        <a:bodyPr/>
        <a:lstStyle/>
        <a:p>
          <a:endParaRPr lang="en-US"/>
        </a:p>
      </dgm:t>
    </dgm:pt>
    <dgm:pt modelId="{0F964854-29EB-4C08-9D66-8BD65882EA62}">
      <dgm:prSet/>
      <dgm:spPr/>
      <dgm:t>
        <a:bodyPr/>
        <a:lstStyle/>
        <a:p>
          <a:r>
            <a:rPr lang="en-US"/>
            <a:t>Vomiting</a:t>
          </a:r>
        </a:p>
      </dgm:t>
    </dgm:pt>
    <dgm:pt modelId="{4AAE8C28-6DA9-42D8-ABF3-EC69C68C6807}" type="parTrans" cxnId="{BC704D65-D310-4054-96AF-7DD34D5C5A9F}">
      <dgm:prSet/>
      <dgm:spPr/>
      <dgm:t>
        <a:bodyPr/>
        <a:lstStyle/>
        <a:p>
          <a:endParaRPr lang="en-US"/>
        </a:p>
      </dgm:t>
    </dgm:pt>
    <dgm:pt modelId="{76291010-4B0E-42B2-9BFA-A1E0E2F191FD}" type="sibTrans" cxnId="{BC704D65-D310-4054-96AF-7DD34D5C5A9F}">
      <dgm:prSet/>
      <dgm:spPr/>
      <dgm:t>
        <a:bodyPr/>
        <a:lstStyle/>
        <a:p>
          <a:endParaRPr lang="en-US"/>
        </a:p>
      </dgm:t>
    </dgm:pt>
    <dgm:pt modelId="{A4BBD7C9-6FE3-4325-94C9-DA45393EEC3B}">
      <dgm:prSet/>
      <dgm:spPr/>
      <dgm:t>
        <a:bodyPr/>
        <a:lstStyle/>
        <a:p>
          <a:r>
            <a:rPr lang="en-US"/>
            <a:t>Short Stature</a:t>
          </a:r>
        </a:p>
      </dgm:t>
    </dgm:pt>
    <dgm:pt modelId="{9EA2161D-5B19-4B8C-9091-85B243AB1C98}" type="parTrans" cxnId="{ADB9CF6A-5843-459C-A7A5-55B728C4EE60}">
      <dgm:prSet/>
      <dgm:spPr/>
      <dgm:t>
        <a:bodyPr/>
        <a:lstStyle/>
        <a:p>
          <a:endParaRPr lang="en-US"/>
        </a:p>
      </dgm:t>
    </dgm:pt>
    <dgm:pt modelId="{0CD1F278-A0EF-478C-9B3D-86B4D3078B3B}" type="sibTrans" cxnId="{ADB9CF6A-5843-459C-A7A5-55B728C4EE60}">
      <dgm:prSet/>
      <dgm:spPr/>
      <dgm:t>
        <a:bodyPr/>
        <a:lstStyle/>
        <a:p>
          <a:endParaRPr lang="en-US"/>
        </a:p>
      </dgm:t>
    </dgm:pt>
    <dgm:pt modelId="{D6585690-E980-48EC-842C-1A0D2D9710E5}">
      <dgm:prSet/>
      <dgm:spPr/>
      <dgm:t>
        <a:bodyPr/>
        <a:lstStyle/>
        <a:p>
          <a:r>
            <a:rPr lang="en-US"/>
            <a:t>Fussy Eating</a:t>
          </a:r>
        </a:p>
      </dgm:t>
    </dgm:pt>
    <dgm:pt modelId="{719700E3-7FE8-45C8-914A-6B40E7C2ABEC}" type="parTrans" cxnId="{718FD463-3F07-4DF3-9671-1D3DAD0A4696}">
      <dgm:prSet/>
      <dgm:spPr/>
      <dgm:t>
        <a:bodyPr/>
        <a:lstStyle/>
        <a:p>
          <a:endParaRPr lang="en-US"/>
        </a:p>
      </dgm:t>
    </dgm:pt>
    <dgm:pt modelId="{EA0C6E74-96F9-4DAB-8107-AF00F2F90368}" type="sibTrans" cxnId="{718FD463-3F07-4DF3-9671-1D3DAD0A4696}">
      <dgm:prSet/>
      <dgm:spPr/>
      <dgm:t>
        <a:bodyPr/>
        <a:lstStyle/>
        <a:p>
          <a:endParaRPr lang="en-US"/>
        </a:p>
      </dgm:t>
    </dgm:pt>
    <dgm:pt modelId="{1FC5A91C-6992-497C-A6BE-BE68D7CA98C8}">
      <dgm:prSet/>
      <dgm:spPr/>
      <dgm:t>
        <a:bodyPr/>
        <a:lstStyle/>
        <a:p>
          <a:r>
            <a:rPr lang="en-US"/>
            <a:t>Hearing Difficulties</a:t>
          </a:r>
        </a:p>
      </dgm:t>
    </dgm:pt>
    <dgm:pt modelId="{AC5A0E31-2069-4A7A-B2FB-2AD0B39D63CC}" type="parTrans" cxnId="{EBB70E58-533B-4C6F-AEE7-6D3E3EBDD06B}">
      <dgm:prSet/>
      <dgm:spPr/>
      <dgm:t>
        <a:bodyPr/>
        <a:lstStyle/>
        <a:p>
          <a:endParaRPr lang="en-US"/>
        </a:p>
      </dgm:t>
    </dgm:pt>
    <dgm:pt modelId="{9C80CFEC-BCCC-4127-B710-3C996D0E1517}" type="sibTrans" cxnId="{EBB70E58-533B-4C6F-AEE7-6D3E3EBDD06B}">
      <dgm:prSet/>
      <dgm:spPr/>
      <dgm:t>
        <a:bodyPr/>
        <a:lstStyle/>
        <a:p>
          <a:endParaRPr lang="en-US"/>
        </a:p>
      </dgm:t>
    </dgm:pt>
    <dgm:pt modelId="{24E0E3AD-5596-4F12-AC2D-A63BAF3B3FE3}">
      <dgm:prSet/>
      <dgm:spPr/>
      <dgm:t>
        <a:bodyPr/>
        <a:lstStyle/>
        <a:p>
          <a:r>
            <a:rPr lang="en-US" dirty="0"/>
            <a:t>Pulmonary Stenosis</a:t>
          </a:r>
        </a:p>
      </dgm:t>
    </dgm:pt>
    <dgm:pt modelId="{A6267EBF-EA6A-4B0A-BA08-62E780606698}" type="parTrans" cxnId="{87A75A1F-5105-469B-8B50-2C9C1CD13AD9}">
      <dgm:prSet/>
      <dgm:spPr/>
      <dgm:t>
        <a:bodyPr/>
        <a:lstStyle/>
        <a:p>
          <a:endParaRPr lang="en-US"/>
        </a:p>
      </dgm:t>
    </dgm:pt>
    <dgm:pt modelId="{4A48DF74-797D-4C28-9875-B2D33092BBAF}" type="sibTrans" cxnId="{87A75A1F-5105-469B-8B50-2C9C1CD13AD9}">
      <dgm:prSet/>
      <dgm:spPr/>
      <dgm:t>
        <a:bodyPr/>
        <a:lstStyle/>
        <a:p>
          <a:endParaRPr lang="en-US"/>
        </a:p>
      </dgm:t>
    </dgm:pt>
    <dgm:pt modelId="{409A29A0-1671-4A8E-8AD5-2AAFE55BE856}">
      <dgm:prSet/>
      <dgm:spPr/>
      <dgm:t>
        <a:bodyPr/>
        <a:lstStyle/>
        <a:p>
          <a:r>
            <a:rPr lang="en-US"/>
            <a:t>Learning Difficulties</a:t>
          </a:r>
        </a:p>
      </dgm:t>
    </dgm:pt>
    <dgm:pt modelId="{B46CC688-4FE9-432C-A307-7CC8E63AB1C7}" type="parTrans" cxnId="{DBFF7184-9E42-4AF3-B410-A4493D3B9B7C}">
      <dgm:prSet/>
      <dgm:spPr/>
      <dgm:t>
        <a:bodyPr/>
        <a:lstStyle/>
        <a:p>
          <a:endParaRPr lang="en-US"/>
        </a:p>
      </dgm:t>
    </dgm:pt>
    <dgm:pt modelId="{570AA8C0-8384-48B5-9D76-22822FA3D9D4}" type="sibTrans" cxnId="{DBFF7184-9E42-4AF3-B410-A4493D3B9B7C}">
      <dgm:prSet/>
      <dgm:spPr/>
      <dgm:t>
        <a:bodyPr/>
        <a:lstStyle/>
        <a:p>
          <a:endParaRPr lang="en-US"/>
        </a:p>
      </dgm:t>
    </dgm:pt>
    <dgm:pt modelId="{366F45E4-C846-4536-A2A2-775123833B82}">
      <dgm:prSet/>
      <dgm:spPr/>
      <dgm:t>
        <a:bodyPr/>
        <a:lstStyle/>
        <a:p>
          <a:r>
            <a:rPr lang="en-US"/>
            <a:t>Visual Problems</a:t>
          </a:r>
        </a:p>
      </dgm:t>
    </dgm:pt>
    <dgm:pt modelId="{25E9EA43-AFE9-4BA2-9534-F16AC7FDB4F0}" type="parTrans" cxnId="{0BBE67F1-1E65-464D-BF22-F18AFD7EFDEE}">
      <dgm:prSet/>
      <dgm:spPr/>
      <dgm:t>
        <a:bodyPr/>
        <a:lstStyle/>
        <a:p>
          <a:endParaRPr lang="en-US"/>
        </a:p>
      </dgm:t>
    </dgm:pt>
    <dgm:pt modelId="{97846623-3203-47A4-915C-971D358F011A}" type="sibTrans" cxnId="{0BBE67F1-1E65-464D-BF22-F18AFD7EFDEE}">
      <dgm:prSet/>
      <dgm:spPr/>
      <dgm:t>
        <a:bodyPr/>
        <a:lstStyle/>
        <a:p>
          <a:endParaRPr lang="en-US"/>
        </a:p>
      </dgm:t>
    </dgm:pt>
    <dgm:pt modelId="{39A6E349-479C-4322-AFD1-1AB4A375747F}">
      <dgm:prSet/>
      <dgm:spPr/>
      <dgm:t>
        <a:bodyPr/>
        <a:lstStyle/>
        <a:p>
          <a:r>
            <a:rPr lang="en-US"/>
            <a:t>Leg Pains</a:t>
          </a:r>
        </a:p>
      </dgm:t>
    </dgm:pt>
    <dgm:pt modelId="{44CA2E1E-3E12-47B9-B9A9-6B4BB4619B93}" type="parTrans" cxnId="{FDA08860-443F-4610-9B7C-5E37167B54CD}">
      <dgm:prSet/>
      <dgm:spPr/>
      <dgm:t>
        <a:bodyPr/>
        <a:lstStyle/>
        <a:p>
          <a:endParaRPr lang="en-US"/>
        </a:p>
      </dgm:t>
    </dgm:pt>
    <dgm:pt modelId="{91ECA5AF-64FA-4370-8748-5E6E0443E4B6}" type="sibTrans" cxnId="{FDA08860-443F-4610-9B7C-5E37167B54CD}">
      <dgm:prSet/>
      <dgm:spPr/>
      <dgm:t>
        <a:bodyPr/>
        <a:lstStyle/>
        <a:p>
          <a:endParaRPr lang="en-US"/>
        </a:p>
      </dgm:t>
    </dgm:pt>
    <dgm:pt modelId="{0DBE5F92-B4BA-462E-B45E-E082DEA08357}">
      <dgm:prSet/>
      <dgm:spPr/>
      <dgm:t>
        <a:bodyPr/>
        <a:lstStyle/>
        <a:p>
          <a:r>
            <a:rPr lang="en-US"/>
            <a:t>Developmental Delay</a:t>
          </a:r>
        </a:p>
      </dgm:t>
    </dgm:pt>
    <dgm:pt modelId="{0C6767BB-200D-4F84-A712-1D39E052B46B}" type="parTrans" cxnId="{70E195D3-68B9-47F9-A0DA-339973B9980C}">
      <dgm:prSet/>
      <dgm:spPr/>
      <dgm:t>
        <a:bodyPr/>
        <a:lstStyle/>
        <a:p>
          <a:endParaRPr lang="en-US"/>
        </a:p>
      </dgm:t>
    </dgm:pt>
    <dgm:pt modelId="{B88A7AC2-7B67-4E52-A173-318DE5132496}" type="sibTrans" cxnId="{70E195D3-68B9-47F9-A0DA-339973B9980C}">
      <dgm:prSet/>
      <dgm:spPr/>
      <dgm:t>
        <a:bodyPr/>
        <a:lstStyle/>
        <a:p>
          <a:endParaRPr lang="en-US"/>
        </a:p>
      </dgm:t>
    </dgm:pt>
    <dgm:pt modelId="{5FF6946C-6D51-4FA0-B3CA-B7375A030F94}">
      <dgm:prSet/>
      <dgm:spPr/>
      <dgm:t>
        <a:bodyPr/>
        <a:lstStyle/>
        <a:p>
          <a:r>
            <a:rPr lang="en-US"/>
            <a:t>Hypertrophic Cardiomyopathy</a:t>
          </a:r>
        </a:p>
      </dgm:t>
    </dgm:pt>
    <dgm:pt modelId="{567D0B47-5542-4662-BC5E-434EF9B869C8}" type="parTrans" cxnId="{0A0E833E-AEF2-49A0-B179-3F2597FDD863}">
      <dgm:prSet/>
      <dgm:spPr/>
      <dgm:t>
        <a:bodyPr/>
        <a:lstStyle/>
        <a:p>
          <a:endParaRPr lang="en-US"/>
        </a:p>
      </dgm:t>
    </dgm:pt>
    <dgm:pt modelId="{EA5A7351-4782-43D8-8B87-96EBCB4149A9}" type="sibTrans" cxnId="{0A0E833E-AEF2-49A0-B179-3F2597FDD863}">
      <dgm:prSet/>
      <dgm:spPr/>
      <dgm:t>
        <a:bodyPr/>
        <a:lstStyle/>
        <a:p>
          <a:endParaRPr lang="en-US"/>
        </a:p>
      </dgm:t>
    </dgm:pt>
    <dgm:pt modelId="{B1C65FE3-03E7-40B5-B46C-42905D4B38F1}">
      <dgm:prSet/>
      <dgm:spPr/>
      <dgm:t>
        <a:bodyPr/>
        <a:lstStyle/>
        <a:p>
          <a:r>
            <a:rPr lang="en-US"/>
            <a:t>Hypermobility</a:t>
          </a:r>
        </a:p>
      </dgm:t>
    </dgm:pt>
    <dgm:pt modelId="{B556E09A-59E4-4F8B-8098-58DA68EE3794}" type="parTrans" cxnId="{42107753-E112-4C25-918E-27D22AEE96C1}">
      <dgm:prSet/>
      <dgm:spPr/>
      <dgm:t>
        <a:bodyPr/>
        <a:lstStyle/>
        <a:p>
          <a:endParaRPr lang="en-US"/>
        </a:p>
      </dgm:t>
    </dgm:pt>
    <dgm:pt modelId="{DF25D037-4286-4644-93A6-B34DA3AD1ED1}" type="sibTrans" cxnId="{42107753-E112-4C25-918E-27D22AEE96C1}">
      <dgm:prSet/>
      <dgm:spPr/>
      <dgm:t>
        <a:bodyPr/>
        <a:lstStyle/>
        <a:p>
          <a:endParaRPr lang="en-US"/>
        </a:p>
      </dgm:t>
    </dgm:pt>
    <dgm:pt modelId="{8DF1A1DB-1E6A-4A78-941E-4D501AE6A3FB}">
      <dgm:prSet/>
      <dgm:spPr/>
      <dgm:t>
        <a:bodyPr/>
        <a:lstStyle/>
        <a:p>
          <a:r>
            <a:rPr lang="en-US"/>
            <a:t>Itchy Skin</a:t>
          </a:r>
        </a:p>
      </dgm:t>
    </dgm:pt>
    <dgm:pt modelId="{E5B27431-985F-43FB-A7D5-0A422CAF7D09}" type="parTrans" cxnId="{EC0CB22E-DCFA-488C-9E83-767B7CD09F16}">
      <dgm:prSet/>
      <dgm:spPr/>
      <dgm:t>
        <a:bodyPr/>
        <a:lstStyle/>
        <a:p>
          <a:endParaRPr lang="en-US"/>
        </a:p>
      </dgm:t>
    </dgm:pt>
    <dgm:pt modelId="{37821BE8-9F4B-4223-85D7-7C5A1979C4EF}" type="sibTrans" cxnId="{EC0CB22E-DCFA-488C-9E83-767B7CD09F16}">
      <dgm:prSet/>
      <dgm:spPr/>
      <dgm:t>
        <a:bodyPr/>
        <a:lstStyle/>
        <a:p>
          <a:endParaRPr lang="en-US"/>
        </a:p>
      </dgm:t>
    </dgm:pt>
    <dgm:pt modelId="{CE984C91-8A12-0F4D-AC42-BF01684E1809}">
      <dgm:prSet/>
      <dgm:spPr/>
      <dgm:t>
        <a:bodyPr/>
        <a:lstStyle/>
        <a:p>
          <a:r>
            <a:rPr lang="en-GB" dirty="0"/>
            <a:t>Neurodiversity</a:t>
          </a:r>
        </a:p>
      </dgm:t>
    </dgm:pt>
    <dgm:pt modelId="{82F12376-CBC9-5845-91B5-1A4E441ADE7E}" type="parTrans" cxnId="{F9F1799D-D822-AE44-B9F7-257560408B39}">
      <dgm:prSet/>
      <dgm:spPr/>
      <dgm:t>
        <a:bodyPr/>
        <a:lstStyle/>
        <a:p>
          <a:endParaRPr lang="en-GB"/>
        </a:p>
      </dgm:t>
    </dgm:pt>
    <dgm:pt modelId="{8C55A4E6-D4BE-7A49-9BB8-3E5588224729}" type="sibTrans" cxnId="{F9F1799D-D822-AE44-B9F7-257560408B39}">
      <dgm:prSet/>
      <dgm:spPr/>
      <dgm:t>
        <a:bodyPr/>
        <a:lstStyle/>
        <a:p>
          <a:endParaRPr lang="en-GB"/>
        </a:p>
      </dgm:t>
    </dgm:pt>
    <dgm:pt modelId="{F856E55B-74D7-F044-82BA-C30C6A75039E}">
      <dgm:prSet/>
      <dgm:spPr/>
      <dgm:t>
        <a:bodyPr/>
        <a:lstStyle/>
        <a:p>
          <a:r>
            <a:rPr lang="en-GB" dirty="0"/>
            <a:t>Bleeding</a:t>
          </a:r>
        </a:p>
      </dgm:t>
    </dgm:pt>
    <dgm:pt modelId="{6B61FEC1-60E3-A54C-9DCE-602261611F57}" type="parTrans" cxnId="{4876C252-1DD6-744E-B639-1E44AC2072F2}">
      <dgm:prSet/>
      <dgm:spPr/>
      <dgm:t>
        <a:bodyPr/>
        <a:lstStyle/>
        <a:p>
          <a:endParaRPr lang="en-GB"/>
        </a:p>
      </dgm:t>
    </dgm:pt>
    <dgm:pt modelId="{77EC96BE-3A42-7746-9071-4F2D6BC744E5}" type="sibTrans" cxnId="{4876C252-1DD6-744E-B639-1E44AC2072F2}">
      <dgm:prSet/>
      <dgm:spPr/>
      <dgm:t>
        <a:bodyPr/>
        <a:lstStyle/>
        <a:p>
          <a:endParaRPr lang="en-GB"/>
        </a:p>
      </dgm:t>
    </dgm:pt>
    <dgm:pt modelId="{71672A73-116C-C840-AADF-46E2CDAC3C82}">
      <dgm:prSet/>
      <dgm:spPr/>
      <dgm:t>
        <a:bodyPr/>
        <a:lstStyle/>
        <a:p>
          <a:r>
            <a:rPr lang="en-GB" dirty="0"/>
            <a:t>Delayed Puberty</a:t>
          </a:r>
        </a:p>
      </dgm:t>
    </dgm:pt>
    <dgm:pt modelId="{10715325-B677-9C46-8762-65711F6C5890}" type="parTrans" cxnId="{40729BBC-6EF5-6247-8533-DF139BA7467D}">
      <dgm:prSet/>
      <dgm:spPr/>
      <dgm:t>
        <a:bodyPr/>
        <a:lstStyle/>
        <a:p>
          <a:endParaRPr lang="en-GB"/>
        </a:p>
      </dgm:t>
    </dgm:pt>
    <dgm:pt modelId="{0D72133E-3FBE-434B-A2AA-2F22717A45B9}" type="sibTrans" cxnId="{40729BBC-6EF5-6247-8533-DF139BA7467D}">
      <dgm:prSet/>
      <dgm:spPr/>
      <dgm:t>
        <a:bodyPr/>
        <a:lstStyle/>
        <a:p>
          <a:endParaRPr lang="en-GB"/>
        </a:p>
      </dgm:t>
    </dgm:pt>
    <dgm:pt modelId="{BFBFAD50-17CC-6C4E-9A9A-41E0D0841E10}">
      <dgm:prSet/>
      <dgm:spPr/>
      <dgm:t>
        <a:bodyPr/>
        <a:lstStyle/>
        <a:p>
          <a:r>
            <a:rPr lang="en-GB" dirty="0"/>
            <a:t>Lymphoedema</a:t>
          </a:r>
        </a:p>
      </dgm:t>
    </dgm:pt>
    <dgm:pt modelId="{D152B27E-8136-2F42-92C0-D61C95EDFF0C}" type="parTrans" cxnId="{5EE9BBD5-9715-2748-91F6-846AA70291E5}">
      <dgm:prSet/>
      <dgm:spPr/>
      <dgm:t>
        <a:bodyPr/>
        <a:lstStyle/>
        <a:p>
          <a:endParaRPr lang="en-GB"/>
        </a:p>
      </dgm:t>
    </dgm:pt>
    <dgm:pt modelId="{A44039E6-C634-4B44-8665-12CF3889B522}" type="sibTrans" cxnId="{5EE9BBD5-9715-2748-91F6-846AA70291E5}">
      <dgm:prSet/>
      <dgm:spPr/>
      <dgm:t>
        <a:bodyPr/>
        <a:lstStyle/>
        <a:p>
          <a:endParaRPr lang="en-GB"/>
        </a:p>
      </dgm:t>
    </dgm:pt>
    <dgm:pt modelId="{87E39B4A-DD27-A94D-91CC-450BE6AF68EF}">
      <dgm:prSet/>
      <dgm:spPr/>
      <dgm:t>
        <a:bodyPr/>
        <a:lstStyle/>
        <a:p>
          <a:r>
            <a:rPr lang="en-GB" dirty="0"/>
            <a:t>Scoliosis &amp; Flat Feet</a:t>
          </a:r>
        </a:p>
      </dgm:t>
    </dgm:pt>
    <dgm:pt modelId="{FBBAD1CF-6944-2842-83DB-47CBA11E2742}" type="parTrans" cxnId="{622B35A8-2CF4-CE41-8BEF-C79BF00EF3C0}">
      <dgm:prSet/>
      <dgm:spPr/>
      <dgm:t>
        <a:bodyPr/>
        <a:lstStyle/>
        <a:p>
          <a:endParaRPr lang="en-GB"/>
        </a:p>
      </dgm:t>
    </dgm:pt>
    <dgm:pt modelId="{31EBA85C-52BD-4E40-9A91-2283DFDED7F7}" type="sibTrans" cxnId="{622B35A8-2CF4-CE41-8BEF-C79BF00EF3C0}">
      <dgm:prSet/>
      <dgm:spPr/>
      <dgm:t>
        <a:bodyPr/>
        <a:lstStyle/>
        <a:p>
          <a:endParaRPr lang="en-GB"/>
        </a:p>
      </dgm:t>
    </dgm:pt>
    <dgm:pt modelId="{9688A113-5DF0-BD4D-903F-6B683BB0D344}" type="pres">
      <dgm:prSet presAssocID="{47984509-2FFC-4F84-9C91-F0FBCB362C4A}" presName="diagram" presStyleCnt="0">
        <dgm:presLayoutVars>
          <dgm:dir/>
          <dgm:resizeHandles val="exact"/>
        </dgm:presLayoutVars>
      </dgm:prSet>
      <dgm:spPr/>
    </dgm:pt>
    <dgm:pt modelId="{F9170311-C73C-2947-A6F2-B375EF40B2A4}" type="pres">
      <dgm:prSet presAssocID="{E90230DC-85EE-4D1D-9DA8-8F9E3A4800DD}" presName="node" presStyleLbl="node1" presStyleIdx="0" presStyleCnt="18">
        <dgm:presLayoutVars>
          <dgm:bulletEnabled val="1"/>
        </dgm:presLayoutVars>
      </dgm:prSet>
      <dgm:spPr/>
    </dgm:pt>
    <dgm:pt modelId="{BCB1303E-DB4F-304F-9695-B52EFC517263}" type="pres">
      <dgm:prSet presAssocID="{682FC6A4-47E3-4242-92FC-9EDA97073CFF}" presName="sibTrans" presStyleCnt="0"/>
      <dgm:spPr/>
    </dgm:pt>
    <dgm:pt modelId="{A2416E21-E34E-B441-889C-B855B3CE83DA}" type="pres">
      <dgm:prSet presAssocID="{0F964854-29EB-4C08-9D66-8BD65882EA62}" presName="node" presStyleLbl="node1" presStyleIdx="1" presStyleCnt="18">
        <dgm:presLayoutVars>
          <dgm:bulletEnabled val="1"/>
        </dgm:presLayoutVars>
      </dgm:prSet>
      <dgm:spPr/>
    </dgm:pt>
    <dgm:pt modelId="{E519742D-0D28-534D-9243-FC582DEAF4EC}" type="pres">
      <dgm:prSet presAssocID="{76291010-4B0E-42B2-9BFA-A1E0E2F191FD}" presName="sibTrans" presStyleCnt="0"/>
      <dgm:spPr/>
    </dgm:pt>
    <dgm:pt modelId="{59CF1737-576F-4443-9053-3C5C5D44DBE0}" type="pres">
      <dgm:prSet presAssocID="{A4BBD7C9-6FE3-4325-94C9-DA45393EEC3B}" presName="node" presStyleLbl="node1" presStyleIdx="2" presStyleCnt="18">
        <dgm:presLayoutVars>
          <dgm:bulletEnabled val="1"/>
        </dgm:presLayoutVars>
      </dgm:prSet>
      <dgm:spPr/>
    </dgm:pt>
    <dgm:pt modelId="{E0657EEA-AC3F-8349-AC2C-25D0865B1663}" type="pres">
      <dgm:prSet presAssocID="{0CD1F278-A0EF-478C-9B3D-86B4D3078B3B}" presName="sibTrans" presStyleCnt="0"/>
      <dgm:spPr/>
    </dgm:pt>
    <dgm:pt modelId="{4DF7226C-B33B-294E-A8EC-A2F3D7ECEBA3}" type="pres">
      <dgm:prSet presAssocID="{D6585690-E980-48EC-842C-1A0D2D9710E5}" presName="node" presStyleLbl="node1" presStyleIdx="3" presStyleCnt="18">
        <dgm:presLayoutVars>
          <dgm:bulletEnabled val="1"/>
        </dgm:presLayoutVars>
      </dgm:prSet>
      <dgm:spPr/>
    </dgm:pt>
    <dgm:pt modelId="{C8292095-886B-E14F-B85A-A003D88F52CF}" type="pres">
      <dgm:prSet presAssocID="{EA0C6E74-96F9-4DAB-8107-AF00F2F90368}" presName="sibTrans" presStyleCnt="0"/>
      <dgm:spPr/>
    </dgm:pt>
    <dgm:pt modelId="{A87C0F20-5225-E64C-993B-FD876CA73B47}" type="pres">
      <dgm:prSet presAssocID="{1FC5A91C-6992-497C-A6BE-BE68D7CA98C8}" presName="node" presStyleLbl="node1" presStyleIdx="4" presStyleCnt="18">
        <dgm:presLayoutVars>
          <dgm:bulletEnabled val="1"/>
        </dgm:presLayoutVars>
      </dgm:prSet>
      <dgm:spPr/>
    </dgm:pt>
    <dgm:pt modelId="{4A2EDEC3-3690-DC40-975D-34F47A0EB206}" type="pres">
      <dgm:prSet presAssocID="{9C80CFEC-BCCC-4127-B710-3C996D0E1517}" presName="sibTrans" presStyleCnt="0"/>
      <dgm:spPr/>
    </dgm:pt>
    <dgm:pt modelId="{2CF24CD6-0037-4B43-AE7E-4EE93216DCE1}" type="pres">
      <dgm:prSet presAssocID="{24E0E3AD-5596-4F12-AC2D-A63BAF3B3FE3}" presName="node" presStyleLbl="node1" presStyleIdx="5" presStyleCnt="18">
        <dgm:presLayoutVars>
          <dgm:bulletEnabled val="1"/>
        </dgm:presLayoutVars>
      </dgm:prSet>
      <dgm:spPr/>
    </dgm:pt>
    <dgm:pt modelId="{C31060C8-3F61-8B46-A954-FDDFE051FAC0}" type="pres">
      <dgm:prSet presAssocID="{4A48DF74-797D-4C28-9875-B2D33092BBAF}" presName="sibTrans" presStyleCnt="0"/>
      <dgm:spPr/>
    </dgm:pt>
    <dgm:pt modelId="{C0459D5F-D707-7847-8B88-2841CBC84247}" type="pres">
      <dgm:prSet presAssocID="{71672A73-116C-C840-AADF-46E2CDAC3C82}" presName="node" presStyleLbl="node1" presStyleIdx="6" presStyleCnt="18">
        <dgm:presLayoutVars>
          <dgm:bulletEnabled val="1"/>
        </dgm:presLayoutVars>
      </dgm:prSet>
      <dgm:spPr/>
    </dgm:pt>
    <dgm:pt modelId="{2E250F27-7238-D543-A5B4-365F7FD32A2F}" type="pres">
      <dgm:prSet presAssocID="{0D72133E-3FBE-434B-A2AA-2F22717A45B9}" presName="sibTrans" presStyleCnt="0"/>
      <dgm:spPr/>
    </dgm:pt>
    <dgm:pt modelId="{CF968857-5050-4549-88A8-E8D6ADAB597E}" type="pres">
      <dgm:prSet presAssocID="{BFBFAD50-17CC-6C4E-9A9A-41E0D0841E10}" presName="node" presStyleLbl="node1" presStyleIdx="7" presStyleCnt="18">
        <dgm:presLayoutVars>
          <dgm:bulletEnabled val="1"/>
        </dgm:presLayoutVars>
      </dgm:prSet>
      <dgm:spPr/>
    </dgm:pt>
    <dgm:pt modelId="{05E65DC0-F7B6-B242-92B4-D74F7A5563AF}" type="pres">
      <dgm:prSet presAssocID="{A44039E6-C634-4B44-8665-12CF3889B522}" presName="sibTrans" presStyleCnt="0"/>
      <dgm:spPr/>
    </dgm:pt>
    <dgm:pt modelId="{76DC22CE-943D-9042-BD7D-744B0AD5E443}" type="pres">
      <dgm:prSet presAssocID="{87E39B4A-DD27-A94D-91CC-450BE6AF68EF}" presName="node" presStyleLbl="node1" presStyleIdx="8" presStyleCnt="18">
        <dgm:presLayoutVars>
          <dgm:bulletEnabled val="1"/>
        </dgm:presLayoutVars>
      </dgm:prSet>
      <dgm:spPr/>
    </dgm:pt>
    <dgm:pt modelId="{55BD319F-8D55-D248-8DF7-4B838E526F5E}" type="pres">
      <dgm:prSet presAssocID="{31EBA85C-52BD-4E40-9A91-2283DFDED7F7}" presName="sibTrans" presStyleCnt="0"/>
      <dgm:spPr/>
    </dgm:pt>
    <dgm:pt modelId="{57E517E2-AD01-954C-9408-B935351EB409}" type="pres">
      <dgm:prSet presAssocID="{CE984C91-8A12-0F4D-AC42-BF01684E1809}" presName="node" presStyleLbl="node1" presStyleIdx="9" presStyleCnt="18">
        <dgm:presLayoutVars>
          <dgm:bulletEnabled val="1"/>
        </dgm:presLayoutVars>
      </dgm:prSet>
      <dgm:spPr/>
    </dgm:pt>
    <dgm:pt modelId="{1E47EBA1-D998-CA41-BDE9-E64D5C87BB3B}" type="pres">
      <dgm:prSet presAssocID="{8C55A4E6-D4BE-7A49-9BB8-3E5588224729}" presName="sibTrans" presStyleCnt="0"/>
      <dgm:spPr/>
    </dgm:pt>
    <dgm:pt modelId="{3F7EE5E7-C39E-094D-B7C5-1CCFC9A4E457}" type="pres">
      <dgm:prSet presAssocID="{F856E55B-74D7-F044-82BA-C30C6A75039E}" presName="node" presStyleLbl="node1" presStyleIdx="10" presStyleCnt="18">
        <dgm:presLayoutVars>
          <dgm:bulletEnabled val="1"/>
        </dgm:presLayoutVars>
      </dgm:prSet>
      <dgm:spPr/>
    </dgm:pt>
    <dgm:pt modelId="{4EBC6237-DBB1-2B43-841E-773AE3D63DA4}" type="pres">
      <dgm:prSet presAssocID="{77EC96BE-3A42-7746-9071-4F2D6BC744E5}" presName="sibTrans" presStyleCnt="0"/>
      <dgm:spPr/>
    </dgm:pt>
    <dgm:pt modelId="{D13166AC-9F88-B84E-B47D-D8566819FE7A}" type="pres">
      <dgm:prSet presAssocID="{409A29A0-1671-4A8E-8AD5-2AAFE55BE856}" presName="node" presStyleLbl="node1" presStyleIdx="11" presStyleCnt="18">
        <dgm:presLayoutVars>
          <dgm:bulletEnabled val="1"/>
        </dgm:presLayoutVars>
      </dgm:prSet>
      <dgm:spPr/>
    </dgm:pt>
    <dgm:pt modelId="{DCA4AB82-67D8-F24A-8F98-A4B4DEE0E5A6}" type="pres">
      <dgm:prSet presAssocID="{570AA8C0-8384-48B5-9D76-22822FA3D9D4}" presName="sibTrans" presStyleCnt="0"/>
      <dgm:spPr/>
    </dgm:pt>
    <dgm:pt modelId="{F525A611-CCC8-7C4E-8ACE-86ADF43AB8DC}" type="pres">
      <dgm:prSet presAssocID="{366F45E4-C846-4536-A2A2-775123833B82}" presName="node" presStyleLbl="node1" presStyleIdx="12" presStyleCnt="18">
        <dgm:presLayoutVars>
          <dgm:bulletEnabled val="1"/>
        </dgm:presLayoutVars>
      </dgm:prSet>
      <dgm:spPr/>
    </dgm:pt>
    <dgm:pt modelId="{02DB3270-4064-F245-AF3F-D9E17A30955A}" type="pres">
      <dgm:prSet presAssocID="{97846623-3203-47A4-915C-971D358F011A}" presName="sibTrans" presStyleCnt="0"/>
      <dgm:spPr/>
    </dgm:pt>
    <dgm:pt modelId="{10A7E227-1E98-8547-9720-BD52F4D5FEDA}" type="pres">
      <dgm:prSet presAssocID="{39A6E349-479C-4322-AFD1-1AB4A375747F}" presName="node" presStyleLbl="node1" presStyleIdx="13" presStyleCnt="18">
        <dgm:presLayoutVars>
          <dgm:bulletEnabled val="1"/>
        </dgm:presLayoutVars>
      </dgm:prSet>
      <dgm:spPr/>
    </dgm:pt>
    <dgm:pt modelId="{4C0B0D8E-ADB1-0F42-B9C8-AEF068DADBEC}" type="pres">
      <dgm:prSet presAssocID="{91ECA5AF-64FA-4370-8748-5E6E0443E4B6}" presName="sibTrans" presStyleCnt="0"/>
      <dgm:spPr/>
    </dgm:pt>
    <dgm:pt modelId="{F9A2E5D1-09AE-FC4C-BC80-072F979E14D3}" type="pres">
      <dgm:prSet presAssocID="{0DBE5F92-B4BA-462E-B45E-E082DEA08357}" presName="node" presStyleLbl="node1" presStyleIdx="14" presStyleCnt="18">
        <dgm:presLayoutVars>
          <dgm:bulletEnabled val="1"/>
        </dgm:presLayoutVars>
      </dgm:prSet>
      <dgm:spPr/>
    </dgm:pt>
    <dgm:pt modelId="{7E99B9FF-4A21-4542-8183-CC71925AB9FE}" type="pres">
      <dgm:prSet presAssocID="{B88A7AC2-7B67-4E52-A173-318DE5132496}" presName="sibTrans" presStyleCnt="0"/>
      <dgm:spPr/>
    </dgm:pt>
    <dgm:pt modelId="{B2F7B956-6683-1F4F-8A33-797490F1C59B}" type="pres">
      <dgm:prSet presAssocID="{5FF6946C-6D51-4FA0-B3CA-B7375A030F94}" presName="node" presStyleLbl="node1" presStyleIdx="15" presStyleCnt="18">
        <dgm:presLayoutVars>
          <dgm:bulletEnabled val="1"/>
        </dgm:presLayoutVars>
      </dgm:prSet>
      <dgm:spPr/>
    </dgm:pt>
    <dgm:pt modelId="{9BC33153-2393-9041-A40A-82375BFEFB10}" type="pres">
      <dgm:prSet presAssocID="{EA5A7351-4782-43D8-8B87-96EBCB4149A9}" presName="sibTrans" presStyleCnt="0"/>
      <dgm:spPr/>
    </dgm:pt>
    <dgm:pt modelId="{3DE4582A-09EC-244D-9E65-66D0CADD7078}" type="pres">
      <dgm:prSet presAssocID="{B1C65FE3-03E7-40B5-B46C-42905D4B38F1}" presName="node" presStyleLbl="node1" presStyleIdx="16" presStyleCnt="18">
        <dgm:presLayoutVars>
          <dgm:bulletEnabled val="1"/>
        </dgm:presLayoutVars>
      </dgm:prSet>
      <dgm:spPr/>
    </dgm:pt>
    <dgm:pt modelId="{6C308E27-9C1F-9140-868B-5F2157F1F516}" type="pres">
      <dgm:prSet presAssocID="{DF25D037-4286-4644-93A6-B34DA3AD1ED1}" presName="sibTrans" presStyleCnt="0"/>
      <dgm:spPr/>
    </dgm:pt>
    <dgm:pt modelId="{3021646C-D78C-2C4D-BBF2-0BF22371A9FC}" type="pres">
      <dgm:prSet presAssocID="{8DF1A1DB-1E6A-4A78-941E-4D501AE6A3FB}" presName="node" presStyleLbl="node1" presStyleIdx="17" presStyleCnt="18">
        <dgm:presLayoutVars>
          <dgm:bulletEnabled val="1"/>
        </dgm:presLayoutVars>
      </dgm:prSet>
      <dgm:spPr/>
    </dgm:pt>
  </dgm:ptLst>
  <dgm:cxnLst>
    <dgm:cxn modelId="{9AAABB06-17C6-424E-BD77-F1A7381E5EB5}" type="presOf" srcId="{87E39B4A-DD27-A94D-91CC-450BE6AF68EF}" destId="{76DC22CE-943D-9042-BD7D-744B0AD5E443}" srcOrd="0" destOrd="0" presId="urn:microsoft.com/office/officeart/2005/8/layout/default"/>
    <dgm:cxn modelId="{A11F2D07-6D4A-7844-9DF7-ED59DFE4F6CC}" type="presOf" srcId="{E90230DC-85EE-4D1D-9DA8-8F9E3A4800DD}" destId="{F9170311-C73C-2947-A6F2-B375EF40B2A4}" srcOrd="0" destOrd="0" presId="urn:microsoft.com/office/officeart/2005/8/layout/default"/>
    <dgm:cxn modelId="{99BFB008-ADE7-B341-BEE2-8D9A5BF7FF57}" type="presOf" srcId="{0F964854-29EB-4C08-9D66-8BD65882EA62}" destId="{A2416E21-E34E-B441-889C-B855B3CE83DA}" srcOrd="0" destOrd="0" presId="urn:microsoft.com/office/officeart/2005/8/layout/default"/>
    <dgm:cxn modelId="{87A75A1F-5105-469B-8B50-2C9C1CD13AD9}" srcId="{47984509-2FFC-4F84-9C91-F0FBCB362C4A}" destId="{24E0E3AD-5596-4F12-AC2D-A63BAF3B3FE3}" srcOrd="5" destOrd="0" parTransId="{A6267EBF-EA6A-4B0A-BA08-62E780606698}" sibTransId="{4A48DF74-797D-4C28-9875-B2D33092BBAF}"/>
    <dgm:cxn modelId="{9003F921-D971-514C-9483-A69513F7AE1D}" type="presOf" srcId="{47984509-2FFC-4F84-9C91-F0FBCB362C4A}" destId="{9688A113-5DF0-BD4D-903F-6B683BB0D344}" srcOrd="0" destOrd="0" presId="urn:microsoft.com/office/officeart/2005/8/layout/default"/>
    <dgm:cxn modelId="{EC0CB22E-DCFA-488C-9E83-767B7CD09F16}" srcId="{47984509-2FFC-4F84-9C91-F0FBCB362C4A}" destId="{8DF1A1DB-1E6A-4A78-941E-4D501AE6A3FB}" srcOrd="17" destOrd="0" parTransId="{E5B27431-985F-43FB-A7D5-0A422CAF7D09}" sibTransId="{37821BE8-9F4B-4223-85D7-7C5A1979C4EF}"/>
    <dgm:cxn modelId="{A1FDEA3A-2E5F-9447-A6FF-C53CFECD9C47}" type="presOf" srcId="{BFBFAD50-17CC-6C4E-9A9A-41E0D0841E10}" destId="{CF968857-5050-4549-88A8-E8D6ADAB597E}" srcOrd="0" destOrd="0" presId="urn:microsoft.com/office/officeart/2005/8/layout/default"/>
    <dgm:cxn modelId="{0A0E833E-AEF2-49A0-B179-3F2597FDD863}" srcId="{47984509-2FFC-4F84-9C91-F0FBCB362C4A}" destId="{5FF6946C-6D51-4FA0-B3CA-B7375A030F94}" srcOrd="15" destOrd="0" parTransId="{567D0B47-5542-4662-BC5E-434EF9B869C8}" sibTransId="{EA5A7351-4782-43D8-8B87-96EBCB4149A9}"/>
    <dgm:cxn modelId="{5F744D3F-1D1A-C941-BC74-F30415633A63}" type="presOf" srcId="{24E0E3AD-5596-4F12-AC2D-A63BAF3B3FE3}" destId="{2CF24CD6-0037-4B43-AE7E-4EE93216DCE1}" srcOrd="0" destOrd="0" presId="urn:microsoft.com/office/officeart/2005/8/layout/default"/>
    <dgm:cxn modelId="{FB3C9D40-A600-3147-8530-24181B159225}" type="presOf" srcId="{71672A73-116C-C840-AADF-46E2CDAC3C82}" destId="{C0459D5F-D707-7847-8B88-2841CBC84247}" srcOrd="0" destOrd="0" presId="urn:microsoft.com/office/officeart/2005/8/layout/default"/>
    <dgm:cxn modelId="{01278A4E-8EE9-9F4D-86B0-C7DCF0BD756B}" type="presOf" srcId="{1FC5A91C-6992-497C-A6BE-BE68D7CA98C8}" destId="{A87C0F20-5225-E64C-993B-FD876CA73B47}" srcOrd="0" destOrd="0" presId="urn:microsoft.com/office/officeart/2005/8/layout/default"/>
    <dgm:cxn modelId="{4876C252-1DD6-744E-B639-1E44AC2072F2}" srcId="{47984509-2FFC-4F84-9C91-F0FBCB362C4A}" destId="{F856E55B-74D7-F044-82BA-C30C6A75039E}" srcOrd="10" destOrd="0" parTransId="{6B61FEC1-60E3-A54C-9DCE-602261611F57}" sibTransId="{77EC96BE-3A42-7746-9071-4F2D6BC744E5}"/>
    <dgm:cxn modelId="{42107753-E112-4C25-918E-27D22AEE96C1}" srcId="{47984509-2FFC-4F84-9C91-F0FBCB362C4A}" destId="{B1C65FE3-03E7-40B5-B46C-42905D4B38F1}" srcOrd="16" destOrd="0" parTransId="{B556E09A-59E4-4F8B-8098-58DA68EE3794}" sibTransId="{DF25D037-4286-4644-93A6-B34DA3AD1ED1}"/>
    <dgm:cxn modelId="{96CFB753-D536-F045-A9FD-870105E6A1FD}" type="presOf" srcId="{39A6E349-479C-4322-AFD1-1AB4A375747F}" destId="{10A7E227-1E98-8547-9720-BD52F4D5FEDA}" srcOrd="0" destOrd="0" presId="urn:microsoft.com/office/officeart/2005/8/layout/default"/>
    <dgm:cxn modelId="{EBB70E58-533B-4C6F-AEE7-6D3E3EBDD06B}" srcId="{47984509-2FFC-4F84-9C91-F0FBCB362C4A}" destId="{1FC5A91C-6992-497C-A6BE-BE68D7CA98C8}" srcOrd="4" destOrd="0" parTransId="{AC5A0E31-2069-4A7A-B2FB-2AD0B39D63CC}" sibTransId="{9C80CFEC-BCCC-4127-B710-3C996D0E1517}"/>
    <dgm:cxn modelId="{FDA08860-443F-4610-9B7C-5E37167B54CD}" srcId="{47984509-2FFC-4F84-9C91-F0FBCB362C4A}" destId="{39A6E349-479C-4322-AFD1-1AB4A375747F}" srcOrd="13" destOrd="0" parTransId="{44CA2E1E-3E12-47B9-B9A9-6B4BB4619B93}" sibTransId="{91ECA5AF-64FA-4370-8748-5E6E0443E4B6}"/>
    <dgm:cxn modelId="{718FD463-3F07-4DF3-9671-1D3DAD0A4696}" srcId="{47984509-2FFC-4F84-9C91-F0FBCB362C4A}" destId="{D6585690-E980-48EC-842C-1A0D2D9710E5}" srcOrd="3" destOrd="0" parTransId="{719700E3-7FE8-45C8-914A-6B40E7C2ABEC}" sibTransId="{EA0C6E74-96F9-4DAB-8107-AF00F2F90368}"/>
    <dgm:cxn modelId="{BC704D65-D310-4054-96AF-7DD34D5C5A9F}" srcId="{47984509-2FFC-4F84-9C91-F0FBCB362C4A}" destId="{0F964854-29EB-4C08-9D66-8BD65882EA62}" srcOrd="1" destOrd="0" parTransId="{4AAE8C28-6DA9-42D8-ABF3-EC69C68C6807}" sibTransId="{76291010-4B0E-42B2-9BFA-A1E0E2F191FD}"/>
    <dgm:cxn modelId="{ADB9CF6A-5843-459C-A7A5-55B728C4EE60}" srcId="{47984509-2FFC-4F84-9C91-F0FBCB362C4A}" destId="{A4BBD7C9-6FE3-4325-94C9-DA45393EEC3B}" srcOrd="2" destOrd="0" parTransId="{9EA2161D-5B19-4B8C-9091-85B243AB1C98}" sibTransId="{0CD1F278-A0EF-478C-9B3D-86B4D3078B3B}"/>
    <dgm:cxn modelId="{C370D073-79D1-4094-9BC8-030455619C48}" srcId="{47984509-2FFC-4F84-9C91-F0FBCB362C4A}" destId="{E90230DC-85EE-4D1D-9DA8-8F9E3A4800DD}" srcOrd="0" destOrd="0" parTransId="{95936068-1D68-4E74-A53E-981CC01A276E}" sibTransId="{682FC6A4-47E3-4242-92FC-9EDA97073CFF}"/>
    <dgm:cxn modelId="{DBFF7184-9E42-4AF3-B410-A4493D3B9B7C}" srcId="{47984509-2FFC-4F84-9C91-F0FBCB362C4A}" destId="{409A29A0-1671-4A8E-8AD5-2AAFE55BE856}" srcOrd="11" destOrd="0" parTransId="{B46CC688-4FE9-432C-A307-7CC8E63AB1C7}" sibTransId="{570AA8C0-8384-48B5-9D76-22822FA3D9D4}"/>
    <dgm:cxn modelId="{5598DC87-EE06-5543-A4E6-EE25A44E173B}" type="presOf" srcId="{8DF1A1DB-1E6A-4A78-941E-4D501AE6A3FB}" destId="{3021646C-D78C-2C4D-BBF2-0BF22371A9FC}" srcOrd="0" destOrd="0" presId="urn:microsoft.com/office/officeart/2005/8/layout/default"/>
    <dgm:cxn modelId="{53B5E78B-2DA3-AC4D-861C-DF90073F96DB}" type="presOf" srcId="{A4BBD7C9-6FE3-4325-94C9-DA45393EEC3B}" destId="{59CF1737-576F-4443-9053-3C5C5D44DBE0}" srcOrd="0" destOrd="0" presId="urn:microsoft.com/office/officeart/2005/8/layout/default"/>
    <dgm:cxn modelId="{F9F1799D-D822-AE44-B9F7-257560408B39}" srcId="{47984509-2FFC-4F84-9C91-F0FBCB362C4A}" destId="{CE984C91-8A12-0F4D-AC42-BF01684E1809}" srcOrd="9" destOrd="0" parTransId="{82F12376-CBC9-5845-91B5-1A4E441ADE7E}" sibTransId="{8C55A4E6-D4BE-7A49-9BB8-3E5588224729}"/>
    <dgm:cxn modelId="{53480AA8-30F2-D646-9B70-7E20DF284897}" type="presOf" srcId="{D6585690-E980-48EC-842C-1A0D2D9710E5}" destId="{4DF7226C-B33B-294E-A8EC-A2F3D7ECEBA3}" srcOrd="0" destOrd="0" presId="urn:microsoft.com/office/officeart/2005/8/layout/default"/>
    <dgm:cxn modelId="{622B35A8-2CF4-CE41-8BEF-C79BF00EF3C0}" srcId="{47984509-2FFC-4F84-9C91-F0FBCB362C4A}" destId="{87E39B4A-DD27-A94D-91CC-450BE6AF68EF}" srcOrd="8" destOrd="0" parTransId="{FBBAD1CF-6944-2842-83DB-47CBA11E2742}" sibTransId="{31EBA85C-52BD-4E40-9A91-2283DFDED7F7}"/>
    <dgm:cxn modelId="{CEE541A8-9A3C-8144-9DB1-7CD186AE4666}" type="presOf" srcId="{F856E55B-74D7-F044-82BA-C30C6A75039E}" destId="{3F7EE5E7-C39E-094D-B7C5-1CCFC9A4E457}" srcOrd="0" destOrd="0" presId="urn:microsoft.com/office/officeart/2005/8/layout/default"/>
    <dgm:cxn modelId="{75C8CFAF-572A-434D-A03C-22646C1DB279}" type="presOf" srcId="{B1C65FE3-03E7-40B5-B46C-42905D4B38F1}" destId="{3DE4582A-09EC-244D-9E65-66D0CADD7078}" srcOrd="0" destOrd="0" presId="urn:microsoft.com/office/officeart/2005/8/layout/default"/>
    <dgm:cxn modelId="{40729BBC-6EF5-6247-8533-DF139BA7467D}" srcId="{47984509-2FFC-4F84-9C91-F0FBCB362C4A}" destId="{71672A73-116C-C840-AADF-46E2CDAC3C82}" srcOrd="6" destOrd="0" parTransId="{10715325-B677-9C46-8762-65711F6C5890}" sibTransId="{0D72133E-3FBE-434B-A2AA-2F22717A45B9}"/>
    <dgm:cxn modelId="{70E195D3-68B9-47F9-A0DA-339973B9980C}" srcId="{47984509-2FFC-4F84-9C91-F0FBCB362C4A}" destId="{0DBE5F92-B4BA-462E-B45E-E082DEA08357}" srcOrd="14" destOrd="0" parTransId="{0C6767BB-200D-4F84-A712-1D39E052B46B}" sibTransId="{B88A7AC2-7B67-4E52-A173-318DE5132496}"/>
    <dgm:cxn modelId="{5EE9BBD5-9715-2748-91F6-846AA70291E5}" srcId="{47984509-2FFC-4F84-9C91-F0FBCB362C4A}" destId="{BFBFAD50-17CC-6C4E-9A9A-41E0D0841E10}" srcOrd="7" destOrd="0" parTransId="{D152B27E-8136-2F42-92C0-D61C95EDFF0C}" sibTransId="{A44039E6-C634-4B44-8665-12CF3889B522}"/>
    <dgm:cxn modelId="{CABC94E7-B52F-1346-8D3E-246F5BC53188}" type="presOf" srcId="{366F45E4-C846-4536-A2A2-775123833B82}" destId="{F525A611-CCC8-7C4E-8ACE-86ADF43AB8DC}" srcOrd="0" destOrd="0" presId="urn:microsoft.com/office/officeart/2005/8/layout/default"/>
    <dgm:cxn modelId="{884031ED-F0E4-9E4D-9BC4-2577C344D013}" type="presOf" srcId="{CE984C91-8A12-0F4D-AC42-BF01684E1809}" destId="{57E517E2-AD01-954C-9408-B935351EB409}" srcOrd="0" destOrd="0" presId="urn:microsoft.com/office/officeart/2005/8/layout/default"/>
    <dgm:cxn modelId="{0BBE67F1-1E65-464D-BF22-F18AFD7EFDEE}" srcId="{47984509-2FFC-4F84-9C91-F0FBCB362C4A}" destId="{366F45E4-C846-4536-A2A2-775123833B82}" srcOrd="12" destOrd="0" parTransId="{25E9EA43-AFE9-4BA2-9534-F16AC7FDB4F0}" sibTransId="{97846623-3203-47A4-915C-971D358F011A}"/>
    <dgm:cxn modelId="{262EABFB-6A3A-3841-866C-B7C135CA98AB}" type="presOf" srcId="{0DBE5F92-B4BA-462E-B45E-E082DEA08357}" destId="{F9A2E5D1-09AE-FC4C-BC80-072F979E14D3}" srcOrd="0" destOrd="0" presId="urn:microsoft.com/office/officeart/2005/8/layout/default"/>
    <dgm:cxn modelId="{3F4317FC-5A5C-8E49-96E0-5EF80529F1EE}" type="presOf" srcId="{409A29A0-1671-4A8E-8AD5-2AAFE55BE856}" destId="{D13166AC-9F88-B84E-B47D-D8566819FE7A}" srcOrd="0" destOrd="0" presId="urn:microsoft.com/office/officeart/2005/8/layout/default"/>
    <dgm:cxn modelId="{EE6A5EFC-F8E2-0C48-A2D0-33762DD61EDE}" type="presOf" srcId="{5FF6946C-6D51-4FA0-B3CA-B7375A030F94}" destId="{B2F7B956-6683-1F4F-8A33-797490F1C59B}" srcOrd="0" destOrd="0" presId="urn:microsoft.com/office/officeart/2005/8/layout/default"/>
    <dgm:cxn modelId="{06984E97-10AA-B64A-B057-8AC18ED90C65}" type="presParOf" srcId="{9688A113-5DF0-BD4D-903F-6B683BB0D344}" destId="{F9170311-C73C-2947-A6F2-B375EF40B2A4}" srcOrd="0" destOrd="0" presId="urn:microsoft.com/office/officeart/2005/8/layout/default"/>
    <dgm:cxn modelId="{9E678DFD-40E5-DC4D-A075-D86573DF56E3}" type="presParOf" srcId="{9688A113-5DF0-BD4D-903F-6B683BB0D344}" destId="{BCB1303E-DB4F-304F-9695-B52EFC517263}" srcOrd="1" destOrd="0" presId="urn:microsoft.com/office/officeart/2005/8/layout/default"/>
    <dgm:cxn modelId="{1FDF02AC-C8B5-704D-B487-66C348A6C44D}" type="presParOf" srcId="{9688A113-5DF0-BD4D-903F-6B683BB0D344}" destId="{A2416E21-E34E-B441-889C-B855B3CE83DA}" srcOrd="2" destOrd="0" presId="urn:microsoft.com/office/officeart/2005/8/layout/default"/>
    <dgm:cxn modelId="{B0B7F0B1-3B70-0445-A9C0-A0605C2CDB05}" type="presParOf" srcId="{9688A113-5DF0-BD4D-903F-6B683BB0D344}" destId="{E519742D-0D28-534D-9243-FC582DEAF4EC}" srcOrd="3" destOrd="0" presId="urn:microsoft.com/office/officeart/2005/8/layout/default"/>
    <dgm:cxn modelId="{1755676B-0A49-9C45-80FC-2D24AA065241}" type="presParOf" srcId="{9688A113-5DF0-BD4D-903F-6B683BB0D344}" destId="{59CF1737-576F-4443-9053-3C5C5D44DBE0}" srcOrd="4" destOrd="0" presId="urn:microsoft.com/office/officeart/2005/8/layout/default"/>
    <dgm:cxn modelId="{62136EEE-F7DC-AD44-AE46-42F41FA88C60}" type="presParOf" srcId="{9688A113-5DF0-BD4D-903F-6B683BB0D344}" destId="{E0657EEA-AC3F-8349-AC2C-25D0865B1663}" srcOrd="5" destOrd="0" presId="urn:microsoft.com/office/officeart/2005/8/layout/default"/>
    <dgm:cxn modelId="{AE567460-EDB0-7C47-BB5A-C21F6054CA38}" type="presParOf" srcId="{9688A113-5DF0-BD4D-903F-6B683BB0D344}" destId="{4DF7226C-B33B-294E-A8EC-A2F3D7ECEBA3}" srcOrd="6" destOrd="0" presId="urn:microsoft.com/office/officeart/2005/8/layout/default"/>
    <dgm:cxn modelId="{0C06CBEB-A1B6-9E45-A5B3-D8BA8A6B9FD6}" type="presParOf" srcId="{9688A113-5DF0-BD4D-903F-6B683BB0D344}" destId="{C8292095-886B-E14F-B85A-A003D88F52CF}" srcOrd="7" destOrd="0" presId="urn:microsoft.com/office/officeart/2005/8/layout/default"/>
    <dgm:cxn modelId="{05D3CDA2-F684-024F-B1F5-9377022716D6}" type="presParOf" srcId="{9688A113-5DF0-BD4D-903F-6B683BB0D344}" destId="{A87C0F20-5225-E64C-993B-FD876CA73B47}" srcOrd="8" destOrd="0" presId="urn:microsoft.com/office/officeart/2005/8/layout/default"/>
    <dgm:cxn modelId="{971724B3-E8BD-6940-9182-2A7535487ACD}" type="presParOf" srcId="{9688A113-5DF0-BD4D-903F-6B683BB0D344}" destId="{4A2EDEC3-3690-DC40-975D-34F47A0EB206}" srcOrd="9" destOrd="0" presId="urn:microsoft.com/office/officeart/2005/8/layout/default"/>
    <dgm:cxn modelId="{0CA11535-A8BE-4B4F-91DA-E019C8B28A7F}" type="presParOf" srcId="{9688A113-5DF0-BD4D-903F-6B683BB0D344}" destId="{2CF24CD6-0037-4B43-AE7E-4EE93216DCE1}" srcOrd="10" destOrd="0" presId="urn:microsoft.com/office/officeart/2005/8/layout/default"/>
    <dgm:cxn modelId="{349CCE57-5F12-4D44-836C-C93C78E4BF8B}" type="presParOf" srcId="{9688A113-5DF0-BD4D-903F-6B683BB0D344}" destId="{C31060C8-3F61-8B46-A954-FDDFE051FAC0}" srcOrd="11" destOrd="0" presId="urn:microsoft.com/office/officeart/2005/8/layout/default"/>
    <dgm:cxn modelId="{C0EF35D8-BF82-A445-AEB2-08DD71109B14}" type="presParOf" srcId="{9688A113-5DF0-BD4D-903F-6B683BB0D344}" destId="{C0459D5F-D707-7847-8B88-2841CBC84247}" srcOrd="12" destOrd="0" presId="urn:microsoft.com/office/officeart/2005/8/layout/default"/>
    <dgm:cxn modelId="{AD7DBB66-0759-C143-8881-2E1E273E9C43}" type="presParOf" srcId="{9688A113-5DF0-BD4D-903F-6B683BB0D344}" destId="{2E250F27-7238-D543-A5B4-365F7FD32A2F}" srcOrd="13" destOrd="0" presId="urn:microsoft.com/office/officeart/2005/8/layout/default"/>
    <dgm:cxn modelId="{A66C4237-0FD6-C643-9FC8-82E222078CD8}" type="presParOf" srcId="{9688A113-5DF0-BD4D-903F-6B683BB0D344}" destId="{CF968857-5050-4549-88A8-E8D6ADAB597E}" srcOrd="14" destOrd="0" presId="urn:microsoft.com/office/officeart/2005/8/layout/default"/>
    <dgm:cxn modelId="{271B1E1C-D414-714F-AE24-C742F2A44BCF}" type="presParOf" srcId="{9688A113-5DF0-BD4D-903F-6B683BB0D344}" destId="{05E65DC0-F7B6-B242-92B4-D74F7A5563AF}" srcOrd="15" destOrd="0" presId="urn:microsoft.com/office/officeart/2005/8/layout/default"/>
    <dgm:cxn modelId="{CB4D7DEF-0C5A-A143-B5E8-1D4CADEB957D}" type="presParOf" srcId="{9688A113-5DF0-BD4D-903F-6B683BB0D344}" destId="{76DC22CE-943D-9042-BD7D-744B0AD5E443}" srcOrd="16" destOrd="0" presId="urn:microsoft.com/office/officeart/2005/8/layout/default"/>
    <dgm:cxn modelId="{94936551-33D0-B848-94A1-39B6E90570F1}" type="presParOf" srcId="{9688A113-5DF0-BD4D-903F-6B683BB0D344}" destId="{55BD319F-8D55-D248-8DF7-4B838E526F5E}" srcOrd="17" destOrd="0" presId="urn:microsoft.com/office/officeart/2005/8/layout/default"/>
    <dgm:cxn modelId="{03D66812-6CCA-1048-B011-850A8985149C}" type="presParOf" srcId="{9688A113-5DF0-BD4D-903F-6B683BB0D344}" destId="{57E517E2-AD01-954C-9408-B935351EB409}" srcOrd="18" destOrd="0" presId="urn:microsoft.com/office/officeart/2005/8/layout/default"/>
    <dgm:cxn modelId="{CFB55D85-2826-D844-BC26-401ADE998DA3}" type="presParOf" srcId="{9688A113-5DF0-BD4D-903F-6B683BB0D344}" destId="{1E47EBA1-D998-CA41-BDE9-E64D5C87BB3B}" srcOrd="19" destOrd="0" presId="urn:microsoft.com/office/officeart/2005/8/layout/default"/>
    <dgm:cxn modelId="{04ED8FFC-1234-BB42-B168-96D113932D91}" type="presParOf" srcId="{9688A113-5DF0-BD4D-903F-6B683BB0D344}" destId="{3F7EE5E7-C39E-094D-B7C5-1CCFC9A4E457}" srcOrd="20" destOrd="0" presId="urn:microsoft.com/office/officeart/2005/8/layout/default"/>
    <dgm:cxn modelId="{EE9DAE57-6CAE-774F-BB43-01927983ED10}" type="presParOf" srcId="{9688A113-5DF0-BD4D-903F-6B683BB0D344}" destId="{4EBC6237-DBB1-2B43-841E-773AE3D63DA4}" srcOrd="21" destOrd="0" presId="urn:microsoft.com/office/officeart/2005/8/layout/default"/>
    <dgm:cxn modelId="{1AE9A2DF-8554-3942-8612-8E48C00CE8CB}" type="presParOf" srcId="{9688A113-5DF0-BD4D-903F-6B683BB0D344}" destId="{D13166AC-9F88-B84E-B47D-D8566819FE7A}" srcOrd="22" destOrd="0" presId="urn:microsoft.com/office/officeart/2005/8/layout/default"/>
    <dgm:cxn modelId="{763C7D79-0DB5-064F-BCA9-D30673AEE673}" type="presParOf" srcId="{9688A113-5DF0-BD4D-903F-6B683BB0D344}" destId="{DCA4AB82-67D8-F24A-8F98-A4B4DEE0E5A6}" srcOrd="23" destOrd="0" presId="urn:microsoft.com/office/officeart/2005/8/layout/default"/>
    <dgm:cxn modelId="{3538CC11-4066-A344-9B8C-9D09A96F8618}" type="presParOf" srcId="{9688A113-5DF0-BD4D-903F-6B683BB0D344}" destId="{F525A611-CCC8-7C4E-8ACE-86ADF43AB8DC}" srcOrd="24" destOrd="0" presId="urn:microsoft.com/office/officeart/2005/8/layout/default"/>
    <dgm:cxn modelId="{0B4E4501-B244-F844-A32D-018476511602}" type="presParOf" srcId="{9688A113-5DF0-BD4D-903F-6B683BB0D344}" destId="{02DB3270-4064-F245-AF3F-D9E17A30955A}" srcOrd="25" destOrd="0" presId="urn:microsoft.com/office/officeart/2005/8/layout/default"/>
    <dgm:cxn modelId="{1D19499C-C1D3-094C-8719-DCB95D99A1E4}" type="presParOf" srcId="{9688A113-5DF0-BD4D-903F-6B683BB0D344}" destId="{10A7E227-1E98-8547-9720-BD52F4D5FEDA}" srcOrd="26" destOrd="0" presId="urn:microsoft.com/office/officeart/2005/8/layout/default"/>
    <dgm:cxn modelId="{4CF2F338-500A-AD49-8C01-C791A0F25E34}" type="presParOf" srcId="{9688A113-5DF0-BD4D-903F-6B683BB0D344}" destId="{4C0B0D8E-ADB1-0F42-B9C8-AEF068DADBEC}" srcOrd="27" destOrd="0" presId="urn:microsoft.com/office/officeart/2005/8/layout/default"/>
    <dgm:cxn modelId="{B39FED62-5E93-714E-AD3B-F4CEE68E2394}" type="presParOf" srcId="{9688A113-5DF0-BD4D-903F-6B683BB0D344}" destId="{F9A2E5D1-09AE-FC4C-BC80-072F979E14D3}" srcOrd="28" destOrd="0" presId="urn:microsoft.com/office/officeart/2005/8/layout/default"/>
    <dgm:cxn modelId="{25856C9E-1932-F940-8D81-46CE2A0BA70D}" type="presParOf" srcId="{9688A113-5DF0-BD4D-903F-6B683BB0D344}" destId="{7E99B9FF-4A21-4542-8183-CC71925AB9FE}" srcOrd="29" destOrd="0" presId="urn:microsoft.com/office/officeart/2005/8/layout/default"/>
    <dgm:cxn modelId="{3C9C947B-C6CF-2A41-B464-CB47FF2DA307}" type="presParOf" srcId="{9688A113-5DF0-BD4D-903F-6B683BB0D344}" destId="{B2F7B956-6683-1F4F-8A33-797490F1C59B}" srcOrd="30" destOrd="0" presId="urn:microsoft.com/office/officeart/2005/8/layout/default"/>
    <dgm:cxn modelId="{771839A1-3B69-C649-9145-79B71F9928CF}" type="presParOf" srcId="{9688A113-5DF0-BD4D-903F-6B683BB0D344}" destId="{9BC33153-2393-9041-A40A-82375BFEFB10}" srcOrd="31" destOrd="0" presId="urn:microsoft.com/office/officeart/2005/8/layout/default"/>
    <dgm:cxn modelId="{5DA01847-7A00-9B42-AA5A-021FE0109343}" type="presParOf" srcId="{9688A113-5DF0-BD4D-903F-6B683BB0D344}" destId="{3DE4582A-09EC-244D-9E65-66D0CADD7078}" srcOrd="32" destOrd="0" presId="urn:microsoft.com/office/officeart/2005/8/layout/default"/>
    <dgm:cxn modelId="{7FD69712-D45A-5A4B-9D29-DB82376AC551}" type="presParOf" srcId="{9688A113-5DF0-BD4D-903F-6B683BB0D344}" destId="{6C308E27-9C1F-9140-868B-5F2157F1F516}" srcOrd="33" destOrd="0" presId="urn:microsoft.com/office/officeart/2005/8/layout/default"/>
    <dgm:cxn modelId="{5AAF80DC-E927-D046-AD2A-5CCCD4B6B353}" type="presParOf" srcId="{9688A113-5DF0-BD4D-903F-6B683BB0D344}" destId="{3021646C-D78C-2C4D-BBF2-0BF22371A9FC}" srcOrd="3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10081D-9665-4539-B33A-460F83186C2F}" type="doc">
      <dgm:prSet loTypeId="urn:microsoft.com/office/officeart/2017/3/layout/HorizontalPathTimeline" loCatId="process" qsTypeId="urn:microsoft.com/office/officeart/2005/8/quickstyle/simple1" qsCatId="simple" csTypeId="urn:microsoft.com/office/officeart/2005/8/colors/colorful1" csCatId="colorful" phldr="1"/>
      <dgm:spPr/>
      <dgm:t>
        <a:bodyPr/>
        <a:lstStyle/>
        <a:p>
          <a:endParaRPr lang="en-US"/>
        </a:p>
      </dgm:t>
    </dgm:pt>
    <dgm:pt modelId="{89923A39-F891-4469-AA05-33F5E3DCB48A}">
      <dgm:prSet/>
      <dgm:spPr/>
      <dgm:t>
        <a:bodyPr/>
        <a:lstStyle/>
        <a:p>
          <a:pPr>
            <a:defRPr b="1"/>
          </a:pPr>
          <a:r>
            <a:rPr lang="en-US"/>
            <a:t>2001</a:t>
          </a:r>
        </a:p>
      </dgm:t>
    </dgm:pt>
    <dgm:pt modelId="{9FDD9A30-2B64-42C6-B414-E65E2AC5A15B}" type="parTrans" cxnId="{E2AAE970-5131-4BF9-8547-24361DF76E08}">
      <dgm:prSet/>
      <dgm:spPr/>
      <dgm:t>
        <a:bodyPr/>
        <a:lstStyle/>
        <a:p>
          <a:endParaRPr lang="en-US"/>
        </a:p>
      </dgm:t>
    </dgm:pt>
    <dgm:pt modelId="{2A060FFA-B57E-4CA7-9D96-20EB17164FE9}" type="sibTrans" cxnId="{E2AAE970-5131-4BF9-8547-24361DF76E08}">
      <dgm:prSet/>
      <dgm:spPr/>
      <dgm:t>
        <a:bodyPr/>
        <a:lstStyle/>
        <a:p>
          <a:endParaRPr lang="en-US"/>
        </a:p>
      </dgm:t>
    </dgm:pt>
    <dgm:pt modelId="{D8505EF4-5BB6-404F-8C3A-36F90B5E77F7}">
      <dgm:prSet/>
      <dgm:spPr/>
      <dgm:t>
        <a:bodyPr/>
        <a:lstStyle/>
        <a:p>
          <a:r>
            <a:rPr lang="en-US"/>
            <a:t>PTPN11</a:t>
          </a:r>
        </a:p>
      </dgm:t>
    </dgm:pt>
    <dgm:pt modelId="{63789A22-5E48-4E81-BF97-582575310373}" type="parTrans" cxnId="{F54D874A-E23A-4F57-8732-DE35E26D36CA}">
      <dgm:prSet/>
      <dgm:spPr/>
      <dgm:t>
        <a:bodyPr/>
        <a:lstStyle/>
        <a:p>
          <a:endParaRPr lang="en-US"/>
        </a:p>
      </dgm:t>
    </dgm:pt>
    <dgm:pt modelId="{CEABBEE7-9F84-447A-8F4F-38AA2039BF58}" type="sibTrans" cxnId="{F54D874A-E23A-4F57-8732-DE35E26D36CA}">
      <dgm:prSet/>
      <dgm:spPr/>
      <dgm:t>
        <a:bodyPr/>
        <a:lstStyle/>
        <a:p>
          <a:endParaRPr lang="en-US"/>
        </a:p>
      </dgm:t>
    </dgm:pt>
    <dgm:pt modelId="{5BD33311-39D0-46DA-9410-5CCAC3787C24}">
      <dgm:prSet/>
      <dgm:spPr/>
      <dgm:t>
        <a:bodyPr/>
        <a:lstStyle/>
        <a:p>
          <a:pPr>
            <a:defRPr b="1"/>
          </a:pPr>
          <a:r>
            <a:rPr lang="en-US"/>
            <a:t>2006</a:t>
          </a:r>
        </a:p>
      </dgm:t>
    </dgm:pt>
    <dgm:pt modelId="{8E164470-1399-4021-A248-F2D970F0EB05}" type="parTrans" cxnId="{83E8CDC3-DE1A-4272-B53E-328307828062}">
      <dgm:prSet/>
      <dgm:spPr/>
      <dgm:t>
        <a:bodyPr/>
        <a:lstStyle/>
        <a:p>
          <a:endParaRPr lang="en-US"/>
        </a:p>
      </dgm:t>
    </dgm:pt>
    <dgm:pt modelId="{765BA383-94E8-42E6-88B6-385DFA58DA35}" type="sibTrans" cxnId="{83E8CDC3-DE1A-4272-B53E-328307828062}">
      <dgm:prSet/>
      <dgm:spPr/>
      <dgm:t>
        <a:bodyPr/>
        <a:lstStyle/>
        <a:p>
          <a:endParaRPr lang="en-US"/>
        </a:p>
      </dgm:t>
    </dgm:pt>
    <dgm:pt modelId="{F6765714-11B5-4D82-9263-FD5CDCA14825}">
      <dgm:prSet/>
      <dgm:spPr/>
      <dgm:t>
        <a:bodyPr/>
        <a:lstStyle/>
        <a:p>
          <a:r>
            <a:rPr lang="en-US"/>
            <a:t>KRAS</a:t>
          </a:r>
        </a:p>
      </dgm:t>
    </dgm:pt>
    <dgm:pt modelId="{4467D8DE-1612-4105-89CA-662AB7B97798}" type="parTrans" cxnId="{94F78B04-127B-44B8-8574-D33513F891EE}">
      <dgm:prSet/>
      <dgm:spPr/>
      <dgm:t>
        <a:bodyPr/>
        <a:lstStyle/>
        <a:p>
          <a:endParaRPr lang="en-US"/>
        </a:p>
      </dgm:t>
    </dgm:pt>
    <dgm:pt modelId="{E3EE897D-A879-438B-A26B-0F9C442291D2}" type="sibTrans" cxnId="{94F78B04-127B-44B8-8574-D33513F891EE}">
      <dgm:prSet/>
      <dgm:spPr/>
      <dgm:t>
        <a:bodyPr/>
        <a:lstStyle/>
        <a:p>
          <a:endParaRPr lang="en-US"/>
        </a:p>
      </dgm:t>
    </dgm:pt>
    <dgm:pt modelId="{97674DBF-7C37-43CE-870A-F4DB8C9C1434}">
      <dgm:prSet/>
      <dgm:spPr/>
      <dgm:t>
        <a:bodyPr/>
        <a:lstStyle/>
        <a:p>
          <a:pPr>
            <a:defRPr b="1"/>
          </a:pPr>
          <a:r>
            <a:rPr lang="en-US"/>
            <a:t>2007</a:t>
          </a:r>
        </a:p>
      </dgm:t>
    </dgm:pt>
    <dgm:pt modelId="{8DD5F012-9E5A-48FA-B13C-766D7477CD65}" type="parTrans" cxnId="{E18B180D-5DBE-4E3D-A8AC-F0EE4D13CF79}">
      <dgm:prSet/>
      <dgm:spPr/>
      <dgm:t>
        <a:bodyPr/>
        <a:lstStyle/>
        <a:p>
          <a:endParaRPr lang="en-US"/>
        </a:p>
      </dgm:t>
    </dgm:pt>
    <dgm:pt modelId="{E87F0C58-7398-4A6B-A52B-50F674569A40}" type="sibTrans" cxnId="{E18B180D-5DBE-4E3D-A8AC-F0EE4D13CF79}">
      <dgm:prSet/>
      <dgm:spPr/>
      <dgm:t>
        <a:bodyPr/>
        <a:lstStyle/>
        <a:p>
          <a:endParaRPr lang="en-US"/>
        </a:p>
      </dgm:t>
    </dgm:pt>
    <dgm:pt modelId="{E1C93DF4-D474-44E2-A19D-170C504DE52F}">
      <dgm:prSet/>
      <dgm:spPr/>
      <dgm:t>
        <a:bodyPr/>
        <a:lstStyle/>
        <a:p>
          <a:r>
            <a:rPr lang="en-US"/>
            <a:t>SOS1</a:t>
          </a:r>
        </a:p>
      </dgm:t>
    </dgm:pt>
    <dgm:pt modelId="{ABB8C48A-89B0-4033-8F69-8F9594A2B6F3}" type="parTrans" cxnId="{8725223D-AA9D-4284-A1E7-B3B5C80C9A17}">
      <dgm:prSet/>
      <dgm:spPr/>
      <dgm:t>
        <a:bodyPr/>
        <a:lstStyle/>
        <a:p>
          <a:endParaRPr lang="en-US"/>
        </a:p>
      </dgm:t>
    </dgm:pt>
    <dgm:pt modelId="{69F4A386-9DB9-4F4D-A884-AFB758C4E07B}" type="sibTrans" cxnId="{8725223D-AA9D-4284-A1E7-B3B5C80C9A17}">
      <dgm:prSet/>
      <dgm:spPr/>
      <dgm:t>
        <a:bodyPr/>
        <a:lstStyle/>
        <a:p>
          <a:endParaRPr lang="en-US"/>
        </a:p>
      </dgm:t>
    </dgm:pt>
    <dgm:pt modelId="{D671DF26-99E0-4BCC-9C59-43DCA7BE3FB7}">
      <dgm:prSet/>
      <dgm:spPr/>
      <dgm:t>
        <a:bodyPr/>
        <a:lstStyle/>
        <a:p>
          <a:pPr>
            <a:defRPr b="1"/>
          </a:pPr>
          <a:r>
            <a:rPr lang="en-US"/>
            <a:t>2007</a:t>
          </a:r>
        </a:p>
      </dgm:t>
    </dgm:pt>
    <dgm:pt modelId="{E1CFCDDD-3812-4A16-B7BB-D5F4520AD436}" type="parTrans" cxnId="{B439E971-462F-47F5-9379-DA7227F0E619}">
      <dgm:prSet/>
      <dgm:spPr/>
      <dgm:t>
        <a:bodyPr/>
        <a:lstStyle/>
        <a:p>
          <a:endParaRPr lang="en-US"/>
        </a:p>
      </dgm:t>
    </dgm:pt>
    <dgm:pt modelId="{D2BC48A1-97B2-4214-AB9B-20003FD79F0A}" type="sibTrans" cxnId="{B439E971-462F-47F5-9379-DA7227F0E619}">
      <dgm:prSet/>
      <dgm:spPr/>
      <dgm:t>
        <a:bodyPr/>
        <a:lstStyle/>
        <a:p>
          <a:endParaRPr lang="en-US"/>
        </a:p>
      </dgm:t>
    </dgm:pt>
    <dgm:pt modelId="{C53210E0-1712-4C87-94A6-92413123B81D}">
      <dgm:prSet/>
      <dgm:spPr/>
      <dgm:t>
        <a:bodyPr/>
        <a:lstStyle/>
        <a:p>
          <a:r>
            <a:rPr lang="en-US"/>
            <a:t>RAF1</a:t>
          </a:r>
        </a:p>
      </dgm:t>
    </dgm:pt>
    <dgm:pt modelId="{86C6BC99-B50C-4D06-9EEB-1CA7B4884D49}" type="parTrans" cxnId="{204062B1-F402-4112-B236-4FC0F5E0A979}">
      <dgm:prSet/>
      <dgm:spPr/>
      <dgm:t>
        <a:bodyPr/>
        <a:lstStyle/>
        <a:p>
          <a:endParaRPr lang="en-US"/>
        </a:p>
      </dgm:t>
    </dgm:pt>
    <dgm:pt modelId="{796EFC41-01BA-4D42-9CD7-32227E892C2C}" type="sibTrans" cxnId="{204062B1-F402-4112-B236-4FC0F5E0A979}">
      <dgm:prSet/>
      <dgm:spPr/>
      <dgm:t>
        <a:bodyPr/>
        <a:lstStyle/>
        <a:p>
          <a:endParaRPr lang="en-US"/>
        </a:p>
      </dgm:t>
    </dgm:pt>
    <dgm:pt modelId="{92C6C141-9F15-4641-A2A7-55E11402EFA2}">
      <dgm:prSet/>
      <dgm:spPr/>
      <dgm:t>
        <a:bodyPr/>
        <a:lstStyle/>
        <a:p>
          <a:pPr>
            <a:defRPr b="1"/>
          </a:pPr>
          <a:r>
            <a:rPr lang="en-US"/>
            <a:t>2013</a:t>
          </a:r>
        </a:p>
      </dgm:t>
    </dgm:pt>
    <dgm:pt modelId="{9370999E-963D-478F-8F18-A87380EA3E03}" type="parTrans" cxnId="{E8C1AFB1-E02F-4637-8C48-B90F419850DC}">
      <dgm:prSet/>
      <dgm:spPr/>
      <dgm:t>
        <a:bodyPr/>
        <a:lstStyle/>
        <a:p>
          <a:endParaRPr lang="en-US"/>
        </a:p>
      </dgm:t>
    </dgm:pt>
    <dgm:pt modelId="{921A17AC-681D-4106-9165-563835BA3343}" type="sibTrans" cxnId="{E8C1AFB1-E02F-4637-8C48-B90F419850DC}">
      <dgm:prSet/>
      <dgm:spPr/>
      <dgm:t>
        <a:bodyPr/>
        <a:lstStyle/>
        <a:p>
          <a:endParaRPr lang="en-US"/>
        </a:p>
      </dgm:t>
    </dgm:pt>
    <dgm:pt modelId="{E5125246-3498-45C7-A99F-1FB30AC21D9B}">
      <dgm:prSet/>
      <dgm:spPr/>
      <dgm:t>
        <a:bodyPr/>
        <a:lstStyle/>
        <a:p>
          <a:r>
            <a:rPr lang="en-US"/>
            <a:t>RIT1</a:t>
          </a:r>
        </a:p>
      </dgm:t>
    </dgm:pt>
    <dgm:pt modelId="{3121E729-7499-4F0A-A3ED-38F2EDC43E7C}" type="parTrans" cxnId="{AF5FE0C4-9209-4850-A987-39BC5D610060}">
      <dgm:prSet/>
      <dgm:spPr/>
      <dgm:t>
        <a:bodyPr/>
        <a:lstStyle/>
        <a:p>
          <a:endParaRPr lang="en-US"/>
        </a:p>
      </dgm:t>
    </dgm:pt>
    <dgm:pt modelId="{19F9F748-016A-4207-9B0D-49E5553CF7F7}" type="sibTrans" cxnId="{AF5FE0C4-9209-4850-A987-39BC5D610060}">
      <dgm:prSet/>
      <dgm:spPr/>
      <dgm:t>
        <a:bodyPr/>
        <a:lstStyle/>
        <a:p>
          <a:endParaRPr lang="en-US"/>
        </a:p>
      </dgm:t>
    </dgm:pt>
    <dgm:pt modelId="{E85929FB-459E-5948-BD17-E6D552F447EF}" type="pres">
      <dgm:prSet presAssocID="{0210081D-9665-4539-B33A-460F83186C2F}" presName="root" presStyleCnt="0">
        <dgm:presLayoutVars>
          <dgm:chMax/>
          <dgm:chPref/>
          <dgm:animLvl val="lvl"/>
        </dgm:presLayoutVars>
      </dgm:prSet>
      <dgm:spPr/>
    </dgm:pt>
    <dgm:pt modelId="{747C983F-D594-4F4C-BBB8-673D9C0471DE}" type="pres">
      <dgm:prSet presAssocID="{0210081D-9665-4539-B33A-460F83186C2F}" presName="divider" presStyleLbl="node1" presStyleIdx="0" presStyleCnt="1"/>
      <dgm:spPr/>
    </dgm:pt>
    <dgm:pt modelId="{9E2E6866-2549-8C4C-B01B-72E61FB960F5}" type="pres">
      <dgm:prSet presAssocID="{0210081D-9665-4539-B33A-460F83186C2F}" presName="nodes" presStyleCnt="0">
        <dgm:presLayoutVars>
          <dgm:chMax/>
          <dgm:chPref/>
          <dgm:animLvl val="lvl"/>
        </dgm:presLayoutVars>
      </dgm:prSet>
      <dgm:spPr/>
    </dgm:pt>
    <dgm:pt modelId="{58787CF9-8C2A-9E42-82FF-D7B7E5D635C8}" type="pres">
      <dgm:prSet presAssocID="{89923A39-F891-4469-AA05-33F5E3DCB48A}" presName="composite" presStyleCnt="0"/>
      <dgm:spPr/>
    </dgm:pt>
    <dgm:pt modelId="{7D514C5F-F6B2-1F41-8987-3E9480839D71}" type="pres">
      <dgm:prSet presAssocID="{89923A39-F891-4469-AA05-33F5E3DCB48A}" presName="L1TextContainer" presStyleLbl="revTx" presStyleIdx="0" presStyleCnt="5">
        <dgm:presLayoutVars>
          <dgm:chMax val="1"/>
          <dgm:chPref val="1"/>
          <dgm:bulletEnabled val="1"/>
        </dgm:presLayoutVars>
      </dgm:prSet>
      <dgm:spPr/>
    </dgm:pt>
    <dgm:pt modelId="{5535F00E-D6E5-AE40-A09B-DBDA80EFF4F9}" type="pres">
      <dgm:prSet presAssocID="{89923A39-F891-4469-AA05-33F5E3DCB48A}" presName="L2TextContainerWrapper" presStyleCnt="0">
        <dgm:presLayoutVars>
          <dgm:chMax val="0"/>
          <dgm:chPref val="0"/>
          <dgm:bulletEnabled val="1"/>
        </dgm:presLayoutVars>
      </dgm:prSet>
      <dgm:spPr/>
    </dgm:pt>
    <dgm:pt modelId="{6ADF3AA7-7370-7E49-A862-DAE5ED67C46C}" type="pres">
      <dgm:prSet presAssocID="{89923A39-F891-4469-AA05-33F5E3DCB48A}" presName="L2TextContainer" presStyleLbl="bgAccFollowNode1" presStyleIdx="0" presStyleCnt="5"/>
      <dgm:spPr/>
    </dgm:pt>
    <dgm:pt modelId="{39D6AA19-3ED2-8B4A-ADCB-F2919FA205A4}" type="pres">
      <dgm:prSet presAssocID="{89923A39-F891-4469-AA05-33F5E3DCB48A}" presName="FlexibleEmptyPlaceHolder" presStyleCnt="0"/>
      <dgm:spPr/>
    </dgm:pt>
    <dgm:pt modelId="{0C33CF9C-EA23-0847-BDBF-C5DD01F1DA16}" type="pres">
      <dgm:prSet presAssocID="{89923A39-F891-4469-AA05-33F5E3DCB48A}" presName="ConnectLine" presStyleLbl="alignNode1" presStyleIdx="0" presStyleCnt="5"/>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E5640903-ECE9-FA4F-A8D9-24130B054D9E}" type="pres">
      <dgm:prSet presAssocID="{89923A39-F891-4469-AA05-33F5E3DCB48A}" presName="ConnectorPoint" presStyleLbl="fgAcc1" presStyleIdx="0" presStyleCnt="5"/>
      <dgm:spPr>
        <a:solidFill>
          <a:schemeClr val="lt1">
            <a:alpha val="90000"/>
            <a:hueOff val="0"/>
            <a:satOff val="0"/>
            <a:lumOff val="0"/>
            <a:alphaOff val="0"/>
          </a:schemeClr>
        </a:solidFill>
        <a:ln w="12700" cap="flat" cmpd="sng" algn="ctr">
          <a:noFill/>
          <a:prstDash val="solid"/>
          <a:miter lim="800000"/>
        </a:ln>
        <a:effectLst/>
      </dgm:spPr>
    </dgm:pt>
    <dgm:pt modelId="{DA9D943E-AF23-A743-B4D2-3A433CCD9FEF}" type="pres">
      <dgm:prSet presAssocID="{89923A39-F891-4469-AA05-33F5E3DCB48A}" presName="EmptyPlaceHolder" presStyleCnt="0"/>
      <dgm:spPr/>
    </dgm:pt>
    <dgm:pt modelId="{6F8AE98A-2A46-4A4E-AAA9-8D6E99EC52A0}" type="pres">
      <dgm:prSet presAssocID="{2A060FFA-B57E-4CA7-9D96-20EB17164FE9}" presName="spaceBetweenRectangles" presStyleCnt="0"/>
      <dgm:spPr/>
    </dgm:pt>
    <dgm:pt modelId="{A979BDF8-59B4-EF47-83D9-3F868E2B1D2D}" type="pres">
      <dgm:prSet presAssocID="{5BD33311-39D0-46DA-9410-5CCAC3787C24}" presName="composite" presStyleCnt="0"/>
      <dgm:spPr/>
    </dgm:pt>
    <dgm:pt modelId="{A3A4A291-3326-4B4C-833B-C41B61CE0D85}" type="pres">
      <dgm:prSet presAssocID="{5BD33311-39D0-46DA-9410-5CCAC3787C24}" presName="L1TextContainer" presStyleLbl="revTx" presStyleIdx="1" presStyleCnt="5">
        <dgm:presLayoutVars>
          <dgm:chMax val="1"/>
          <dgm:chPref val="1"/>
          <dgm:bulletEnabled val="1"/>
        </dgm:presLayoutVars>
      </dgm:prSet>
      <dgm:spPr/>
    </dgm:pt>
    <dgm:pt modelId="{7B9A247F-0164-4049-AEF8-C09ADFE424A2}" type="pres">
      <dgm:prSet presAssocID="{5BD33311-39D0-46DA-9410-5CCAC3787C24}" presName="L2TextContainerWrapper" presStyleCnt="0">
        <dgm:presLayoutVars>
          <dgm:chMax val="0"/>
          <dgm:chPref val="0"/>
          <dgm:bulletEnabled val="1"/>
        </dgm:presLayoutVars>
      </dgm:prSet>
      <dgm:spPr/>
    </dgm:pt>
    <dgm:pt modelId="{76D87D0E-80F0-CB49-9539-11D399E236AA}" type="pres">
      <dgm:prSet presAssocID="{5BD33311-39D0-46DA-9410-5CCAC3787C24}" presName="L2TextContainer" presStyleLbl="bgAccFollowNode1" presStyleIdx="1" presStyleCnt="5"/>
      <dgm:spPr/>
    </dgm:pt>
    <dgm:pt modelId="{89CA93A8-40DE-4B48-AEF5-09F5B750BDAE}" type="pres">
      <dgm:prSet presAssocID="{5BD33311-39D0-46DA-9410-5CCAC3787C24}" presName="FlexibleEmptyPlaceHolder" presStyleCnt="0"/>
      <dgm:spPr/>
    </dgm:pt>
    <dgm:pt modelId="{BA9387A7-F1E1-8147-86DA-4FE027E4A58F}" type="pres">
      <dgm:prSet presAssocID="{5BD33311-39D0-46DA-9410-5CCAC3787C24}" presName="ConnectLine" presStyleLbl="alignNode1" presStyleIdx="1" presStyleCnt="5"/>
      <dgm:spPr>
        <a:solidFill>
          <a:schemeClr val="accent3">
            <a:hueOff val="0"/>
            <a:satOff val="0"/>
            <a:lumOff val="0"/>
            <a:alphaOff val="0"/>
          </a:schemeClr>
        </a:solidFill>
        <a:ln w="6350" cap="flat" cmpd="sng" algn="ctr">
          <a:solidFill>
            <a:schemeClr val="accent3">
              <a:hueOff val="0"/>
              <a:satOff val="0"/>
              <a:lumOff val="0"/>
              <a:alphaOff val="0"/>
            </a:schemeClr>
          </a:solidFill>
          <a:prstDash val="dash"/>
          <a:miter lim="800000"/>
        </a:ln>
        <a:effectLst/>
      </dgm:spPr>
    </dgm:pt>
    <dgm:pt modelId="{71B26A37-4780-6744-A61C-E3BF3A2095E3}" type="pres">
      <dgm:prSet presAssocID="{5BD33311-39D0-46DA-9410-5CCAC3787C24}" presName="ConnectorPoint" presStyleLbl="fgAcc1" presStyleIdx="1" presStyleCnt="5"/>
      <dgm:spPr>
        <a:solidFill>
          <a:schemeClr val="lt1">
            <a:alpha val="90000"/>
            <a:hueOff val="0"/>
            <a:satOff val="0"/>
            <a:lumOff val="0"/>
            <a:alphaOff val="0"/>
          </a:schemeClr>
        </a:solidFill>
        <a:ln w="12700" cap="flat" cmpd="sng" algn="ctr">
          <a:noFill/>
          <a:prstDash val="solid"/>
          <a:miter lim="800000"/>
        </a:ln>
        <a:effectLst/>
      </dgm:spPr>
    </dgm:pt>
    <dgm:pt modelId="{CDF7E0B6-7A80-804A-83C7-1F3CE49F5987}" type="pres">
      <dgm:prSet presAssocID="{5BD33311-39D0-46DA-9410-5CCAC3787C24}" presName="EmptyPlaceHolder" presStyleCnt="0"/>
      <dgm:spPr/>
    </dgm:pt>
    <dgm:pt modelId="{FD1D63B2-B02B-CF4A-A72A-642F49CD8D60}" type="pres">
      <dgm:prSet presAssocID="{765BA383-94E8-42E6-88B6-385DFA58DA35}" presName="spaceBetweenRectangles" presStyleCnt="0"/>
      <dgm:spPr/>
    </dgm:pt>
    <dgm:pt modelId="{A540E849-74A7-F048-B4E6-90A1088B6F38}" type="pres">
      <dgm:prSet presAssocID="{97674DBF-7C37-43CE-870A-F4DB8C9C1434}" presName="composite" presStyleCnt="0"/>
      <dgm:spPr/>
    </dgm:pt>
    <dgm:pt modelId="{A08D08E1-1FE3-CD4A-9940-5589DD8D1CB8}" type="pres">
      <dgm:prSet presAssocID="{97674DBF-7C37-43CE-870A-F4DB8C9C1434}" presName="L1TextContainer" presStyleLbl="revTx" presStyleIdx="2" presStyleCnt="5">
        <dgm:presLayoutVars>
          <dgm:chMax val="1"/>
          <dgm:chPref val="1"/>
          <dgm:bulletEnabled val="1"/>
        </dgm:presLayoutVars>
      </dgm:prSet>
      <dgm:spPr/>
    </dgm:pt>
    <dgm:pt modelId="{36740FAC-DA66-5D4D-B4AE-2F06F8719E25}" type="pres">
      <dgm:prSet presAssocID="{97674DBF-7C37-43CE-870A-F4DB8C9C1434}" presName="L2TextContainerWrapper" presStyleCnt="0">
        <dgm:presLayoutVars>
          <dgm:chMax val="0"/>
          <dgm:chPref val="0"/>
          <dgm:bulletEnabled val="1"/>
        </dgm:presLayoutVars>
      </dgm:prSet>
      <dgm:spPr/>
    </dgm:pt>
    <dgm:pt modelId="{0E024D9A-3A91-AE4A-AAAD-810749665642}" type="pres">
      <dgm:prSet presAssocID="{97674DBF-7C37-43CE-870A-F4DB8C9C1434}" presName="L2TextContainer" presStyleLbl="bgAccFollowNode1" presStyleIdx="2" presStyleCnt="5"/>
      <dgm:spPr/>
    </dgm:pt>
    <dgm:pt modelId="{D722EE1F-3BD2-3F41-9FF0-C4211CF8F27F}" type="pres">
      <dgm:prSet presAssocID="{97674DBF-7C37-43CE-870A-F4DB8C9C1434}" presName="FlexibleEmptyPlaceHolder" presStyleCnt="0"/>
      <dgm:spPr/>
    </dgm:pt>
    <dgm:pt modelId="{54CC455B-2241-1541-9918-7E0FBFA638D2}" type="pres">
      <dgm:prSet presAssocID="{97674DBF-7C37-43CE-870A-F4DB8C9C1434}" presName="ConnectLine" presStyleLbl="alignNode1" presStyleIdx="2" presStyleCnt="5"/>
      <dgm:spPr>
        <a:solidFill>
          <a:schemeClr val="accent4">
            <a:hueOff val="0"/>
            <a:satOff val="0"/>
            <a:lumOff val="0"/>
            <a:alphaOff val="0"/>
          </a:schemeClr>
        </a:solidFill>
        <a:ln w="6350" cap="flat" cmpd="sng" algn="ctr">
          <a:solidFill>
            <a:schemeClr val="accent4">
              <a:hueOff val="0"/>
              <a:satOff val="0"/>
              <a:lumOff val="0"/>
              <a:alphaOff val="0"/>
            </a:schemeClr>
          </a:solidFill>
          <a:prstDash val="dash"/>
          <a:miter lim="800000"/>
        </a:ln>
        <a:effectLst/>
      </dgm:spPr>
    </dgm:pt>
    <dgm:pt modelId="{450FFF48-01AA-B748-9B34-B19E9A5E2897}" type="pres">
      <dgm:prSet presAssocID="{97674DBF-7C37-43CE-870A-F4DB8C9C1434}" presName="ConnectorPoint" presStyleLbl="fgAcc1" presStyleIdx="2" presStyleCnt="5"/>
      <dgm:spPr>
        <a:solidFill>
          <a:schemeClr val="lt1">
            <a:alpha val="90000"/>
            <a:hueOff val="0"/>
            <a:satOff val="0"/>
            <a:lumOff val="0"/>
            <a:alphaOff val="0"/>
          </a:schemeClr>
        </a:solidFill>
        <a:ln w="12700" cap="flat" cmpd="sng" algn="ctr">
          <a:noFill/>
          <a:prstDash val="solid"/>
          <a:miter lim="800000"/>
        </a:ln>
        <a:effectLst/>
      </dgm:spPr>
    </dgm:pt>
    <dgm:pt modelId="{8584648A-6DE5-444E-BFFB-597769CFCFCC}" type="pres">
      <dgm:prSet presAssocID="{97674DBF-7C37-43CE-870A-F4DB8C9C1434}" presName="EmptyPlaceHolder" presStyleCnt="0"/>
      <dgm:spPr/>
    </dgm:pt>
    <dgm:pt modelId="{3AE66695-5FD2-6B41-A611-96CD83690A2D}" type="pres">
      <dgm:prSet presAssocID="{E87F0C58-7398-4A6B-A52B-50F674569A40}" presName="spaceBetweenRectangles" presStyleCnt="0"/>
      <dgm:spPr/>
    </dgm:pt>
    <dgm:pt modelId="{3F8D70CE-9919-214B-980B-01B8651B2D9D}" type="pres">
      <dgm:prSet presAssocID="{D671DF26-99E0-4BCC-9C59-43DCA7BE3FB7}" presName="composite" presStyleCnt="0"/>
      <dgm:spPr/>
    </dgm:pt>
    <dgm:pt modelId="{60F0F0E1-649F-0A43-9412-FA7F4B27FC3D}" type="pres">
      <dgm:prSet presAssocID="{D671DF26-99E0-4BCC-9C59-43DCA7BE3FB7}" presName="L1TextContainer" presStyleLbl="revTx" presStyleIdx="3" presStyleCnt="5">
        <dgm:presLayoutVars>
          <dgm:chMax val="1"/>
          <dgm:chPref val="1"/>
          <dgm:bulletEnabled val="1"/>
        </dgm:presLayoutVars>
      </dgm:prSet>
      <dgm:spPr/>
    </dgm:pt>
    <dgm:pt modelId="{831DDE07-8DA5-A84A-B356-A35E4EDB48A1}" type="pres">
      <dgm:prSet presAssocID="{D671DF26-99E0-4BCC-9C59-43DCA7BE3FB7}" presName="L2TextContainerWrapper" presStyleCnt="0">
        <dgm:presLayoutVars>
          <dgm:chMax val="0"/>
          <dgm:chPref val="0"/>
          <dgm:bulletEnabled val="1"/>
        </dgm:presLayoutVars>
      </dgm:prSet>
      <dgm:spPr/>
    </dgm:pt>
    <dgm:pt modelId="{737EEB9B-A618-7941-B8E1-2AEC0E22C4AF}" type="pres">
      <dgm:prSet presAssocID="{D671DF26-99E0-4BCC-9C59-43DCA7BE3FB7}" presName="L2TextContainer" presStyleLbl="bgAccFollowNode1" presStyleIdx="3" presStyleCnt="5"/>
      <dgm:spPr/>
    </dgm:pt>
    <dgm:pt modelId="{461A2FFC-ADFC-D14B-BCED-476FED44F0B8}" type="pres">
      <dgm:prSet presAssocID="{D671DF26-99E0-4BCC-9C59-43DCA7BE3FB7}" presName="FlexibleEmptyPlaceHolder" presStyleCnt="0"/>
      <dgm:spPr/>
    </dgm:pt>
    <dgm:pt modelId="{1D56DEDB-E1C6-8142-933E-D3C37F5A84F9}" type="pres">
      <dgm:prSet presAssocID="{D671DF26-99E0-4BCC-9C59-43DCA7BE3FB7}" presName="ConnectLine" presStyleLbl="alignNode1" presStyleIdx="3" presStyleCnt="5"/>
      <dgm:spPr>
        <a:solidFill>
          <a:schemeClr val="accent5">
            <a:hueOff val="0"/>
            <a:satOff val="0"/>
            <a:lumOff val="0"/>
            <a:alphaOff val="0"/>
          </a:schemeClr>
        </a:solidFill>
        <a:ln w="6350" cap="flat" cmpd="sng" algn="ctr">
          <a:solidFill>
            <a:schemeClr val="accent5">
              <a:hueOff val="0"/>
              <a:satOff val="0"/>
              <a:lumOff val="0"/>
              <a:alphaOff val="0"/>
            </a:schemeClr>
          </a:solidFill>
          <a:prstDash val="dash"/>
          <a:miter lim="800000"/>
        </a:ln>
        <a:effectLst/>
      </dgm:spPr>
    </dgm:pt>
    <dgm:pt modelId="{22A53B2D-090D-0741-A543-80225F672D76}" type="pres">
      <dgm:prSet presAssocID="{D671DF26-99E0-4BCC-9C59-43DCA7BE3FB7}" presName="ConnectorPoint" presStyleLbl="fgAcc1" presStyleIdx="3" presStyleCnt="5"/>
      <dgm:spPr>
        <a:solidFill>
          <a:schemeClr val="lt1">
            <a:alpha val="90000"/>
            <a:hueOff val="0"/>
            <a:satOff val="0"/>
            <a:lumOff val="0"/>
            <a:alphaOff val="0"/>
          </a:schemeClr>
        </a:solidFill>
        <a:ln w="12700" cap="flat" cmpd="sng" algn="ctr">
          <a:noFill/>
          <a:prstDash val="solid"/>
          <a:miter lim="800000"/>
        </a:ln>
        <a:effectLst/>
      </dgm:spPr>
    </dgm:pt>
    <dgm:pt modelId="{A1FDBA0F-27D7-3C45-8556-DB278DF5BC82}" type="pres">
      <dgm:prSet presAssocID="{D671DF26-99E0-4BCC-9C59-43DCA7BE3FB7}" presName="EmptyPlaceHolder" presStyleCnt="0"/>
      <dgm:spPr/>
    </dgm:pt>
    <dgm:pt modelId="{1D63CA65-8A2A-2B43-B32E-02805270AC8D}" type="pres">
      <dgm:prSet presAssocID="{D2BC48A1-97B2-4214-AB9B-20003FD79F0A}" presName="spaceBetweenRectangles" presStyleCnt="0"/>
      <dgm:spPr/>
    </dgm:pt>
    <dgm:pt modelId="{DB512B3D-08D7-FB41-8EC4-D27E42A9FF65}" type="pres">
      <dgm:prSet presAssocID="{92C6C141-9F15-4641-A2A7-55E11402EFA2}" presName="composite" presStyleCnt="0"/>
      <dgm:spPr/>
    </dgm:pt>
    <dgm:pt modelId="{F303185A-A551-074B-B3E3-D3E9F56EA4EF}" type="pres">
      <dgm:prSet presAssocID="{92C6C141-9F15-4641-A2A7-55E11402EFA2}" presName="L1TextContainer" presStyleLbl="revTx" presStyleIdx="4" presStyleCnt="5">
        <dgm:presLayoutVars>
          <dgm:chMax val="1"/>
          <dgm:chPref val="1"/>
          <dgm:bulletEnabled val="1"/>
        </dgm:presLayoutVars>
      </dgm:prSet>
      <dgm:spPr/>
    </dgm:pt>
    <dgm:pt modelId="{880FB6DE-10BA-9740-8DE5-470043176925}" type="pres">
      <dgm:prSet presAssocID="{92C6C141-9F15-4641-A2A7-55E11402EFA2}" presName="L2TextContainerWrapper" presStyleCnt="0">
        <dgm:presLayoutVars>
          <dgm:chMax val="0"/>
          <dgm:chPref val="0"/>
          <dgm:bulletEnabled val="1"/>
        </dgm:presLayoutVars>
      </dgm:prSet>
      <dgm:spPr/>
    </dgm:pt>
    <dgm:pt modelId="{EED6694D-E2AD-504F-B86B-B35022CBE85E}" type="pres">
      <dgm:prSet presAssocID="{92C6C141-9F15-4641-A2A7-55E11402EFA2}" presName="L2TextContainer" presStyleLbl="bgAccFollowNode1" presStyleIdx="4" presStyleCnt="5"/>
      <dgm:spPr/>
    </dgm:pt>
    <dgm:pt modelId="{E84465CF-BB1E-C042-8895-8A81B213EA9B}" type="pres">
      <dgm:prSet presAssocID="{92C6C141-9F15-4641-A2A7-55E11402EFA2}" presName="FlexibleEmptyPlaceHolder" presStyleCnt="0"/>
      <dgm:spPr/>
    </dgm:pt>
    <dgm:pt modelId="{D1F8E00C-124A-D047-AADE-7E44DB88C015}" type="pres">
      <dgm:prSet presAssocID="{92C6C141-9F15-4641-A2A7-55E11402EFA2}" presName="ConnectLine" presStyleLbl="alignNode1" presStyleIdx="4" presStyleCnt="5"/>
      <dgm:spPr>
        <a:solidFill>
          <a:schemeClr val="accent6">
            <a:hueOff val="0"/>
            <a:satOff val="0"/>
            <a:lumOff val="0"/>
            <a:alphaOff val="0"/>
          </a:schemeClr>
        </a:solidFill>
        <a:ln w="6350" cap="flat" cmpd="sng" algn="ctr">
          <a:solidFill>
            <a:schemeClr val="accent6">
              <a:hueOff val="0"/>
              <a:satOff val="0"/>
              <a:lumOff val="0"/>
              <a:alphaOff val="0"/>
            </a:schemeClr>
          </a:solidFill>
          <a:prstDash val="dash"/>
          <a:miter lim="800000"/>
        </a:ln>
        <a:effectLst/>
      </dgm:spPr>
    </dgm:pt>
    <dgm:pt modelId="{A33FE089-60C1-664A-ACC1-1F4875C2A831}" type="pres">
      <dgm:prSet presAssocID="{92C6C141-9F15-4641-A2A7-55E11402EFA2}" presName="ConnectorPoint" presStyleLbl="fgAcc1" presStyleIdx="4" presStyleCnt="5"/>
      <dgm:spPr>
        <a:solidFill>
          <a:schemeClr val="lt1">
            <a:alpha val="90000"/>
            <a:hueOff val="0"/>
            <a:satOff val="0"/>
            <a:lumOff val="0"/>
            <a:alphaOff val="0"/>
          </a:schemeClr>
        </a:solidFill>
        <a:ln w="12700" cap="flat" cmpd="sng" algn="ctr">
          <a:noFill/>
          <a:prstDash val="solid"/>
          <a:miter lim="800000"/>
        </a:ln>
        <a:effectLst/>
      </dgm:spPr>
    </dgm:pt>
    <dgm:pt modelId="{3CBDF7BC-B904-CA4D-B33C-FCAE9E5078B9}" type="pres">
      <dgm:prSet presAssocID="{92C6C141-9F15-4641-A2A7-55E11402EFA2}" presName="EmptyPlaceHolder" presStyleCnt="0"/>
      <dgm:spPr/>
    </dgm:pt>
  </dgm:ptLst>
  <dgm:cxnLst>
    <dgm:cxn modelId="{94F78B04-127B-44B8-8574-D33513F891EE}" srcId="{5BD33311-39D0-46DA-9410-5CCAC3787C24}" destId="{F6765714-11B5-4D82-9263-FD5CDCA14825}" srcOrd="0" destOrd="0" parTransId="{4467D8DE-1612-4105-89CA-662AB7B97798}" sibTransId="{E3EE897D-A879-438B-A26B-0F9C442291D2}"/>
    <dgm:cxn modelId="{E18B180D-5DBE-4E3D-A8AC-F0EE4D13CF79}" srcId="{0210081D-9665-4539-B33A-460F83186C2F}" destId="{97674DBF-7C37-43CE-870A-F4DB8C9C1434}" srcOrd="2" destOrd="0" parTransId="{8DD5F012-9E5A-48FA-B13C-766D7477CD65}" sibTransId="{E87F0C58-7398-4A6B-A52B-50F674569A40}"/>
    <dgm:cxn modelId="{841EA126-34AF-F241-963A-0098A3997D91}" type="presOf" srcId="{E5125246-3498-45C7-A99F-1FB30AC21D9B}" destId="{EED6694D-E2AD-504F-B86B-B35022CBE85E}" srcOrd="0" destOrd="0" presId="urn:microsoft.com/office/officeart/2017/3/layout/HorizontalPathTimeline"/>
    <dgm:cxn modelId="{56117728-B66A-1C47-BE7F-6D006DEF6DDD}" type="presOf" srcId="{0210081D-9665-4539-B33A-460F83186C2F}" destId="{E85929FB-459E-5948-BD17-E6D552F447EF}" srcOrd="0" destOrd="0" presId="urn:microsoft.com/office/officeart/2017/3/layout/HorizontalPathTimeline"/>
    <dgm:cxn modelId="{8725223D-AA9D-4284-A1E7-B3B5C80C9A17}" srcId="{97674DBF-7C37-43CE-870A-F4DB8C9C1434}" destId="{E1C93DF4-D474-44E2-A19D-170C504DE52F}" srcOrd="0" destOrd="0" parTransId="{ABB8C48A-89B0-4033-8F69-8F9594A2B6F3}" sibTransId="{69F4A386-9DB9-4F4D-A884-AFB758C4E07B}"/>
    <dgm:cxn modelId="{F54D874A-E23A-4F57-8732-DE35E26D36CA}" srcId="{89923A39-F891-4469-AA05-33F5E3DCB48A}" destId="{D8505EF4-5BB6-404F-8C3A-36F90B5E77F7}" srcOrd="0" destOrd="0" parTransId="{63789A22-5E48-4E81-BF97-582575310373}" sibTransId="{CEABBEE7-9F84-447A-8F4F-38AA2039BF58}"/>
    <dgm:cxn modelId="{D91B8A50-D392-064A-8B21-0DC09B43C6D3}" type="presOf" srcId="{F6765714-11B5-4D82-9263-FD5CDCA14825}" destId="{76D87D0E-80F0-CB49-9539-11D399E236AA}" srcOrd="0" destOrd="0" presId="urn:microsoft.com/office/officeart/2017/3/layout/HorizontalPathTimeline"/>
    <dgm:cxn modelId="{E2AAE970-5131-4BF9-8547-24361DF76E08}" srcId="{0210081D-9665-4539-B33A-460F83186C2F}" destId="{89923A39-F891-4469-AA05-33F5E3DCB48A}" srcOrd="0" destOrd="0" parTransId="{9FDD9A30-2B64-42C6-B414-E65E2AC5A15B}" sibTransId="{2A060FFA-B57E-4CA7-9D96-20EB17164FE9}"/>
    <dgm:cxn modelId="{B439E971-462F-47F5-9379-DA7227F0E619}" srcId="{0210081D-9665-4539-B33A-460F83186C2F}" destId="{D671DF26-99E0-4BCC-9C59-43DCA7BE3FB7}" srcOrd="3" destOrd="0" parTransId="{E1CFCDDD-3812-4A16-B7BB-D5F4520AD436}" sibTransId="{D2BC48A1-97B2-4214-AB9B-20003FD79F0A}"/>
    <dgm:cxn modelId="{62D24F78-E06C-FB43-AF3B-8D958B43EB33}" type="presOf" srcId="{D8505EF4-5BB6-404F-8C3A-36F90B5E77F7}" destId="{6ADF3AA7-7370-7E49-A862-DAE5ED67C46C}" srcOrd="0" destOrd="0" presId="urn:microsoft.com/office/officeart/2017/3/layout/HorizontalPathTimeline"/>
    <dgm:cxn modelId="{8543F194-1D6B-CA4B-A16B-7952E8E4C345}" type="presOf" srcId="{5BD33311-39D0-46DA-9410-5CCAC3787C24}" destId="{A3A4A291-3326-4B4C-833B-C41B61CE0D85}" srcOrd="0" destOrd="0" presId="urn:microsoft.com/office/officeart/2017/3/layout/HorizontalPathTimeline"/>
    <dgm:cxn modelId="{6102449C-6B8A-0548-8D9A-B1D3F8BD2E2F}" type="presOf" srcId="{E1C93DF4-D474-44E2-A19D-170C504DE52F}" destId="{0E024D9A-3A91-AE4A-AAAD-810749665642}" srcOrd="0" destOrd="0" presId="urn:microsoft.com/office/officeart/2017/3/layout/HorizontalPathTimeline"/>
    <dgm:cxn modelId="{204062B1-F402-4112-B236-4FC0F5E0A979}" srcId="{D671DF26-99E0-4BCC-9C59-43DCA7BE3FB7}" destId="{C53210E0-1712-4C87-94A6-92413123B81D}" srcOrd="0" destOrd="0" parTransId="{86C6BC99-B50C-4D06-9EEB-1CA7B4884D49}" sibTransId="{796EFC41-01BA-4D42-9CD7-32227E892C2C}"/>
    <dgm:cxn modelId="{E8C1AFB1-E02F-4637-8C48-B90F419850DC}" srcId="{0210081D-9665-4539-B33A-460F83186C2F}" destId="{92C6C141-9F15-4641-A2A7-55E11402EFA2}" srcOrd="4" destOrd="0" parTransId="{9370999E-963D-478F-8F18-A87380EA3E03}" sibTransId="{921A17AC-681D-4106-9165-563835BA3343}"/>
    <dgm:cxn modelId="{28B718B6-DE22-3244-9D64-CF6D8C2F463A}" type="presOf" srcId="{92C6C141-9F15-4641-A2A7-55E11402EFA2}" destId="{F303185A-A551-074B-B3E3-D3E9F56EA4EF}" srcOrd="0" destOrd="0" presId="urn:microsoft.com/office/officeart/2017/3/layout/HorizontalPathTimeline"/>
    <dgm:cxn modelId="{2C5EC4B9-A4ED-AD4E-921A-0C82B35996C0}" type="presOf" srcId="{C53210E0-1712-4C87-94A6-92413123B81D}" destId="{737EEB9B-A618-7941-B8E1-2AEC0E22C4AF}" srcOrd="0" destOrd="0" presId="urn:microsoft.com/office/officeart/2017/3/layout/HorizontalPathTimeline"/>
    <dgm:cxn modelId="{83E8CDC3-DE1A-4272-B53E-328307828062}" srcId="{0210081D-9665-4539-B33A-460F83186C2F}" destId="{5BD33311-39D0-46DA-9410-5CCAC3787C24}" srcOrd="1" destOrd="0" parTransId="{8E164470-1399-4021-A248-F2D970F0EB05}" sibTransId="{765BA383-94E8-42E6-88B6-385DFA58DA35}"/>
    <dgm:cxn modelId="{AF5FE0C4-9209-4850-A987-39BC5D610060}" srcId="{92C6C141-9F15-4641-A2A7-55E11402EFA2}" destId="{E5125246-3498-45C7-A99F-1FB30AC21D9B}" srcOrd="0" destOrd="0" parTransId="{3121E729-7499-4F0A-A3ED-38F2EDC43E7C}" sibTransId="{19F9F748-016A-4207-9B0D-49E5553CF7F7}"/>
    <dgm:cxn modelId="{4E38C0D7-9115-E141-A614-2A0ABD7E275D}" type="presOf" srcId="{97674DBF-7C37-43CE-870A-F4DB8C9C1434}" destId="{A08D08E1-1FE3-CD4A-9940-5589DD8D1CB8}" srcOrd="0" destOrd="0" presId="urn:microsoft.com/office/officeart/2017/3/layout/HorizontalPathTimeline"/>
    <dgm:cxn modelId="{D84F02E5-D7C0-1845-B13C-75CEFD8ACD8A}" type="presOf" srcId="{89923A39-F891-4469-AA05-33F5E3DCB48A}" destId="{7D514C5F-F6B2-1F41-8987-3E9480839D71}" srcOrd="0" destOrd="0" presId="urn:microsoft.com/office/officeart/2017/3/layout/HorizontalPathTimeline"/>
    <dgm:cxn modelId="{052F07F8-60B5-D245-9BFC-20F0702E6DDD}" type="presOf" srcId="{D671DF26-99E0-4BCC-9C59-43DCA7BE3FB7}" destId="{60F0F0E1-649F-0A43-9412-FA7F4B27FC3D}" srcOrd="0" destOrd="0" presId="urn:microsoft.com/office/officeart/2017/3/layout/HorizontalPathTimeline"/>
    <dgm:cxn modelId="{9F4A9292-806F-2147-A906-C6D48672696A}" type="presParOf" srcId="{E85929FB-459E-5948-BD17-E6D552F447EF}" destId="{747C983F-D594-4F4C-BBB8-673D9C0471DE}" srcOrd="0" destOrd="0" presId="urn:microsoft.com/office/officeart/2017/3/layout/HorizontalPathTimeline"/>
    <dgm:cxn modelId="{C2326FA7-3D4C-9143-BEDB-3B76ABEBA1BE}" type="presParOf" srcId="{E85929FB-459E-5948-BD17-E6D552F447EF}" destId="{9E2E6866-2549-8C4C-B01B-72E61FB960F5}" srcOrd="1" destOrd="0" presId="urn:microsoft.com/office/officeart/2017/3/layout/HorizontalPathTimeline"/>
    <dgm:cxn modelId="{1D30CF1F-E879-AC40-B89E-3F058C65B49C}" type="presParOf" srcId="{9E2E6866-2549-8C4C-B01B-72E61FB960F5}" destId="{58787CF9-8C2A-9E42-82FF-D7B7E5D635C8}" srcOrd="0" destOrd="0" presId="urn:microsoft.com/office/officeart/2017/3/layout/HorizontalPathTimeline"/>
    <dgm:cxn modelId="{C57E31DF-7A17-3942-A7EF-D8E5455663E7}" type="presParOf" srcId="{58787CF9-8C2A-9E42-82FF-D7B7E5D635C8}" destId="{7D514C5F-F6B2-1F41-8987-3E9480839D71}" srcOrd="0" destOrd="0" presId="urn:microsoft.com/office/officeart/2017/3/layout/HorizontalPathTimeline"/>
    <dgm:cxn modelId="{6DC08282-5862-7347-B8CD-3297076506EE}" type="presParOf" srcId="{58787CF9-8C2A-9E42-82FF-D7B7E5D635C8}" destId="{5535F00E-D6E5-AE40-A09B-DBDA80EFF4F9}" srcOrd="1" destOrd="0" presId="urn:microsoft.com/office/officeart/2017/3/layout/HorizontalPathTimeline"/>
    <dgm:cxn modelId="{0059B83C-EA25-3E4E-A50A-716D56EE410A}" type="presParOf" srcId="{5535F00E-D6E5-AE40-A09B-DBDA80EFF4F9}" destId="{6ADF3AA7-7370-7E49-A862-DAE5ED67C46C}" srcOrd="0" destOrd="0" presId="urn:microsoft.com/office/officeart/2017/3/layout/HorizontalPathTimeline"/>
    <dgm:cxn modelId="{420800AD-0BB2-0E45-8C79-05DDF8C46BE0}" type="presParOf" srcId="{5535F00E-D6E5-AE40-A09B-DBDA80EFF4F9}" destId="{39D6AA19-3ED2-8B4A-ADCB-F2919FA205A4}" srcOrd="1" destOrd="0" presId="urn:microsoft.com/office/officeart/2017/3/layout/HorizontalPathTimeline"/>
    <dgm:cxn modelId="{7685AF9A-FCF5-6644-8964-19BAFA149726}" type="presParOf" srcId="{58787CF9-8C2A-9E42-82FF-D7B7E5D635C8}" destId="{0C33CF9C-EA23-0847-BDBF-C5DD01F1DA16}" srcOrd="2" destOrd="0" presId="urn:microsoft.com/office/officeart/2017/3/layout/HorizontalPathTimeline"/>
    <dgm:cxn modelId="{207FDA89-3C84-AF44-9D52-A8E993C41C35}" type="presParOf" srcId="{58787CF9-8C2A-9E42-82FF-D7B7E5D635C8}" destId="{E5640903-ECE9-FA4F-A8D9-24130B054D9E}" srcOrd="3" destOrd="0" presId="urn:microsoft.com/office/officeart/2017/3/layout/HorizontalPathTimeline"/>
    <dgm:cxn modelId="{479C0B40-B3A1-5042-AAA5-DC282FEFEAF4}" type="presParOf" srcId="{58787CF9-8C2A-9E42-82FF-D7B7E5D635C8}" destId="{DA9D943E-AF23-A743-B4D2-3A433CCD9FEF}" srcOrd="4" destOrd="0" presId="urn:microsoft.com/office/officeart/2017/3/layout/HorizontalPathTimeline"/>
    <dgm:cxn modelId="{ADD762C3-A306-8747-A306-3EFB8E27F8C1}" type="presParOf" srcId="{9E2E6866-2549-8C4C-B01B-72E61FB960F5}" destId="{6F8AE98A-2A46-4A4E-AAA9-8D6E99EC52A0}" srcOrd="1" destOrd="0" presId="urn:microsoft.com/office/officeart/2017/3/layout/HorizontalPathTimeline"/>
    <dgm:cxn modelId="{1A2B3B11-2A91-354F-99DF-95BF797BA5AC}" type="presParOf" srcId="{9E2E6866-2549-8C4C-B01B-72E61FB960F5}" destId="{A979BDF8-59B4-EF47-83D9-3F868E2B1D2D}" srcOrd="2" destOrd="0" presId="urn:microsoft.com/office/officeart/2017/3/layout/HorizontalPathTimeline"/>
    <dgm:cxn modelId="{98A7802B-D810-B04B-8EE1-FEDE8EAD9C73}" type="presParOf" srcId="{A979BDF8-59B4-EF47-83D9-3F868E2B1D2D}" destId="{A3A4A291-3326-4B4C-833B-C41B61CE0D85}" srcOrd="0" destOrd="0" presId="urn:microsoft.com/office/officeart/2017/3/layout/HorizontalPathTimeline"/>
    <dgm:cxn modelId="{96BB221C-355E-FF44-AE06-D983CBAC68AD}" type="presParOf" srcId="{A979BDF8-59B4-EF47-83D9-3F868E2B1D2D}" destId="{7B9A247F-0164-4049-AEF8-C09ADFE424A2}" srcOrd="1" destOrd="0" presId="urn:microsoft.com/office/officeart/2017/3/layout/HorizontalPathTimeline"/>
    <dgm:cxn modelId="{923346F0-49A4-DA4D-92B9-ABC28351966C}" type="presParOf" srcId="{7B9A247F-0164-4049-AEF8-C09ADFE424A2}" destId="{76D87D0E-80F0-CB49-9539-11D399E236AA}" srcOrd="0" destOrd="0" presId="urn:microsoft.com/office/officeart/2017/3/layout/HorizontalPathTimeline"/>
    <dgm:cxn modelId="{897CC83B-9315-B348-AFE1-D6E2C69F3260}" type="presParOf" srcId="{7B9A247F-0164-4049-AEF8-C09ADFE424A2}" destId="{89CA93A8-40DE-4B48-AEF5-09F5B750BDAE}" srcOrd="1" destOrd="0" presId="urn:microsoft.com/office/officeart/2017/3/layout/HorizontalPathTimeline"/>
    <dgm:cxn modelId="{FDA164D9-D743-4942-A68D-DDBBDF92D159}" type="presParOf" srcId="{A979BDF8-59B4-EF47-83D9-3F868E2B1D2D}" destId="{BA9387A7-F1E1-8147-86DA-4FE027E4A58F}" srcOrd="2" destOrd="0" presId="urn:microsoft.com/office/officeart/2017/3/layout/HorizontalPathTimeline"/>
    <dgm:cxn modelId="{CDDB2B1A-5424-8049-9CE5-D9EC4F49547B}" type="presParOf" srcId="{A979BDF8-59B4-EF47-83D9-3F868E2B1D2D}" destId="{71B26A37-4780-6744-A61C-E3BF3A2095E3}" srcOrd="3" destOrd="0" presId="urn:microsoft.com/office/officeart/2017/3/layout/HorizontalPathTimeline"/>
    <dgm:cxn modelId="{482F00B7-2968-CC4C-84B6-226EDDC18C8D}" type="presParOf" srcId="{A979BDF8-59B4-EF47-83D9-3F868E2B1D2D}" destId="{CDF7E0B6-7A80-804A-83C7-1F3CE49F5987}" srcOrd="4" destOrd="0" presId="urn:microsoft.com/office/officeart/2017/3/layout/HorizontalPathTimeline"/>
    <dgm:cxn modelId="{E21BC6EF-E281-EF4D-92D4-4825F00603DC}" type="presParOf" srcId="{9E2E6866-2549-8C4C-B01B-72E61FB960F5}" destId="{FD1D63B2-B02B-CF4A-A72A-642F49CD8D60}" srcOrd="3" destOrd="0" presId="urn:microsoft.com/office/officeart/2017/3/layout/HorizontalPathTimeline"/>
    <dgm:cxn modelId="{3EA287DA-1141-5441-8A57-7DC56DA20E45}" type="presParOf" srcId="{9E2E6866-2549-8C4C-B01B-72E61FB960F5}" destId="{A540E849-74A7-F048-B4E6-90A1088B6F38}" srcOrd="4" destOrd="0" presId="urn:microsoft.com/office/officeart/2017/3/layout/HorizontalPathTimeline"/>
    <dgm:cxn modelId="{5C37134A-0B2C-BF40-9071-ED95AAEC8265}" type="presParOf" srcId="{A540E849-74A7-F048-B4E6-90A1088B6F38}" destId="{A08D08E1-1FE3-CD4A-9940-5589DD8D1CB8}" srcOrd="0" destOrd="0" presId="urn:microsoft.com/office/officeart/2017/3/layout/HorizontalPathTimeline"/>
    <dgm:cxn modelId="{3345E7B5-D798-8545-A225-D08BD41A86DF}" type="presParOf" srcId="{A540E849-74A7-F048-B4E6-90A1088B6F38}" destId="{36740FAC-DA66-5D4D-B4AE-2F06F8719E25}" srcOrd="1" destOrd="0" presId="urn:microsoft.com/office/officeart/2017/3/layout/HorizontalPathTimeline"/>
    <dgm:cxn modelId="{3B051BB5-FE0C-3747-9CB3-7383E3FC0B16}" type="presParOf" srcId="{36740FAC-DA66-5D4D-B4AE-2F06F8719E25}" destId="{0E024D9A-3A91-AE4A-AAAD-810749665642}" srcOrd="0" destOrd="0" presId="urn:microsoft.com/office/officeart/2017/3/layout/HorizontalPathTimeline"/>
    <dgm:cxn modelId="{90F84AF8-F838-794E-997B-2F741F58DA49}" type="presParOf" srcId="{36740FAC-DA66-5D4D-B4AE-2F06F8719E25}" destId="{D722EE1F-3BD2-3F41-9FF0-C4211CF8F27F}" srcOrd="1" destOrd="0" presId="urn:microsoft.com/office/officeart/2017/3/layout/HorizontalPathTimeline"/>
    <dgm:cxn modelId="{A1FB9C10-11A4-BA4D-ABA6-81603256159F}" type="presParOf" srcId="{A540E849-74A7-F048-B4E6-90A1088B6F38}" destId="{54CC455B-2241-1541-9918-7E0FBFA638D2}" srcOrd="2" destOrd="0" presId="urn:microsoft.com/office/officeart/2017/3/layout/HorizontalPathTimeline"/>
    <dgm:cxn modelId="{169B14E6-7710-864B-96A2-8A991E37105F}" type="presParOf" srcId="{A540E849-74A7-F048-B4E6-90A1088B6F38}" destId="{450FFF48-01AA-B748-9B34-B19E9A5E2897}" srcOrd="3" destOrd="0" presId="urn:microsoft.com/office/officeart/2017/3/layout/HorizontalPathTimeline"/>
    <dgm:cxn modelId="{F624CD26-2341-4A46-AC6D-5C302F19BBAE}" type="presParOf" srcId="{A540E849-74A7-F048-B4E6-90A1088B6F38}" destId="{8584648A-6DE5-444E-BFFB-597769CFCFCC}" srcOrd="4" destOrd="0" presId="urn:microsoft.com/office/officeart/2017/3/layout/HorizontalPathTimeline"/>
    <dgm:cxn modelId="{2A1C5275-C2F8-3B48-B6C3-6E9250A15F72}" type="presParOf" srcId="{9E2E6866-2549-8C4C-B01B-72E61FB960F5}" destId="{3AE66695-5FD2-6B41-A611-96CD83690A2D}" srcOrd="5" destOrd="0" presId="urn:microsoft.com/office/officeart/2017/3/layout/HorizontalPathTimeline"/>
    <dgm:cxn modelId="{201A5AEA-EFD8-2D4A-871F-220399C0C489}" type="presParOf" srcId="{9E2E6866-2549-8C4C-B01B-72E61FB960F5}" destId="{3F8D70CE-9919-214B-980B-01B8651B2D9D}" srcOrd="6" destOrd="0" presId="urn:microsoft.com/office/officeart/2017/3/layout/HorizontalPathTimeline"/>
    <dgm:cxn modelId="{E2B3FDCA-E970-0841-BD61-894C689257E4}" type="presParOf" srcId="{3F8D70CE-9919-214B-980B-01B8651B2D9D}" destId="{60F0F0E1-649F-0A43-9412-FA7F4B27FC3D}" srcOrd="0" destOrd="0" presId="urn:microsoft.com/office/officeart/2017/3/layout/HorizontalPathTimeline"/>
    <dgm:cxn modelId="{429F4003-E492-2048-83BD-C9D352AFA99D}" type="presParOf" srcId="{3F8D70CE-9919-214B-980B-01B8651B2D9D}" destId="{831DDE07-8DA5-A84A-B356-A35E4EDB48A1}" srcOrd="1" destOrd="0" presId="urn:microsoft.com/office/officeart/2017/3/layout/HorizontalPathTimeline"/>
    <dgm:cxn modelId="{D7EEF44F-9A5F-B941-BCF6-1A7F6B04D7A7}" type="presParOf" srcId="{831DDE07-8DA5-A84A-B356-A35E4EDB48A1}" destId="{737EEB9B-A618-7941-B8E1-2AEC0E22C4AF}" srcOrd="0" destOrd="0" presId="urn:microsoft.com/office/officeart/2017/3/layout/HorizontalPathTimeline"/>
    <dgm:cxn modelId="{ED532F3D-193F-D248-9D9B-F52814FD53F1}" type="presParOf" srcId="{831DDE07-8DA5-A84A-B356-A35E4EDB48A1}" destId="{461A2FFC-ADFC-D14B-BCED-476FED44F0B8}" srcOrd="1" destOrd="0" presId="urn:microsoft.com/office/officeart/2017/3/layout/HorizontalPathTimeline"/>
    <dgm:cxn modelId="{4D3E7620-4876-5E44-B096-27D7D660C1CA}" type="presParOf" srcId="{3F8D70CE-9919-214B-980B-01B8651B2D9D}" destId="{1D56DEDB-E1C6-8142-933E-D3C37F5A84F9}" srcOrd="2" destOrd="0" presId="urn:microsoft.com/office/officeart/2017/3/layout/HorizontalPathTimeline"/>
    <dgm:cxn modelId="{9B04C2C6-B283-B74A-B78D-4B5951C404F2}" type="presParOf" srcId="{3F8D70CE-9919-214B-980B-01B8651B2D9D}" destId="{22A53B2D-090D-0741-A543-80225F672D76}" srcOrd="3" destOrd="0" presId="urn:microsoft.com/office/officeart/2017/3/layout/HorizontalPathTimeline"/>
    <dgm:cxn modelId="{75426728-7FCD-9B4A-BB98-3C9A8E3C570F}" type="presParOf" srcId="{3F8D70CE-9919-214B-980B-01B8651B2D9D}" destId="{A1FDBA0F-27D7-3C45-8556-DB278DF5BC82}" srcOrd="4" destOrd="0" presId="urn:microsoft.com/office/officeart/2017/3/layout/HorizontalPathTimeline"/>
    <dgm:cxn modelId="{77F7F69E-8B2D-5946-80C3-1271BAF783D4}" type="presParOf" srcId="{9E2E6866-2549-8C4C-B01B-72E61FB960F5}" destId="{1D63CA65-8A2A-2B43-B32E-02805270AC8D}" srcOrd="7" destOrd="0" presId="urn:microsoft.com/office/officeart/2017/3/layout/HorizontalPathTimeline"/>
    <dgm:cxn modelId="{763C6A41-398A-AA4B-8EB1-6B93A81E1721}" type="presParOf" srcId="{9E2E6866-2549-8C4C-B01B-72E61FB960F5}" destId="{DB512B3D-08D7-FB41-8EC4-D27E42A9FF65}" srcOrd="8" destOrd="0" presId="urn:microsoft.com/office/officeart/2017/3/layout/HorizontalPathTimeline"/>
    <dgm:cxn modelId="{94B2B5A0-DCCD-D246-8C67-4FE27D3AFA08}" type="presParOf" srcId="{DB512B3D-08D7-FB41-8EC4-D27E42A9FF65}" destId="{F303185A-A551-074B-B3E3-D3E9F56EA4EF}" srcOrd="0" destOrd="0" presId="urn:microsoft.com/office/officeart/2017/3/layout/HorizontalPathTimeline"/>
    <dgm:cxn modelId="{AD327890-2393-1641-8D88-B88EE16EDE7B}" type="presParOf" srcId="{DB512B3D-08D7-FB41-8EC4-D27E42A9FF65}" destId="{880FB6DE-10BA-9740-8DE5-470043176925}" srcOrd="1" destOrd="0" presId="urn:microsoft.com/office/officeart/2017/3/layout/HorizontalPathTimeline"/>
    <dgm:cxn modelId="{47105829-3C39-A442-BBF8-FB13D2E34D6A}" type="presParOf" srcId="{880FB6DE-10BA-9740-8DE5-470043176925}" destId="{EED6694D-E2AD-504F-B86B-B35022CBE85E}" srcOrd="0" destOrd="0" presId="urn:microsoft.com/office/officeart/2017/3/layout/HorizontalPathTimeline"/>
    <dgm:cxn modelId="{93BC5CAD-A735-5040-904A-2CAC85E83197}" type="presParOf" srcId="{880FB6DE-10BA-9740-8DE5-470043176925}" destId="{E84465CF-BB1E-C042-8895-8A81B213EA9B}" srcOrd="1" destOrd="0" presId="urn:microsoft.com/office/officeart/2017/3/layout/HorizontalPathTimeline"/>
    <dgm:cxn modelId="{D92BEE28-2569-5249-A3F4-77655896047C}" type="presParOf" srcId="{DB512B3D-08D7-FB41-8EC4-D27E42A9FF65}" destId="{D1F8E00C-124A-D047-AADE-7E44DB88C015}" srcOrd="2" destOrd="0" presId="urn:microsoft.com/office/officeart/2017/3/layout/HorizontalPathTimeline"/>
    <dgm:cxn modelId="{3A47BE50-E9E1-984D-8C1C-D9D31FD9FB49}" type="presParOf" srcId="{DB512B3D-08D7-FB41-8EC4-D27E42A9FF65}" destId="{A33FE089-60C1-664A-ACC1-1F4875C2A831}" srcOrd="3" destOrd="0" presId="urn:microsoft.com/office/officeart/2017/3/layout/HorizontalPathTimeline"/>
    <dgm:cxn modelId="{0A93C1CD-C417-3D47-8C1C-109B5A6F1073}" type="presParOf" srcId="{DB512B3D-08D7-FB41-8EC4-D27E42A9FF65}" destId="{3CBDF7BC-B904-CA4D-B33C-FCAE9E5078B9}"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31B2C3-3C01-4621-B1D6-E2ECF43199B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FD62F97-DECD-44B6-9FCA-7E388E4FF627}">
      <dgm:prSet/>
      <dgm:spPr/>
      <dgm:t>
        <a:bodyPr/>
        <a:lstStyle/>
        <a:p>
          <a:r>
            <a:rPr lang="en-US"/>
            <a:t>EASILY MEASURABLE</a:t>
          </a:r>
        </a:p>
      </dgm:t>
    </dgm:pt>
    <dgm:pt modelId="{7EE928A5-9981-4598-B7A8-FAD867471C84}" type="parTrans" cxnId="{22D9342E-F8E0-41B3-8BBC-B5798DA9DFE4}">
      <dgm:prSet/>
      <dgm:spPr/>
      <dgm:t>
        <a:bodyPr/>
        <a:lstStyle/>
        <a:p>
          <a:endParaRPr lang="en-US"/>
        </a:p>
      </dgm:t>
    </dgm:pt>
    <dgm:pt modelId="{58AB15F9-A9BB-496D-A943-03C0D23590F0}" type="sibTrans" cxnId="{22D9342E-F8E0-41B3-8BBC-B5798DA9DFE4}">
      <dgm:prSet/>
      <dgm:spPr/>
      <dgm:t>
        <a:bodyPr/>
        <a:lstStyle/>
        <a:p>
          <a:endParaRPr lang="en-US"/>
        </a:p>
      </dgm:t>
    </dgm:pt>
    <dgm:pt modelId="{478DEC44-3152-4155-85C1-BC7090331947}">
      <dgm:prSet/>
      <dgm:spPr/>
      <dgm:t>
        <a:bodyPr/>
        <a:lstStyle/>
        <a:p>
          <a:r>
            <a:rPr lang="en-US"/>
            <a:t>Easy to research</a:t>
          </a:r>
        </a:p>
      </dgm:t>
    </dgm:pt>
    <dgm:pt modelId="{ACB1D5DB-0F7C-412F-AF3C-8612B889F40F}" type="parTrans" cxnId="{722C7F65-483F-40E3-9F71-94A6C00C4A13}">
      <dgm:prSet/>
      <dgm:spPr/>
      <dgm:t>
        <a:bodyPr/>
        <a:lstStyle/>
        <a:p>
          <a:endParaRPr lang="en-US"/>
        </a:p>
      </dgm:t>
    </dgm:pt>
    <dgm:pt modelId="{9B9A6151-FB5F-4012-BD4A-DA743C6C3827}" type="sibTrans" cxnId="{722C7F65-483F-40E3-9F71-94A6C00C4A13}">
      <dgm:prSet/>
      <dgm:spPr/>
      <dgm:t>
        <a:bodyPr/>
        <a:lstStyle/>
        <a:p>
          <a:endParaRPr lang="en-US"/>
        </a:p>
      </dgm:t>
    </dgm:pt>
    <dgm:pt modelId="{2E56DAE5-70F1-4F4E-8334-62E199DDE9DF}">
      <dgm:prSet/>
      <dgm:spPr/>
      <dgm:t>
        <a:bodyPr/>
        <a:lstStyle/>
        <a:p>
          <a:r>
            <a:rPr lang="en-GB" dirty="0"/>
            <a:t>Matter most across the condition</a:t>
          </a:r>
        </a:p>
      </dgm:t>
    </dgm:pt>
    <dgm:pt modelId="{F3B7360A-2067-FE41-9DFA-D1886EA14A0E}" type="parTrans" cxnId="{5256BC63-BC25-DC47-9981-2D6DEA4E3675}">
      <dgm:prSet/>
      <dgm:spPr/>
    </dgm:pt>
    <dgm:pt modelId="{FF7C7BD5-0E19-9849-9C54-09C6D4B94102}" type="sibTrans" cxnId="{5256BC63-BC25-DC47-9981-2D6DEA4E3675}">
      <dgm:prSet/>
      <dgm:spPr/>
    </dgm:pt>
    <dgm:pt modelId="{346DEC92-3F21-1A43-998F-21EE28FBF9F2}">
      <dgm:prSet/>
      <dgm:spPr/>
      <dgm:t>
        <a:bodyPr/>
        <a:lstStyle/>
        <a:p>
          <a:r>
            <a:rPr lang="en-GB" dirty="0"/>
            <a:t>High Stakes - stop children dying</a:t>
          </a:r>
        </a:p>
      </dgm:t>
    </dgm:pt>
    <dgm:pt modelId="{BB557A23-A952-0D4B-BEAF-37EEDFD6B341}" type="parTrans" cxnId="{F2036913-4DED-5B43-8DB2-48D3817BDDED}">
      <dgm:prSet/>
      <dgm:spPr/>
    </dgm:pt>
    <dgm:pt modelId="{6C967A48-56BE-4B45-959A-727AF0C74969}" type="sibTrans" cxnId="{F2036913-4DED-5B43-8DB2-48D3817BDDED}">
      <dgm:prSet/>
      <dgm:spPr/>
    </dgm:pt>
    <dgm:pt modelId="{2729B2F0-A8B6-BA43-A943-3F2FB9C80ABE}" type="pres">
      <dgm:prSet presAssocID="{2831B2C3-3C01-4621-B1D6-E2ECF43199B1}" presName="linear" presStyleCnt="0">
        <dgm:presLayoutVars>
          <dgm:animLvl val="lvl"/>
          <dgm:resizeHandles val="exact"/>
        </dgm:presLayoutVars>
      </dgm:prSet>
      <dgm:spPr/>
    </dgm:pt>
    <dgm:pt modelId="{35E9C3FF-AF8E-ED4D-B1F3-B8073FB4632B}" type="pres">
      <dgm:prSet presAssocID="{8FD62F97-DECD-44B6-9FCA-7E388E4FF627}" presName="parentText" presStyleLbl="node1" presStyleIdx="0" presStyleCnt="4">
        <dgm:presLayoutVars>
          <dgm:chMax val="0"/>
          <dgm:bulletEnabled val="1"/>
        </dgm:presLayoutVars>
      </dgm:prSet>
      <dgm:spPr/>
    </dgm:pt>
    <dgm:pt modelId="{7CC58B3E-CEC6-5E49-ABDC-E4B54AEF0A32}" type="pres">
      <dgm:prSet presAssocID="{58AB15F9-A9BB-496D-A943-03C0D23590F0}" presName="spacer" presStyleCnt="0"/>
      <dgm:spPr/>
    </dgm:pt>
    <dgm:pt modelId="{2BEC30AD-070E-E94E-8B9F-D17AAF4165D4}" type="pres">
      <dgm:prSet presAssocID="{478DEC44-3152-4155-85C1-BC7090331947}" presName="parentText" presStyleLbl="node1" presStyleIdx="1" presStyleCnt="4">
        <dgm:presLayoutVars>
          <dgm:chMax val="0"/>
          <dgm:bulletEnabled val="1"/>
        </dgm:presLayoutVars>
      </dgm:prSet>
      <dgm:spPr/>
    </dgm:pt>
    <dgm:pt modelId="{CD62DA8A-327B-3549-93B5-31741E1C8104}" type="pres">
      <dgm:prSet presAssocID="{9B9A6151-FB5F-4012-BD4A-DA743C6C3827}" presName="spacer" presStyleCnt="0"/>
      <dgm:spPr/>
    </dgm:pt>
    <dgm:pt modelId="{1BB3354A-0915-4245-9726-076907370265}" type="pres">
      <dgm:prSet presAssocID="{346DEC92-3F21-1A43-998F-21EE28FBF9F2}" presName="parentText" presStyleLbl="node1" presStyleIdx="2" presStyleCnt="4">
        <dgm:presLayoutVars>
          <dgm:chMax val="0"/>
          <dgm:bulletEnabled val="1"/>
        </dgm:presLayoutVars>
      </dgm:prSet>
      <dgm:spPr/>
    </dgm:pt>
    <dgm:pt modelId="{B8D125F1-740B-1340-8AB5-C7CF36656FDA}" type="pres">
      <dgm:prSet presAssocID="{6C967A48-56BE-4B45-959A-727AF0C74969}" presName="spacer" presStyleCnt="0"/>
      <dgm:spPr/>
    </dgm:pt>
    <dgm:pt modelId="{193905BE-7CB3-3F4F-9576-257788B8C52C}" type="pres">
      <dgm:prSet presAssocID="{2E56DAE5-70F1-4F4E-8334-62E199DDE9DF}" presName="parentText" presStyleLbl="node1" presStyleIdx="3" presStyleCnt="4">
        <dgm:presLayoutVars>
          <dgm:chMax val="0"/>
          <dgm:bulletEnabled val="1"/>
        </dgm:presLayoutVars>
      </dgm:prSet>
      <dgm:spPr/>
    </dgm:pt>
  </dgm:ptLst>
  <dgm:cxnLst>
    <dgm:cxn modelId="{D12A0409-6EFD-EC4A-92B5-639B957E6CA3}" type="presOf" srcId="{2831B2C3-3C01-4621-B1D6-E2ECF43199B1}" destId="{2729B2F0-A8B6-BA43-A943-3F2FB9C80ABE}" srcOrd="0" destOrd="0" presId="urn:microsoft.com/office/officeart/2005/8/layout/vList2"/>
    <dgm:cxn modelId="{E03E520A-872D-D949-BE90-CFB29FABC017}" type="presOf" srcId="{346DEC92-3F21-1A43-998F-21EE28FBF9F2}" destId="{1BB3354A-0915-4245-9726-076907370265}" srcOrd="0" destOrd="0" presId="urn:microsoft.com/office/officeart/2005/8/layout/vList2"/>
    <dgm:cxn modelId="{F2036913-4DED-5B43-8DB2-48D3817BDDED}" srcId="{2831B2C3-3C01-4621-B1D6-E2ECF43199B1}" destId="{346DEC92-3F21-1A43-998F-21EE28FBF9F2}" srcOrd="2" destOrd="0" parTransId="{BB557A23-A952-0D4B-BEAF-37EEDFD6B341}" sibTransId="{6C967A48-56BE-4B45-959A-727AF0C74969}"/>
    <dgm:cxn modelId="{22D9342E-F8E0-41B3-8BBC-B5798DA9DFE4}" srcId="{2831B2C3-3C01-4621-B1D6-E2ECF43199B1}" destId="{8FD62F97-DECD-44B6-9FCA-7E388E4FF627}" srcOrd="0" destOrd="0" parTransId="{7EE928A5-9981-4598-B7A8-FAD867471C84}" sibTransId="{58AB15F9-A9BB-496D-A943-03C0D23590F0}"/>
    <dgm:cxn modelId="{5AF29863-CDFA-C047-9011-A709B35E91D1}" type="presOf" srcId="{8FD62F97-DECD-44B6-9FCA-7E388E4FF627}" destId="{35E9C3FF-AF8E-ED4D-B1F3-B8073FB4632B}" srcOrd="0" destOrd="0" presId="urn:microsoft.com/office/officeart/2005/8/layout/vList2"/>
    <dgm:cxn modelId="{5256BC63-BC25-DC47-9981-2D6DEA4E3675}" srcId="{2831B2C3-3C01-4621-B1D6-E2ECF43199B1}" destId="{2E56DAE5-70F1-4F4E-8334-62E199DDE9DF}" srcOrd="3" destOrd="0" parTransId="{F3B7360A-2067-FE41-9DFA-D1886EA14A0E}" sibTransId="{FF7C7BD5-0E19-9849-9C54-09C6D4B94102}"/>
    <dgm:cxn modelId="{722C7F65-483F-40E3-9F71-94A6C00C4A13}" srcId="{2831B2C3-3C01-4621-B1D6-E2ECF43199B1}" destId="{478DEC44-3152-4155-85C1-BC7090331947}" srcOrd="1" destOrd="0" parTransId="{ACB1D5DB-0F7C-412F-AF3C-8612B889F40F}" sibTransId="{9B9A6151-FB5F-4012-BD4A-DA743C6C3827}"/>
    <dgm:cxn modelId="{6B0D8995-0BFE-FC4B-B57F-264DC235C174}" type="presOf" srcId="{2E56DAE5-70F1-4F4E-8334-62E199DDE9DF}" destId="{193905BE-7CB3-3F4F-9576-257788B8C52C}" srcOrd="0" destOrd="0" presId="urn:microsoft.com/office/officeart/2005/8/layout/vList2"/>
    <dgm:cxn modelId="{A8B33597-1DEF-3443-9ED2-B64C0972FF4C}" type="presOf" srcId="{478DEC44-3152-4155-85C1-BC7090331947}" destId="{2BEC30AD-070E-E94E-8B9F-D17AAF4165D4}" srcOrd="0" destOrd="0" presId="urn:microsoft.com/office/officeart/2005/8/layout/vList2"/>
    <dgm:cxn modelId="{52874559-B512-E440-A63E-3CA6EC49E5A3}" type="presParOf" srcId="{2729B2F0-A8B6-BA43-A943-3F2FB9C80ABE}" destId="{35E9C3FF-AF8E-ED4D-B1F3-B8073FB4632B}" srcOrd="0" destOrd="0" presId="urn:microsoft.com/office/officeart/2005/8/layout/vList2"/>
    <dgm:cxn modelId="{13D7E03C-B20C-094E-8770-326772C211CD}" type="presParOf" srcId="{2729B2F0-A8B6-BA43-A943-3F2FB9C80ABE}" destId="{7CC58B3E-CEC6-5E49-ABDC-E4B54AEF0A32}" srcOrd="1" destOrd="0" presId="urn:microsoft.com/office/officeart/2005/8/layout/vList2"/>
    <dgm:cxn modelId="{64FB0332-FFAF-C846-8063-DF62BF5FC47D}" type="presParOf" srcId="{2729B2F0-A8B6-BA43-A943-3F2FB9C80ABE}" destId="{2BEC30AD-070E-E94E-8B9F-D17AAF4165D4}" srcOrd="2" destOrd="0" presId="urn:microsoft.com/office/officeart/2005/8/layout/vList2"/>
    <dgm:cxn modelId="{79D6CF04-28C4-8448-8A03-E20E19E213F7}" type="presParOf" srcId="{2729B2F0-A8B6-BA43-A943-3F2FB9C80ABE}" destId="{CD62DA8A-327B-3549-93B5-31741E1C8104}" srcOrd="3" destOrd="0" presId="urn:microsoft.com/office/officeart/2005/8/layout/vList2"/>
    <dgm:cxn modelId="{6E4488A0-504A-3E48-962B-F45FA12BA988}" type="presParOf" srcId="{2729B2F0-A8B6-BA43-A943-3F2FB9C80ABE}" destId="{1BB3354A-0915-4245-9726-076907370265}" srcOrd="4" destOrd="0" presId="urn:microsoft.com/office/officeart/2005/8/layout/vList2"/>
    <dgm:cxn modelId="{45707482-7F56-2247-87DC-B6A2C37B595B}" type="presParOf" srcId="{2729B2F0-A8B6-BA43-A943-3F2FB9C80ABE}" destId="{B8D125F1-740B-1340-8AB5-C7CF36656FDA}" srcOrd="5" destOrd="0" presId="urn:microsoft.com/office/officeart/2005/8/layout/vList2"/>
    <dgm:cxn modelId="{F7A9B34A-ACEE-4F4F-A710-E4C2A2D4F6D2}" type="presParOf" srcId="{2729B2F0-A8B6-BA43-A943-3F2FB9C80ABE}" destId="{193905BE-7CB3-3F4F-9576-257788B8C52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7E85BD3-7887-47EF-AD0C-7ECBD106D74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C33E909-2317-45E3-BA7D-5A59E57EDC20}">
      <dgm:prSet/>
      <dgm:spPr/>
      <dgm:t>
        <a:bodyPr/>
        <a:lstStyle/>
        <a:p>
          <a:r>
            <a:rPr lang="en-US" b="1" baseline="0" dirty="0"/>
            <a:t>HARD TO MEASURE</a:t>
          </a:r>
          <a:endParaRPr lang="en-US" dirty="0"/>
        </a:p>
      </dgm:t>
    </dgm:pt>
    <dgm:pt modelId="{8041B7E2-2F6A-44B5-B36C-E7B368F3918B}" type="parTrans" cxnId="{AB999359-3A5A-490B-B11E-D12ED6738AE6}">
      <dgm:prSet/>
      <dgm:spPr/>
      <dgm:t>
        <a:bodyPr/>
        <a:lstStyle/>
        <a:p>
          <a:endParaRPr lang="en-US"/>
        </a:p>
      </dgm:t>
    </dgm:pt>
    <dgm:pt modelId="{BEE1538F-2507-4DD1-ADC0-20A3F6315B26}" type="sibTrans" cxnId="{AB999359-3A5A-490B-B11E-D12ED6738AE6}">
      <dgm:prSet/>
      <dgm:spPr/>
      <dgm:t>
        <a:bodyPr/>
        <a:lstStyle/>
        <a:p>
          <a:endParaRPr lang="en-US"/>
        </a:p>
      </dgm:t>
    </dgm:pt>
    <dgm:pt modelId="{6CA3A1BB-4D07-4C08-90ED-5797E2C21D8F}">
      <dgm:prSet/>
      <dgm:spPr/>
      <dgm:t>
        <a:bodyPr/>
        <a:lstStyle/>
        <a:p>
          <a:r>
            <a:rPr lang="en-US" b="1" baseline="0" dirty="0"/>
            <a:t>Hard to research</a:t>
          </a:r>
          <a:endParaRPr lang="en-US" dirty="0"/>
        </a:p>
      </dgm:t>
    </dgm:pt>
    <dgm:pt modelId="{22D3BC91-041F-4407-A458-85109B024A60}" type="parTrans" cxnId="{A9BDC07A-9BA6-4B82-8082-9CB3DAA8AD1D}">
      <dgm:prSet/>
      <dgm:spPr/>
      <dgm:t>
        <a:bodyPr/>
        <a:lstStyle/>
        <a:p>
          <a:endParaRPr lang="en-US"/>
        </a:p>
      </dgm:t>
    </dgm:pt>
    <dgm:pt modelId="{958CF532-FFB9-461F-BDC1-245D6FBA311B}" type="sibTrans" cxnId="{A9BDC07A-9BA6-4B82-8082-9CB3DAA8AD1D}">
      <dgm:prSet/>
      <dgm:spPr/>
      <dgm:t>
        <a:bodyPr/>
        <a:lstStyle/>
        <a:p>
          <a:endParaRPr lang="en-US"/>
        </a:p>
      </dgm:t>
    </dgm:pt>
    <dgm:pt modelId="{FD1CE64B-1C95-5045-AFF6-3DB31B057A08}">
      <dgm:prSet/>
      <dgm:spPr/>
      <dgm:t>
        <a:bodyPr/>
        <a:lstStyle/>
        <a:p>
          <a:r>
            <a:rPr lang="en-GB" dirty="0"/>
            <a:t>Matter most to those who have them</a:t>
          </a:r>
        </a:p>
      </dgm:t>
    </dgm:pt>
    <dgm:pt modelId="{DED810A6-80BE-6A49-B6FF-471C837A185F}" type="parTrans" cxnId="{3A5969C8-9464-6347-B266-09D5CC728F04}">
      <dgm:prSet/>
      <dgm:spPr/>
      <dgm:t>
        <a:bodyPr/>
        <a:lstStyle/>
        <a:p>
          <a:endParaRPr lang="en-GB"/>
        </a:p>
      </dgm:t>
    </dgm:pt>
    <dgm:pt modelId="{5FB50D73-F277-DD40-A86C-5B9C2FAD95E1}" type="sibTrans" cxnId="{3A5969C8-9464-6347-B266-09D5CC728F04}">
      <dgm:prSet/>
      <dgm:spPr/>
      <dgm:t>
        <a:bodyPr/>
        <a:lstStyle/>
        <a:p>
          <a:endParaRPr lang="en-GB"/>
        </a:p>
      </dgm:t>
    </dgm:pt>
    <dgm:pt modelId="{2DD39402-651A-2943-A0C2-EBE1FE518669}">
      <dgm:prSet/>
      <dgm:spPr/>
      <dgm:t>
        <a:bodyPr/>
        <a:lstStyle/>
        <a:p>
          <a:r>
            <a:rPr lang="en-GB" dirty="0"/>
            <a:t>Different stakes – ease daily burden</a:t>
          </a:r>
        </a:p>
      </dgm:t>
    </dgm:pt>
    <dgm:pt modelId="{13223BEC-2F17-7E4E-8597-64596ADABDE7}" type="parTrans" cxnId="{2A60987A-0A58-7F4E-AE6D-F036FB62BC04}">
      <dgm:prSet/>
      <dgm:spPr/>
      <dgm:t>
        <a:bodyPr/>
        <a:lstStyle/>
        <a:p>
          <a:endParaRPr lang="en-GB"/>
        </a:p>
      </dgm:t>
    </dgm:pt>
    <dgm:pt modelId="{AEE288DC-FFA6-C248-A77A-E1BD08AC3F05}" type="sibTrans" cxnId="{2A60987A-0A58-7F4E-AE6D-F036FB62BC04}">
      <dgm:prSet/>
      <dgm:spPr/>
      <dgm:t>
        <a:bodyPr/>
        <a:lstStyle/>
        <a:p>
          <a:endParaRPr lang="en-GB"/>
        </a:p>
      </dgm:t>
    </dgm:pt>
    <dgm:pt modelId="{2798CC8F-0E47-C94D-91C5-49796410A2BE}" type="pres">
      <dgm:prSet presAssocID="{67E85BD3-7887-47EF-AD0C-7ECBD106D74E}" presName="linear" presStyleCnt="0">
        <dgm:presLayoutVars>
          <dgm:animLvl val="lvl"/>
          <dgm:resizeHandles val="exact"/>
        </dgm:presLayoutVars>
      </dgm:prSet>
      <dgm:spPr/>
    </dgm:pt>
    <dgm:pt modelId="{DEB855E7-0699-9F4D-AC1D-F024656E1052}" type="pres">
      <dgm:prSet presAssocID="{AC33E909-2317-45E3-BA7D-5A59E57EDC20}" presName="parentText" presStyleLbl="node1" presStyleIdx="0" presStyleCnt="4">
        <dgm:presLayoutVars>
          <dgm:chMax val="0"/>
          <dgm:bulletEnabled val="1"/>
        </dgm:presLayoutVars>
      </dgm:prSet>
      <dgm:spPr/>
    </dgm:pt>
    <dgm:pt modelId="{2DE60DF5-1006-0646-9CC3-18B26B9E78F5}" type="pres">
      <dgm:prSet presAssocID="{BEE1538F-2507-4DD1-ADC0-20A3F6315B26}" presName="spacer" presStyleCnt="0"/>
      <dgm:spPr/>
    </dgm:pt>
    <dgm:pt modelId="{78AB0296-3B5A-1A41-BD6E-EFBEEC79BC7D}" type="pres">
      <dgm:prSet presAssocID="{6CA3A1BB-4D07-4C08-90ED-5797E2C21D8F}" presName="parentText" presStyleLbl="node1" presStyleIdx="1" presStyleCnt="4">
        <dgm:presLayoutVars>
          <dgm:chMax val="0"/>
          <dgm:bulletEnabled val="1"/>
        </dgm:presLayoutVars>
      </dgm:prSet>
      <dgm:spPr/>
    </dgm:pt>
    <dgm:pt modelId="{B08DA202-2C3C-844A-8BEA-4B4219DE14DC}" type="pres">
      <dgm:prSet presAssocID="{958CF532-FFB9-461F-BDC1-245D6FBA311B}" presName="spacer" presStyleCnt="0"/>
      <dgm:spPr/>
    </dgm:pt>
    <dgm:pt modelId="{C21CD912-108E-E842-97EB-C62C83192CC7}" type="pres">
      <dgm:prSet presAssocID="{FD1CE64B-1C95-5045-AFF6-3DB31B057A08}" presName="parentText" presStyleLbl="node1" presStyleIdx="2" presStyleCnt="4">
        <dgm:presLayoutVars>
          <dgm:chMax val="0"/>
          <dgm:bulletEnabled val="1"/>
        </dgm:presLayoutVars>
      </dgm:prSet>
      <dgm:spPr/>
    </dgm:pt>
    <dgm:pt modelId="{EE0D2C24-732B-D947-BA76-0365DCE9696C}" type="pres">
      <dgm:prSet presAssocID="{5FB50D73-F277-DD40-A86C-5B9C2FAD95E1}" presName="spacer" presStyleCnt="0"/>
      <dgm:spPr/>
    </dgm:pt>
    <dgm:pt modelId="{F10440D8-7A90-194C-83E1-B0EE99A00BEC}" type="pres">
      <dgm:prSet presAssocID="{2DD39402-651A-2943-A0C2-EBE1FE518669}" presName="parentText" presStyleLbl="node1" presStyleIdx="3" presStyleCnt="4">
        <dgm:presLayoutVars>
          <dgm:chMax val="0"/>
          <dgm:bulletEnabled val="1"/>
        </dgm:presLayoutVars>
      </dgm:prSet>
      <dgm:spPr/>
    </dgm:pt>
  </dgm:ptLst>
  <dgm:cxnLst>
    <dgm:cxn modelId="{D6763E0B-20FB-0D42-9ABE-DA321881499B}" type="presOf" srcId="{2DD39402-651A-2943-A0C2-EBE1FE518669}" destId="{F10440D8-7A90-194C-83E1-B0EE99A00BEC}" srcOrd="0" destOrd="0" presId="urn:microsoft.com/office/officeart/2005/8/layout/vList2"/>
    <dgm:cxn modelId="{8A4BDB48-FA23-6641-964A-B8F16C524C82}" type="presOf" srcId="{FD1CE64B-1C95-5045-AFF6-3DB31B057A08}" destId="{C21CD912-108E-E842-97EB-C62C83192CC7}" srcOrd="0" destOrd="0" presId="urn:microsoft.com/office/officeart/2005/8/layout/vList2"/>
    <dgm:cxn modelId="{AB999359-3A5A-490B-B11E-D12ED6738AE6}" srcId="{67E85BD3-7887-47EF-AD0C-7ECBD106D74E}" destId="{AC33E909-2317-45E3-BA7D-5A59E57EDC20}" srcOrd="0" destOrd="0" parTransId="{8041B7E2-2F6A-44B5-B36C-E7B368F3918B}" sibTransId="{BEE1538F-2507-4DD1-ADC0-20A3F6315B26}"/>
    <dgm:cxn modelId="{2A60987A-0A58-7F4E-AE6D-F036FB62BC04}" srcId="{67E85BD3-7887-47EF-AD0C-7ECBD106D74E}" destId="{2DD39402-651A-2943-A0C2-EBE1FE518669}" srcOrd="3" destOrd="0" parTransId="{13223BEC-2F17-7E4E-8597-64596ADABDE7}" sibTransId="{AEE288DC-FFA6-C248-A77A-E1BD08AC3F05}"/>
    <dgm:cxn modelId="{A9BDC07A-9BA6-4B82-8082-9CB3DAA8AD1D}" srcId="{67E85BD3-7887-47EF-AD0C-7ECBD106D74E}" destId="{6CA3A1BB-4D07-4C08-90ED-5797E2C21D8F}" srcOrd="1" destOrd="0" parTransId="{22D3BC91-041F-4407-A458-85109B024A60}" sibTransId="{958CF532-FFB9-461F-BDC1-245D6FBA311B}"/>
    <dgm:cxn modelId="{8B5613A3-8952-4D46-81F9-4FBD29104B55}" type="presOf" srcId="{AC33E909-2317-45E3-BA7D-5A59E57EDC20}" destId="{DEB855E7-0699-9F4D-AC1D-F024656E1052}" srcOrd="0" destOrd="0" presId="urn:microsoft.com/office/officeart/2005/8/layout/vList2"/>
    <dgm:cxn modelId="{CC5578B8-15BA-8A4F-8C80-5315C44D9652}" type="presOf" srcId="{67E85BD3-7887-47EF-AD0C-7ECBD106D74E}" destId="{2798CC8F-0E47-C94D-91C5-49796410A2BE}" srcOrd="0" destOrd="0" presId="urn:microsoft.com/office/officeart/2005/8/layout/vList2"/>
    <dgm:cxn modelId="{3A5969C8-9464-6347-B266-09D5CC728F04}" srcId="{67E85BD3-7887-47EF-AD0C-7ECBD106D74E}" destId="{FD1CE64B-1C95-5045-AFF6-3DB31B057A08}" srcOrd="2" destOrd="0" parTransId="{DED810A6-80BE-6A49-B6FF-471C837A185F}" sibTransId="{5FB50D73-F277-DD40-A86C-5B9C2FAD95E1}"/>
    <dgm:cxn modelId="{CFE7C2C8-2360-B340-8CB1-79DCFD98C6B7}" type="presOf" srcId="{6CA3A1BB-4D07-4C08-90ED-5797E2C21D8F}" destId="{78AB0296-3B5A-1A41-BD6E-EFBEEC79BC7D}" srcOrd="0" destOrd="0" presId="urn:microsoft.com/office/officeart/2005/8/layout/vList2"/>
    <dgm:cxn modelId="{95C64A17-2E5B-EB4A-A153-88FE5BDE46FC}" type="presParOf" srcId="{2798CC8F-0E47-C94D-91C5-49796410A2BE}" destId="{DEB855E7-0699-9F4D-AC1D-F024656E1052}" srcOrd="0" destOrd="0" presId="urn:microsoft.com/office/officeart/2005/8/layout/vList2"/>
    <dgm:cxn modelId="{4128138C-19F4-9449-8179-DB9139226381}" type="presParOf" srcId="{2798CC8F-0E47-C94D-91C5-49796410A2BE}" destId="{2DE60DF5-1006-0646-9CC3-18B26B9E78F5}" srcOrd="1" destOrd="0" presId="urn:microsoft.com/office/officeart/2005/8/layout/vList2"/>
    <dgm:cxn modelId="{26D9AE2A-A3B3-1941-86B2-99298FA02C1F}" type="presParOf" srcId="{2798CC8F-0E47-C94D-91C5-49796410A2BE}" destId="{78AB0296-3B5A-1A41-BD6E-EFBEEC79BC7D}" srcOrd="2" destOrd="0" presId="urn:microsoft.com/office/officeart/2005/8/layout/vList2"/>
    <dgm:cxn modelId="{8A9C41D5-9B59-AC47-BD8F-EA9C61E8B967}" type="presParOf" srcId="{2798CC8F-0E47-C94D-91C5-49796410A2BE}" destId="{B08DA202-2C3C-844A-8BEA-4B4219DE14DC}" srcOrd="3" destOrd="0" presId="urn:microsoft.com/office/officeart/2005/8/layout/vList2"/>
    <dgm:cxn modelId="{6146D448-A092-FB41-B8C2-525F0DD57930}" type="presParOf" srcId="{2798CC8F-0E47-C94D-91C5-49796410A2BE}" destId="{C21CD912-108E-E842-97EB-C62C83192CC7}" srcOrd="4" destOrd="0" presId="urn:microsoft.com/office/officeart/2005/8/layout/vList2"/>
    <dgm:cxn modelId="{52EF1201-450C-454F-BA81-666EAFF707DB}" type="presParOf" srcId="{2798CC8F-0E47-C94D-91C5-49796410A2BE}" destId="{EE0D2C24-732B-D947-BA76-0365DCE9696C}" srcOrd="5" destOrd="0" presId="urn:microsoft.com/office/officeart/2005/8/layout/vList2"/>
    <dgm:cxn modelId="{75E01CA1-2EE5-0640-B3B0-07B7C9D7784C}" type="presParOf" srcId="{2798CC8F-0E47-C94D-91C5-49796410A2BE}" destId="{F10440D8-7A90-194C-83E1-B0EE99A00BE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565AC3E-A7A2-4815-BB5C-969F02D9067E}" type="doc">
      <dgm:prSet loTypeId="urn:microsoft.com/office/officeart/2016/7/layout/BasicTimeline" loCatId="process" qsTypeId="urn:microsoft.com/office/officeart/2005/8/quickstyle/simple1" qsCatId="simple" csTypeId="urn:microsoft.com/office/officeart/2005/8/colors/colorful1" csCatId="colorful" phldr="1"/>
      <dgm:spPr/>
      <dgm:t>
        <a:bodyPr/>
        <a:lstStyle/>
        <a:p>
          <a:endParaRPr lang="en-US"/>
        </a:p>
      </dgm:t>
    </dgm:pt>
    <dgm:pt modelId="{D382A2BD-5C39-4DD5-B3F4-5307AB321646}">
      <dgm:prSet/>
      <dgm:spPr/>
      <dgm:t>
        <a:bodyPr/>
        <a:lstStyle/>
        <a:p>
          <a:pPr>
            <a:defRPr b="1"/>
          </a:pPr>
          <a:endParaRPr lang="en-US" dirty="0"/>
        </a:p>
      </dgm:t>
    </dgm:pt>
    <dgm:pt modelId="{C09073E3-9556-4370-A111-E6F57D5D7AC1}" type="parTrans" cxnId="{2D909819-5F8B-4942-B3BB-4588BC0F1343}">
      <dgm:prSet/>
      <dgm:spPr/>
      <dgm:t>
        <a:bodyPr/>
        <a:lstStyle/>
        <a:p>
          <a:endParaRPr lang="en-US"/>
        </a:p>
      </dgm:t>
    </dgm:pt>
    <dgm:pt modelId="{0BE47218-7AA6-46BE-B9C1-C00276C0AB87}" type="sibTrans" cxnId="{2D909819-5F8B-4942-B3BB-4588BC0F1343}">
      <dgm:prSet/>
      <dgm:spPr/>
      <dgm:t>
        <a:bodyPr/>
        <a:lstStyle/>
        <a:p>
          <a:endParaRPr lang="en-US"/>
        </a:p>
      </dgm:t>
    </dgm:pt>
    <dgm:pt modelId="{1B3BE5A6-85C6-4224-903B-438C01DF5FA8}">
      <dgm:prSet/>
      <dgm:spPr/>
      <dgm:t>
        <a:bodyPr/>
        <a:lstStyle/>
        <a:p>
          <a:r>
            <a:rPr lang="en-US"/>
            <a:t>First defined</a:t>
          </a:r>
        </a:p>
      </dgm:t>
    </dgm:pt>
    <dgm:pt modelId="{3EF3643E-012B-408A-BF0B-312CC0642134}" type="parTrans" cxnId="{54ACEE82-C4E1-40E8-A4CF-41B922B208A0}">
      <dgm:prSet/>
      <dgm:spPr/>
      <dgm:t>
        <a:bodyPr/>
        <a:lstStyle/>
        <a:p>
          <a:endParaRPr lang="en-US"/>
        </a:p>
      </dgm:t>
    </dgm:pt>
    <dgm:pt modelId="{5F10AE79-9C12-4F1E-9135-9D46AB72C5D1}" type="sibTrans" cxnId="{54ACEE82-C4E1-40E8-A4CF-41B922B208A0}">
      <dgm:prSet/>
      <dgm:spPr/>
      <dgm:t>
        <a:bodyPr/>
        <a:lstStyle/>
        <a:p>
          <a:endParaRPr lang="en-US"/>
        </a:p>
      </dgm:t>
    </dgm:pt>
    <dgm:pt modelId="{ABD5ACDB-F6E9-42D8-BED9-3FB9744DAB10}">
      <dgm:prSet/>
      <dgm:spPr/>
      <dgm:t>
        <a:bodyPr/>
        <a:lstStyle/>
        <a:p>
          <a:pPr>
            <a:defRPr b="1"/>
          </a:pPr>
          <a:endParaRPr lang="en-US" dirty="0"/>
        </a:p>
      </dgm:t>
    </dgm:pt>
    <dgm:pt modelId="{EECED6C0-D48B-484D-8F2C-02F0873C6415}" type="parTrans" cxnId="{E8308F3E-84E7-4AEF-B2E6-839B75464E46}">
      <dgm:prSet/>
      <dgm:spPr/>
      <dgm:t>
        <a:bodyPr/>
        <a:lstStyle/>
        <a:p>
          <a:endParaRPr lang="en-US"/>
        </a:p>
      </dgm:t>
    </dgm:pt>
    <dgm:pt modelId="{3D2035D6-6D5F-495A-BD2A-712737927244}" type="sibTrans" cxnId="{E8308F3E-84E7-4AEF-B2E6-839B75464E46}">
      <dgm:prSet/>
      <dgm:spPr/>
      <dgm:t>
        <a:bodyPr/>
        <a:lstStyle/>
        <a:p>
          <a:endParaRPr lang="en-US"/>
        </a:p>
      </dgm:t>
    </dgm:pt>
    <dgm:pt modelId="{B778DF04-EFE0-4A54-AF74-EB6E9C85BE6D}">
      <dgm:prSet/>
      <dgm:spPr/>
      <dgm:t>
        <a:bodyPr/>
        <a:lstStyle/>
        <a:p>
          <a:r>
            <a:rPr lang="en-US"/>
            <a:t>First named</a:t>
          </a:r>
        </a:p>
      </dgm:t>
    </dgm:pt>
    <dgm:pt modelId="{11B88A9E-FC64-42CF-8C49-EB03DCF5FE57}" type="parTrans" cxnId="{B4689425-C182-4EAE-96BA-94177CCA58C9}">
      <dgm:prSet/>
      <dgm:spPr/>
      <dgm:t>
        <a:bodyPr/>
        <a:lstStyle/>
        <a:p>
          <a:endParaRPr lang="en-US"/>
        </a:p>
      </dgm:t>
    </dgm:pt>
    <dgm:pt modelId="{3D15166B-9746-4EDE-920B-F2CD6E76A786}" type="sibTrans" cxnId="{B4689425-C182-4EAE-96BA-94177CCA58C9}">
      <dgm:prSet/>
      <dgm:spPr/>
      <dgm:t>
        <a:bodyPr/>
        <a:lstStyle/>
        <a:p>
          <a:endParaRPr lang="en-US"/>
        </a:p>
      </dgm:t>
    </dgm:pt>
    <dgm:pt modelId="{077CA621-34D2-43D6-98B0-3E6CC596616A}">
      <dgm:prSet/>
      <dgm:spPr/>
      <dgm:t>
        <a:bodyPr/>
        <a:lstStyle/>
        <a:p>
          <a:pPr>
            <a:defRPr b="1"/>
          </a:pPr>
          <a:r>
            <a:rPr lang="en-US" dirty="0"/>
            <a:t>1999</a:t>
          </a:r>
        </a:p>
      </dgm:t>
    </dgm:pt>
    <dgm:pt modelId="{1F7BF160-0D26-41D3-B19C-F342BC543488}" type="parTrans" cxnId="{1730C763-8B5C-4000-8541-D5EE1716A8D4}">
      <dgm:prSet/>
      <dgm:spPr/>
      <dgm:t>
        <a:bodyPr/>
        <a:lstStyle/>
        <a:p>
          <a:endParaRPr lang="en-US"/>
        </a:p>
      </dgm:t>
    </dgm:pt>
    <dgm:pt modelId="{D53D0E92-BC5D-4EC2-9E0B-3E15A8DD35D1}" type="sibTrans" cxnId="{1730C763-8B5C-4000-8541-D5EE1716A8D4}">
      <dgm:prSet/>
      <dgm:spPr/>
      <dgm:t>
        <a:bodyPr/>
        <a:lstStyle/>
        <a:p>
          <a:endParaRPr lang="en-US"/>
        </a:p>
      </dgm:t>
    </dgm:pt>
    <dgm:pt modelId="{47CD56D7-4614-431D-A907-0F3A4B7717C0}">
      <dgm:prSet/>
      <dgm:spPr/>
      <dgm:t>
        <a:bodyPr/>
        <a:lstStyle/>
        <a:p>
          <a:r>
            <a:rPr lang="en-US" dirty="0"/>
            <a:t>First expansion attempt</a:t>
          </a:r>
        </a:p>
      </dgm:t>
    </dgm:pt>
    <dgm:pt modelId="{90E6B6FC-C82E-4198-A3F6-4844F9B8C148}" type="parTrans" cxnId="{B76C739A-65F4-46B1-9AC6-8398EFC5F812}">
      <dgm:prSet/>
      <dgm:spPr/>
      <dgm:t>
        <a:bodyPr/>
        <a:lstStyle/>
        <a:p>
          <a:endParaRPr lang="en-US"/>
        </a:p>
      </dgm:t>
    </dgm:pt>
    <dgm:pt modelId="{4B01BC2C-1284-483F-AD28-E44642D7A229}" type="sibTrans" cxnId="{B76C739A-65F4-46B1-9AC6-8398EFC5F812}">
      <dgm:prSet/>
      <dgm:spPr/>
      <dgm:t>
        <a:bodyPr/>
        <a:lstStyle/>
        <a:p>
          <a:endParaRPr lang="en-US"/>
        </a:p>
      </dgm:t>
    </dgm:pt>
    <dgm:pt modelId="{F77D7AA9-503D-4ED7-9DAC-F8C964D21424}">
      <dgm:prSet/>
      <dgm:spPr/>
      <dgm:t>
        <a:bodyPr/>
        <a:lstStyle/>
        <a:p>
          <a:pPr>
            <a:defRPr b="1"/>
          </a:pPr>
          <a:r>
            <a:rPr lang="en-US" dirty="0"/>
            <a:t>2001</a:t>
          </a:r>
        </a:p>
      </dgm:t>
    </dgm:pt>
    <dgm:pt modelId="{16B7F178-EBFD-4DE2-B19D-1ED23534824C}" type="parTrans" cxnId="{BB98D497-C272-48D5-8B44-4D8A13F46328}">
      <dgm:prSet/>
      <dgm:spPr/>
      <dgm:t>
        <a:bodyPr/>
        <a:lstStyle/>
        <a:p>
          <a:endParaRPr lang="en-US"/>
        </a:p>
      </dgm:t>
    </dgm:pt>
    <dgm:pt modelId="{3798D74B-3B4C-48BF-898E-1805F5452DC6}" type="sibTrans" cxnId="{BB98D497-C272-48D5-8B44-4D8A13F46328}">
      <dgm:prSet/>
      <dgm:spPr/>
      <dgm:t>
        <a:bodyPr/>
        <a:lstStyle/>
        <a:p>
          <a:endParaRPr lang="en-US"/>
        </a:p>
      </dgm:t>
    </dgm:pt>
    <dgm:pt modelId="{161681FF-003F-4B4E-BB85-A5AC061197F0}">
      <dgm:prSet/>
      <dgm:spPr/>
      <dgm:t>
        <a:bodyPr/>
        <a:lstStyle/>
        <a:p>
          <a:r>
            <a:rPr lang="en-US"/>
            <a:t>First gene</a:t>
          </a:r>
        </a:p>
      </dgm:t>
    </dgm:pt>
    <dgm:pt modelId="{A86C3713-EF35-4210-98ED-600DAE53200F}" type="parTrans" cxnId="{93780351-CB2A-4FA3-9AA6-7F321EB34EBC}">
      <dgm:prSet/>
      <dgm:spPr/>
      <dgm:t>
        <a:bodyPr/>
        <a:lstStyle/>
        <a:p>
          <a:endParaRPr lang="en-US"/>
        </a:p>
      </dgm:t>
    </dgm:pt>
    <dgm:pt modelId="{E4F80AC6-3A88-4179-9D02-A15F6A991577}" type="sibTrans" cxnId="{93780351-CB2A-4FA3-9AA6-7F321EB34EBC}">
      <dgm:prSet/>
      <dgm:spPr/>
      <dgm:t>
        <a:bodyPr/>
        <a:lstStyle/>
        <a:p>
          <a:endParaRPr lang="en-US"/>
        </a:p>
      </dgm:t>
    </dgm:pt>
    <dgm:pt modelId="{FA15E804-343B-48BC-8830-4C48D424937A}">
      <dgm:prSet/>
      <dgm:spPr/>
      <dgm:t>
        <a:bodyPr/>
        <a:lstStyle/>
        <a:p>
          <a:pPr>
            <a:defRPr b="1"/>
          </a:pPr>
          <a:r>
            <a:rPr lang="en-US"/>
            <a:t>2007</a:t>
          </a:r>
        </a:p>
      </dgm:t>
    </dgm:pt>
    <dgm:pt modelId="{8DBB4B40-0AB0-470B-903A-BF5689EF3E49}" type="parTrans" cxnId="{3F5FADD7-753E-4F8C-BDF0-43217A33173D}">
      <dgm:prSet/>
      <dgm:spPr/>
      <dgm:t>
        <a:bodyPr/>
        <a:lstStyle/>
        <a:p>
          <a:endParaRPr lang="en-US"/>
        </a:p>
      </dgm:t>
    </dgm:pt>
    <dgm:pt modelId="{80CAE464-4E4E-4A8C-9E85-6BB4C44E8A94}" type="sibTrans" cxnId="{3F5FADD7-753E-4F8C-BDF0-43217A33173D}">
      <dgm:prSet/>
      <dgm:spPr/>
      <dgm:t>
        <a:bodyPr/>
        <a:lstStyle/>
        <a:p>
          <a:endParaRPr lang="en-US"/>
        </a:p>
      </dgm:t>
    </dgm:pt>
    <dgm:pt modelId="{E68CE4E6-5C2E-4BAD-8A92-A282E451E7CC}">
      <dgm:prSet/>
      <dgm:spPr/>
      <dgm:t>
        <a:bodyPr/>
        <a:lstStyle/>
        <a:p>
          <a:r>
            <a:rPr lang="en-US"/>
            <a:t>Confusion of genes</a:t>
          </a:r>
        </a:p>
      </dgm:t>
    </dgm:pt>
    <dgm:pt modelId="{8C3721E0-503D-4AFE-B83A-739F7731003C}" type="parTrans" cxnId="{E8A01658-0099-4F8E-B4D4-CB9BE31FBC27}">
      <dgm:prSet/>
      <dgm:spPr/>
      <dgm:t>
        <a:bodyPr/>
        <a:lstStyle/>
        <a:p>
          <a:endParaRPr lang="en-US"/>
        </a:p>
      </dgm:t>
    </dgm:pt>
    <dgm:pt modelId="{5988FF4C-26DD-4359-9604-7293A9439E8D}" type="sibTrans" cxnId="{E8A01658-0099-4F8E-B4D4-CB9BE31FBC27}">
      <dgm:prSet/>
      <dgm:spPr/>
      <dgm:t>
        <a:bodyPr/>
        <a:lstStyle/>
        <a:p>
          <a:endParaRPr lang="en-US"/>
        </a:p>
      </dgm:t>
    </dgm:pt>
    <dgm:pt modelId="{36E43E27-A4C5-42AF-BE35-C2446BDF80E5}">
      <dgm:prSet/>
      <dgm:spPr/>
      <dgm:t>
        <a:bodyPr/>
        <a:lstStyle/>
        <a:p>
          <a:pPr>
            <a:defRPr b="1"/>
          </a:pPr>
          <a:r>
            <a:rPr lang="en-US" dirty="0"/>
            <a:t>2013</a:t>
          </a:r>
        </a:p>
      </dgm:t>
    </dgm:pt>
    <dgm:pt modelId="{678C24EC-F9A6-4BAD-B723-A98F2A053D89}" type="parTrans" cxnId="{A3A9EFB6-852C-4914-9198-55C34E8B8738}">
      <dgm:prSet/>
      <dgm:spPr/>
      <dgm:t>
        <a:bodyPr/>
        <a:lstStyle/>
        <a:p>
          <a:endParaRPr lang="en-US"/>
        </a:p>
      </dgm:t>
    </dgm:pt>
    <dgm:pt modelId="{5B9040D1-9934-40B2-B09F-2A7A017D6B70}" type="sibTrans" cxnId="{A3A9EFB6-852C-4914-9198-55C34E8B8738}">
      <dgm:prSet/>
      <dgm:spPr/>
      <dgm:t>
        <a:bodyPr/>
        <a:lstStyle/>
        <a:p>
          <a:endParaRPr lang="en-US"/>
        </a:p>
      </dgm:t>
    </dgm:pt>
    <dgm:pt modelId="{71E8321C-2A30-4252-B21A-5117D4763D32}">
      <dgm:prSet/>
      <dgm:spPr/>
      <dgm:t>
        <a:bodyPr/>
        <a:lstStyle/>
        <a:p>
          <a:r>
            <a:rPr lang="en-US"/>
            <a:t>Associated problems re-defined</a:t>
          </a:r>
        </a:p>
      </dgm:t>
    </dgm:pt>
    <dgm:pt modelId="{F93F589F-DBEE-483E-8D1E-7DBC7E4F6111}" type="parTrans" cxnId="{FA100482-0B60-4A1E-B0F5-1E07F9ABBB8A}">
      <dgm:prSet/>
      <dgm:spPr/>
      <dgm:t>
        <a:bodyPr/>
        <a:lstStyle/>
        <a:p>
          <a:endParaRPr lang="en-US"/>
        </a:p>
      </dgm:t>
    </dgm:pt>
    <dgm:pt modelId="{6733EA88-298D-479C-89C0-68237F1028FB}" type="sibTrans" cxnId="{FA100482-0B60-4A1E-B0F5-1E07F9ABBB8A}">
      <dgm:prSet/>
      <dgm:spPr/>
      <dgm:t>
        <a:bodyPr/>
        <a:lstStyle/>
        <a:p>
          <a:endParaRPr lang="en-US"/>
        </a:p>
      </dgm:t>
    </dgm:pt>
    <dgm:pt modelId="{69EE5B86-962A-8C4D-AEAD-9362C5106A23}">
      <dgm:prSet/>
      <dgm:spPr/>
      <dgm:t>
        <a:bodyPr/>
        <a:lstStyle/>
        <a:p>
          <a:pPr>
            <a:defRPr b="1"/>
          </a:pPr>
          <a:endParaRPr lang="en-GB" dirty="0"/>
        </a:p>
      </dgm:t>
    </dgm:pt>
    <dgm:pt modelId="{960DFA33-EC9E-7341-8CBE-B17964EE82A9}" type="parTrans" cxnId="{C0FBB6A4-1C5A-FB4F-8537-E241E891021A}">
      <dgm:prSet/>
      <dgm:spPr/>
      <dgm:t>
        <a:bodyPr/>
        <a:lstStyle/>
        <a:p>
          <a:endParaRPr lang="en-GB"/>
        </a:p>
      </dgm:t>
    </dgm:pt>
    <dgm:pt modelId="{16B75D66-E30D-7747-8539-2D7000B8FE23}" type="sibTrans" cxnId="{C0FBB6A4-1C5A-FB4F-8537-E241E891021A}">
      <dgm:prSet/>
      <dgm:spPr/>
      <dgm:t>
        <a:bodyPr/>
        <a:lstStyle/>
        <a:p>
          <a:endParaRPr lang="en-GB"/>
        </a:p>
      </dgm:t>
    </dgm:pt>
    <dgm:pt modelId="{05B80CFA-66D2-F349-8AF6-0BDBB3DF01D1}">
      <dgm:prSet/>
      <dgm:spPr/>
      <dgm:t>
        <a:bodyPr/>
        <a:lstStyle/>
        <a:p>
          <a:r>
            <a:rPr lang="en-GB" dirty="0"/>
            <a:t>Most recent genetics study</a:t>
          </a:r>
        </a:p>
      </dgm:t>
    </dgm:pt>
    <dgm:pt modelId="{FE0B04E3-7D2F-B743-8BC1-F768C37C77C4}" type="parTrans" cxnId="{80485AAF-ECA3-CC48-8A2E-0BC101758FE6}">
      <dgm:prSet/>
      <dgm:spPr/>
      <dgm:t>
        <a:bodyPr/>
        <a:lstStyle/>
        <a:p>
          <a:endParaRPr lang="en-GB"/>
        </a:p>
      </dgm:t>
    </dgm:pt>
    <dgm:pt modelId="{1B518EF3-B06E-F74F-9036-7D3DF632FB3C}" type="sibTrans" cxnId="{80485AAF-ECA3-CC48-8A2E-0BC101758FE6}">
      <dgm:prSet/>
      <dgm:spPr/>
      <dgm:t>
        <a:bodyPr/>
        <a:lstStyle/>
        <a:p>
          <a:endParaRPr lang="en-GB"/>
        </a:p>
      </dgm:t>
    </dgm:pt>
    <dgm:pt modelId="{43EC6333-5291-AE44-BDAC-FAC25EDCECDF}" type="pres">
      <dgm:prSet presAssocID="{F565AC3E-A7A2-4815-BB5C-969F02D9067E}" presName="root" presStyleCnt="0">
        <dgm:presLayoutVars>
          <dgm:chMax/>
          <dgm:chPref/>
          <dgm:animLvl val="lvl"/>
        </dgm:presLayoutVars>
      </dgm:prSet>
      <dgm:spPr/>
    </dgm:pt>
    <dgm:pt modelId="{3DA7DE82-8C1D-CB4A-8EB7-DD15D0ACDC22}" type="pres">
      <dgm:prSet presAssocID="{F565AC3E-A7A2-4815-BB5C-969F02D9067E}" presName="divider" presStyleLbl="fgAccFollowNode1" presStyleIdx="0" presStyleCnt="1"/>
      <dgm:spPr>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tailEnd type="triangle" w="lg" len="lg"/>
        </a:ln>
        <a:effectLst/>
      </dgm:spPr>
    </dgm:pt>
    <dgm:pt modelId="{4F15BFB0-FA74-154F-A71A-8E0BA2110E56}" type="pres">
      <dgm:prSet presAssocID="{F565AC3E-A7A2-4815-BB5C-969F02D9067E}" presName="nodes" presStyleCnt="0">
        <dgm:presLayoutVars>
          <dgm:chMax/>
          <dgm:chPref/>
          <dgm:animLvl val="lvl"/>
        </dgm:presLayoutVars>
      </dgm:prSet>
      <dgm:spPr/>
    </dgm:pt>
    <dgm:pt modelId="{648C7170-2274-8B40-8032-4FACAE77DFB9}" type="pres">
      <dgm:prSet presAssocID="{D382A2BD-5C39-4DD5-B3F4-5307AB321646}" presName="composite" presStyleCnt="0"/>
      <dgm:spPr/>
    </dgm:pt>
    <dgm:pt modelId="{066F659A-2299-7248-8DB1-06FC989F8816}" type="pres">
      <dgm:prSet presAssocID="{D382A2BD-5C39-4DD5-B3F4-5307AB321646}" presName="L1TextContainer" presStyleLbl="revTx" presStyleIdx="0" presStyleCnt="7" custLinFactNeighborX="-38721" custLinFactNeighborY="367">
        <dgm:presLayoutVars>
          <dgm:chMax val="1"/>
          <dgm:chPref val="1"/>
          <dgm:bulletEnabled val="1"/>
        </dgm:presLayoutVars>
      </dgm:prSet>
      <dgm:spPr/>
    </dgm:pt>
    <dgm:pt modelId="{AD460BB8-1364-E547-BEB1-FBA10B9D3C8A}" type="pres">
      <dgm:prSet presAssocID="{D382A2BD-5C39-4DD5-B3F4-5307AB321646}" presName="L2TextContainerWrapper" presStyleCnt="0">
        <dgm:presLayoutVars>
          <dgm:chMax val="0"/>
          <dgm:chPref val="0"/>
          <dgm:bulletEnabled val="1"/>
        </dgm:presLayoutVars>
      </dgm:prSet>
      <dgm:spPr/>
    </dgm:pt>
    <dgm:pt modelId="{FB405FD1-61CD-344D-B0A9-ED4D8BBA2909}" type="pres">
      <dgm:prSet presAssocID="{D382A2BD-5C39-4DD5-B3F4-5307AB321646}" presName="L2TextContainer" presStyleLbl="bgAcc1" presStyleIdx="0" presStyleCnt="7"/>
      <dgm:spPr/>
    </dgm:pt>
    <dgm:pt modelId="{AD083FDC-5DAE-1140-8132-2103BCE1CD85}" type="pres">
      <dgm:prSet presAssocID="{D382A2BD-5C39-4DD5-B3F4-5307AB321646}" presName="FlexibleEmptyPlaceHolder" presStyleCnt="0"/>
      <dgm:spPr/>
    </dgm:pt>
    <dgm:pt modelId="{4B45E41D-1FBB-5047-BFBE-4C62B96337DD}" type="pres">
      <dgm:prSet presAssocID="{D382A2BD-5C39-4DD5-B3F4-5307AB321646}" presName="ConnectLine" presStyleLbl="sibTrans1D1" presStyleIdx="0" presStyleCnt="7" custLinFactX="-1200000" custLinFactNeighborX="-1298340"/>
      <dgm:spPr>
        <a:noFill/>
        <a:ln w="6350" cap="flat" cmpd="sng" algn="ctr">
          <a:solidFill>
            <a:schemeClr val="accent2">
              <a:hueOff val="0"/>
              <a:satOff val="0"/>
              <a:lumOff val="0"/>
              <a:alphaOff val="0"/>
            </a:schemeClr>
          </a:solidFill>
          <a:prstDash val="dash"/>
          <a:miter lim="800000"/>
        </a:ln>
        <a:effectLst/>
      </dgm:spPr>
    </dgm:pt>
    <dgm:pt modelId="{7C4515E9-EE7C-4440-9ACA-8B3304285CF5}" type="pres">
      <dgm:prSet presAssocID="{D382A2BD-5C39-4DD5-B3F4-5307AB321646}" presName="ConnectorPoint" presStyleLbl="alignNode1" presStyleIdx="0" presStyleCnt="7" custLinFactX="-807122" custLinFactNeighborX="-900000"/>
      <dgm:spPr/>
    </dgm:pt>
    <dgm:pt modelId="{E6B9542F-ED48-5A47-9B48-A671716B42BD}" type="pres">
      <dgm:prSet presAssocID="{D382A2BD-5C39-4DD5-B3F4-5307AB321646}" presName="EmptyPlaceHolder" presStyleCnt="0"/>
      <dgm:spPr/>
    </dgm:pt>
    <dgm:pt modelId="{6008CAAB-CAC2-0D4A-9C0F-5435C5B898E0}" type="pres">
      <dgm:prSet presAssocID="{0BE47218-7AA6-46BE-B9C1-C00276C0AB87}" presName="spaceBetweenRectangles" presStyleCnt="0"/>
      <dgm:spPr/>
    </dgm:pt>
    <dgm:pt modelId="{9F9019AB-263C-7641-8DD6-15BFBB690979}" type="pres">
      <dgm:prSet presAssocID="{ABD5ACDB-F6E9-42D8-BED9-3FB9744DAB10}" presName="composite" presStyleCnt="0"/>
      <dgm:spPr/>
    </dgm:pt>
    <dgm:pt modelId="{2CA94530-09BD-A54E-BE03-031ECB9BC459}" type="pres">
      <dgm:prSet presAssocID="{ABD5ACDB-F6E9-42D8-BED9-3FB9744DAB10}" presName="L1TextContainer" presStyleLbl="revTx" presStyleIdx="1" presStyleCnt="7">
        <dgm:presLayoutVars>
          <dgm:chMax val="1"/>
          <dgm:chPref val="1"/>
          <dgm:bulletEnabled val="1"/>
        </dgm:presLayoutVars>
      </dgm:prSet>
      <dgm:spPr/>
    </dgm:pt>
    <dgm:pt modelId="{12537B10-19D8-EA45-AE9A-883A93985F93}" type="pres">
      <dgm:prSet presAssocID="{ABD5ACDB-F6E9-42D8-BED9-3FB9744DAB10}" presName="L2TextContainerWrapper" presStyleCnt="0">
        <dgm:presLayoutVars>
          <dgm:chMax val="0"/>
          <dgm:chPref val="0"/>
          <dgm:bulletEnabled val="1"/>
        </dgm:presLayoutVars>
      </dgm:prSet>
      <dgm:spPr/>
    </dgm:pt>
    <dgm:pt modelId="{0309FF91-D5B2-E441-B1C9-D3BB1DB4FAD0}" type="pres">
      <dgm:prSet presAssocID="{ABD5ACDB-F6E9-42D8-BED9-3FB9744DAB10}" presName="L2TextContainer" presStyleLbl="bgAcc1" presStyleIdx="1" presStyleCnt="7"/>
      <dgm:spPr/>
    </dgm:pt>
    <dgm:pt modelId="{0356783C-8F65-F14E-A109-1AECFFA2FCBE}" type="pres">
      <dgm:prSet presAssocID="{ABD5ACDB-F6E9-42D8-BED9-3FB9744DAB10}" presName="FlexibleEmptyPlaceHolder" presStyleCnt="0"/>
      <dgm:spPr/>
    </dgm:pt>
    <dgm:pt modelId="{55C78416-7A8E-3A46-80BD-90BC0C374CC6}" type="pres">
      <dgm:prSet presAssocID="{ABD5ACDB-F6E9-42D8-BED9-3FB9744DAB10}" presName="ConnectLine" presStyleLbl="sibTrans1D1" presStyleIdx="1" presStyleCnt="7" custLinFactX="-998672" custLinFactNeighborX="-1000000"/>
      <dgm:spPr>
        <a:noFill/>
        <a:ln w="6350" cap="flat" cmpd="sng" algn="ctr">
          <a:solidFill>
            <a:schemeClr val="accent3">
              <a:hueOff val="0"/>
              <a:satOff val="0"/>
              <a:lumOff val="0"/>
              <a:alphaOff val="0"/>
            </a:schemeClr>
          </a:solidFill>
          <a:prstDash val="dash"/>
          <a:miter lim="800000"/>
        </a:ln>
        <a:effectLst/>
      </dgm:spPr>
    </dgm:pt>
    <dgm:pt modelId="{C24890FA-2E12-A94C-BA3F-B38B13B365D5}" type="pres">
      <dgm:prSet presAssocID="{ABD5ACDB-F6E9-42D8-BED9-3FB9744DAB10}" presName="ConnectorPoint" presStyleLbl="alignNode1" presStyleIdx="1" presStyleCnt="7" custLinFactX="-700000" custLinFactNeighborX="-722600"/>
      <dgm:spPr/>
    </dgm:pt>
    <dgm:pt modelId="{515664C3-A0BF-3745-90C0-BA18D3FBB2E9}" type="pres">
      <dgm:prSet presAssocID="{ABD5ACDB-F6E9-42D8-BED9-3FB9744DAB10}" presName="EmptyPlaceHolder" presStyleCnt="0"/>
      <dgm:spPr/>
    </dgm:pt>
    <dgm:pt modelId="{9EBB4532-D841-DC45-AA8D-D546D3FD4232}" type="pres">
      <dgm:prSet presAssocID="{3D2035D6-6D5F-495A-BD2A-712737927244}" presName="spaceBetweenRectangles" presStyleCnt="0"/>
      <dgm:spPr/>
    </dgm:pt>
    <dgm:pt modelId="{31F3B3EF-146D-6743-90CC-01ABFAA54BB8}" type="pres">
      <dgm:prSet presAssocID="{077CA621-34D2-43D6-98B0-3E6CC596616A}" presName="composite" presStyleCnt="0"/>
      <dgm:spPr/>
    </dgm:pt>
    <dgm:pt modelId="{4F52219E-3AFD-524B-88E7-74DE0E1320EE}" type="pres">
      <dgm:prSet presAssocID="{077CA621-34D2-43D6-98B0-3E6CC596616A}" presName="L1TextContainer" presStyleLbl="revTx" presStyleIdx="2" presStyleCnt="7" custLinFactNeighborX="10800">
        <dgm:presLayoutVars>
          <dgm:chMax val="1"/>
          <dgm:chPref val="1"/>
          <dgm:bulletEnabled val="1"/>
        </dgm:presLayoutVars>
      </dgm:prSet>
      <dgm:spPr/>
    </dgm:pt>
    <dgm:pt modelId="{EF7D4C69-F6E9-5642-B00E-2E8C07FD672D}" type="pres">
      <dgm:prSet presAssocID="{077CA621-34D2-43D6-98B0-3E6CC596616A}" presName="L2TextContainerWrapper" presStyleCnt="0">
        <dgm:presLayoutVars>
          <dgm:chMax val="0"/>
          <dgm:chPref val="0"/>
          <dgm:bulletEnabled val="1"/>
        </dgm:presLayoutVars>
      </dgm:prSet>
      <dgm:spPr/>
    </dgm:pt>
    <dgm:pt modelId="{6935DE5D-2A8B-DC45-96B9-F06C27649D59}" type="pres">
      <dgm:prSet presAssocID="{077CA621-34D2-43D6-98B0-3E6CC596616A}" presName="L2TextContainer" presStyleLbl="bgAcc1" presStyleIdx="2" presStyleCnt="7"/>
      <dgm:spPr/>
    </dgm:pt>
    <dgm:pt modelId="{898BB399-EB83-B946-A5E7-244398355561}" type="pres">
      <dgm:prSet presAssocID="{077CA621-34D2-43D6-98B0-3E6CC596616A}" presName="FlexibleEmptyPlaceHolder" presStyleCnt="0"/>
      <dgm:spPr/>
    </dgm:pt>
    <dgm:pt modelId="{8F0B3A22-97AB-2240-BC33-53E24F051E02}" type="pres">
      <dgm:prSet presAssocID="{077CA621-34D2-43D6-98B0-3E6CC596616A}" presName="ConnectLine" presStyleLbl="sibTrans1D1" presStyleIdx="2" presStyleCnt="7" custLinFactX="366023" custLinFactNeighborX="400000"/>
      <dgm:spPr>
        <a:noFill/>
        <a:ln w="6350" cap="flat" cmpd="sng" algn="ctr">
          <a:solidFill>
            <a:schemeClr val="accent4">
              <a:hueOff val="0"/>
              <a:satOff val="0"/>
              <a:lumOff val="0"/>
              <a:alphaOff val="0"/>
            </a:schemeClr>
          </a:solidFill>
          <a:prstDash val="dash"/>
          <a:miter lim="800000"/>
        </a:ln>
        <a:effectLst/>
      </dgm:spPr>
    </dgm:pt>
    <dgm:pt modelId="{AF9CBEDA-B8A7-CE46-802C-172A5EEFAED7}" type="pres">
      <dgm:prSet presAssocID="{077CA621-34D2-43D6-98B0-3E6CC596616A}" presName="ConnectorPoint" presStyleLbl="alignNode1" presStyleIdx="2" presStyleCnt="7" custLinFactX="223431" custLinFactNeighborX="300000"/>
      <dgm:spPr/>
    </dgm:pt>
    <dgm:pt modelId="{6ED8BA5A-A90F-6B4D-BA5E-7C3AED42CC16}" type="pres">
      <dgm:prSet presAssocID="{077CA621-34D2-43D6-98B0-3E6CC596616A}" presName="EmptyPlaceHolder" presStyleCnt="0"/>
      <dgm:spPr/>
    </dgm:pt>
    <dgm:pt modelId="{B76C315E-940C-744E-8FF7-68B127BFB28D}" type="pres">
      <dgm:prSet presAssocID="{D53D0E92-BC5D-4EC2-9E0B-3E15A8DD35D1}" presName="spaceBetweenRectangles" presStyleCnt="0"/>
      <dgm:spPr/>
    </dgm:pt>
    <dgm:pt modelId="{A37E4BCF-6700-4C4C-B829-E74748F663F6}" type="pres">
      <dgm:prSet presAssocID="{F77D7AA9-503D-4ED7-9DAC-F8C964D21424}" presName="composite" presStyleCnt="0"/>
      <dgm:spPr/>
    </dgm:pt>
    <dgm:pt modelId="{21B5BD73-83F7-FB46-A693-85CA69896EF1}" type="pres">
      <dgm:prSet presAssocID="{F77D7AA9-503D-4ED7-9DAC-F8C964D21424}" presName="L1TextContainer" presStyleLbl="revTx" presStyleIdx="3" presStyleCnt="7" custLinFactNeighborX="-27000">
        <dgm:presLayoutVars>
          <dgm:chMax val="1"/>
          <dgm:chPref val="1"/>
          <dgm:bulletEnabled val="1"/>
        </dgm:presLayoutVars>
      </dgm:prSet>
      <dgm:spPr/>
    </dgm:pt>
    <dgm:pt modelId="{3A798B40-AE81-FA46-9A8D-363BD96CB310}" type="pres">
      <dgm:prSet presAssocID="{F77D7AA9-503D-4ED7-9DAC-F8C964D21424}" presName="L2TextContainerWrapper" presStyleCnt="0">
        <dgm:presLayoutVars>
          <dgm:chMax val="0"/>
          <dgm:chPref val="0"/>
          <dgm:bulletEnabled val="1"/>
        </dgm:presLayoutVars>
      </dgm:prSet>
      <dgm:spPr/>
    </dgm:pt>
    <dgm:pt modelId="{E2BF6269-8701-1C40-B547-599754F114C9}" type="pres">
      <dgm:prSet presAssocID="{F77D7AA9-503D-4ED7-9DAC-F8C964D21424}" presName="L2TextContainer" presStyleLbl="bgAcc1" presStyleIdx="3" presStyleCnt="7"/>
      <dgm:spPr/>
    </dgm:pt>
    <dgm:pt modelId="{E3DA8B24-A805-5A4D-90A8-B4E6CC102F6B}" type="pres">
      <dgm:prSet presAssocID="{F77D7AA9-503D-4ED7-9DAC-F8C964D21424}" presName="FlexibleEmptyPlaceHolder" presStyleCnt="0"/>
      <dgm:spPr/>
    </dgm:pt>
    <dgm:pt modelId="{A3B8512A-D7A2-6943-9474-4CF61D42C357}" type="pres">
      <dgm:prSet presAssocID="{F77D7AA9-503D-4ED7-9DAC-F8C964D21424}" presName="ConnectLine" presStyleLbl="sibTrans1D1" presStyleIdx="3" presStyleCnt="7" custLinFactX="-900000" custLinFactNeighborX="-914269"/>
      <dgm:spPr>
        <a:noFill/>
        <a:ln w="6350" cap="flat" cmpd="sng" algn="ctr">
          <a:solidFill>
            <a:schemeClr val="accent5">
              <a:hueOff val="0"/>
              <a:satOff val="0"/>
              <a:lumOff val="0"/>
              <a:alphaOff val="0"/>
            </a:schemeClr>
          </a:solidFill>
          <a:prstDash val="dash"/>
          <a:miter lim="800000"/>
        </a:ln>
        <a:effectLst/>
      </dgm:spPr>
    </dgm:pt>
    <dgm:pt modelId="{56F4BAAE-F7F5-4046-8477-B9D0AD7FD4F4}" type="pres">
      <dgm:prSet presAssocID="{F77D7AA9-503D-4ED7-9DAC-F8C964D21424}" presName="ConnectorPoint" presStyleLbl="alignNode1" presStyleIdx="3" presStyleCnt="7" custLinFactX="-600000" custLinFactNeighborX="-639709"/>
      <dgm:spPr/>
    </dgm:pt>
    <dgm:pt modelId="{4ECD88D5-79CA-0B4E-B86B-FC94664F2D40}" type="pres">
      <dgm:prSet presAssocID="{F77D7AA9-503D-4ED7-9DAC-F8C964D21424}" presName="EmptyPlaceHolder" presStyleCnt="0"/>
      <dgm:spPr/>
    </dgm:pt>
    <dgm:pt modelId="{156D24A4-51BF-7F45-986F-E4779BAB542A}" type="pres">
      <dgm:prSet presAssocID="{3798D74B-3B4C-48BF-898E-1805F5452DC6}" presName="spaceBetweenRectangles" presStyleCnt="0"/>
      <dgm:spPr/>
    </dgm:pt>
    <dgm:pt modelId="{18A5F009-E3C0-134C-85FE-80A4DEA4B7CB}" type="pres">
      <dgm:prSet presAssocID="{FA15E804-343B-48BC-8830-4C48D424937A}" presName="composite" presStyleCnt="0"/>
      <dgm:spPr/>
    </dgm:pt>
    <dgm:pt modelId="{5EEA5919-1A13-3040-A06E-345EDDF4BF5C}" type="pres">
      <dgm:prSet presAssocID="{FA15E804-343B-48BC-8830-4C48D424937A}" presName="L1TextContainer" presStyleLbl="revTx" presStyleIdx="4" presStyleCnt="7">
        <dgm:presLayoutVars>
          <dgm:chMax val="1"/>
          <dgm:chPref val="1"/>
          <dgm:bulletEnabled val="1"/>
        </dgm:presLayoutVars>
      </dgm:prSet>
      <dgm:spPr/>
    </dgm:pt>
    <dgm:pt modelId="{BEA59A05-4BBC-A54E-811E-4D5FBC40DCA5}" type="pres">
      <dgm:prSet presAssocID="{FA15E804-343B-48BC-8830-4C48D424937A}" presName="L2TextContainerWrapper" presStyleCnt="0">
        <dgm:presLayoutVars>
          <dgm:chMax val="0"/>
          <dgm:chPref val="0"/>
          <dgm:bulletEnabled val="1"/>
        </dgm:presLayoutVars>
      </dgm:prSet>
      <dgm:spPr/>
    </dgm:pt>
    <dgm:pt modelId="{9B8732D6-8C6E-4B47-8C00-3A12EAF27C07}" type="pres">
      <dgm:prSet presAssocID="{FA15E804-343B-48BC-8830-4C48D424937A}" presName="L2TextContainer" presStyleLbl="bgAcc1" presStyleIdx="4" presStyleCnt="7"/>
      <dgm:spPr/>
    </dgm:pt>
    <dgm:pt modelId="{9219CD37-C27D-6B4E-BC20-326E6FEBD427}" type="pres">
      <dgm:prSet presAssocID="{FA15E804-343B-48BC-8830-4C48D424937A}" presName="FlexibleEmptyPlaceHolder" presStyleCnt="0"/>
      <dgm:spPr/>
    </dgm:pt>
    <dgm:pt modelId="{03AED98A-6218-9346-95D3-8BBD2074AD0C}" type="pres">
      <dgm:prSet presAssocID="{FA15E804-343B-48BC-8830-4C48D424937A}" presName="ConnectLine" presStyleLbl="sibTrans1D1" presStyleIdx="4" presStyleCnt="7"/>
      <dgm:spPr>
        <a:noFill/>
        <a:ln w="6350" cap="flat" cmpd="sng" algn="ctr">
          <a:solidFill>
            <a:schemeClr val="accent6">
              <a:hueOff val="0"/>
              <a:satOff val="0"/>
              <a:lumOff val="0"/>
              <a:alphaOff val="0"/>
            </a:schemeClr>
          </a:solidFill>
          <a:prstDash val="dash"/>
          <a:miter lim="800000"/>
        </a:ln>
        <a:effectLst/>
      </dgm:spPr>
    </dgm:pt>
    <dgm:pt modelId="{1C892176-0AF7-F145-9006-47B6E8D83ABF}" type="pres">
      <dgm:prSet presAssocID="{FA15E804-343B-48BC-8830-4C48D424937A}" presName="ConnectorPoint" presStyleLbl="alignNode1" presStyleIdx="4" presStyleCnt="7"/>
      <dgm:spPr/>
    </dgm:pt>
    <dgm:pt modelId="{B96A4840-FFA9-894E-B9B1-0FFB225B5E1A}" type="pres">
      <dgm:prSet presAssocID="{FA15E804-343B-48BC-8830-4C48D424937A}" presName="EmptyPlaceHolder" presStyleCnt="0"/>
      <dgm:spPr/>
    </dgm:pt>
    <dgm:pt modelId="{97889247-EB55-0845-9670-03DEDDAC3684}" type="pres">
      <dgm:prSet presAssocID="{80CAE464-4E4E-4A8C-9E85-6BB4C44E8A94}" presName="spaceBetweenRectangles" presStyleCnt="0"/>
      <dgm:spPr/>
    </dgm:pt>
    <dgm:pt modelId="{5613E5BE-69B2-4A41-917D-2C33EEC915B8}" type="pres">
      <dgm:prSet presAssocID="{36E43E27-A4C5-42AF-BE35-C2446BDF80E5}" presName="composite" presStyleCnt="0"/>
      <dgm:spPr/>
    </dgm:pt>
    <dgm:pt modelId="{427446A1-8619-2745-B811-30FB26EF49F6}" type="pres">
      <dgm:prSet presAssocID="{36E43E27-A4C5-42AF-BE35-C2446BDF80E5}" presName="L1TextContainer" presStyleLbl="revTx" presStyleIdx="5" presStyleCnt="7">
        <dgm:presLayoutVars>
          <dgm:chMax val="1"/>
          <dgm:chPref val="1"/>
          <dgm:bulletEnabled val="1"/>
        </dgm:presLayoutVars>
      </dgm:prSet>
      <dgm:spPr/>
    </dgm:pt>
    <dgm:pt modelId="{868ACC0E-167F-9043-B856-C3A333EDAFA7}" type="pres">
      <dgm:prSet presAssocID="{36E43E27-A4C5-42AF-BE35-C2446BDF80E5}" presName="L2TextContainerWrapper" presStyleCnt="0">
        <dgm:presLayoutVars>
          <dgm:chMax val="0"/>
          <dgm:chPref val="0"/>
          <dgm:bulletEnabled val="1"/>
        </dgm:presLayoutVars>
      </dgm:prSet>
      <dgm:spPr/>
    </dgm:pt>
    <dgm:pt modelId="{B277C5FC-3C8A-454E-BAA1-259E87D42F30}" type="pres">
      <dgm:prSet presAssocID="{36E43E27-A4C5-42AF-BE35-C2446BDF80E5}" presName="L2TextContainer" presStyleLbl="bgAcc1" presStyleIdx="5" presStyleCnt="7"/>
      <dgm:spPr/>
    </dgm:pt>
    <dgm:pt modelId="{0F2235AA-38C6-AD47-A125-C911BA58BA52}" type="pres">
      <dgm:prSet presAssocID="{36E43E27-A4C5-42AF-BE35-C2446BDF80E5}" presName="FlexibleEmptyPlaceHolder" presStyleCnt="0"/>
      <dgm:spPr/>
    </dgm:pt>
    <dgm:pt modelId="{6A38C6F5-CAEB-0E42-9DF8-978B85F27E3F}" type="pres">
      <dgm:prSet presAssocID="{36E43E27-A4C5-42AF-BE35-C2446BDF80E5}" presName="ConnectLine" presStyleLbl="sibTrans1D1" presStyleIdx="5" presStyleCnt="7"/>
      <dgm:spPr>
        <a:noFill/>
        <a:ln w="6350" cap="flat" cmpd="sng" algn="ctr">
          <a:solidFill>
            <a:schemeClr val="accent2">
              <a:hueOff val="0"/>
              <a:satOff val="0"/>
              <a:lumOff val="0"/>
              <a:alphaOff val="0"/>
            </a:schemeClr>
          </a:solidFill>
          <a:prstDash val="dash"/>
          <a:miter lim="800000"/>
        </a:ln>
        <a:effectLst/>
      </dgm:spPr>
    </dgm:pt>
    <dgm:pt modelId="{B1DC4652-E3FD-CD45-9750-9E319B8AF2C7}" type="pres">
      <dgm:prSet presAssocID="{36E43E27-A4C5-42AF-BE35-C2446BDF80E5}" presName="ConnectorPoint" presStyleLbl="alignNode1" presStyleIdx="5" presStyleCnt="7"/>
      <dgm:spPr/>
    </dgm:pt>
    <dgm:pt modelId="{953F4C58-B82C-1345-A3B5-8D267F69FBD3}" type="pres">
      <dgm:prSet presAssocID="{36E43E27-A4C5-42AF-BE35-C2446BDF80E5}" presName="EmptyPlaceHolder" presStyleCnt="0"/>
      <dgm:spPr/>
    </dgm:pt>
    <dgm:pt modelId="{A0EC5294-F6FE-DE4E-A90A-C509B93340FA}" type="pres">
      <dgm:prSet presAssocID="{5B9040D1-9934-40B2-B09F-2A7A017D6B70}" presName="spaceBetweenRectangles" presStyleCnt="0"/>
      <dgm:spPr/>
    </dgm:pt>
    <dgm:pt modelId="{5E49B852-A697-5742-97BB-F8D5DBADD0E8}" type="pres">
      <dgm:prSet presAssocID="{69EE5B86-962A-8C4D-AEAD-9362C5106A23}" presName="composite" presStyleCnt="0"/>
      <dgm:spPr/>
    </dgm:pt>
    <dgm:pt modelId="{4FB6C91F-5EF3-6E46-9819-177AC866C79E}" type="pres">
      <dgm:prSet presAssocID="{69EE5B86-962A-8C4D-AEAD-9362C5106A23}" presName="L1TextContainer" presStyleLbl="revTx" presStyleIdx="6" presStyleCnt="7" custLinFactNeighborX="5416">
        <dgm:presLayoutVars>
          <dgm:chMax val="1"/>
          <dgm:chPref val="1"/>
          <dgm:bulletEnabled val="1"/>
        </dgm:presLayoutVars>
      </dgm:prSet>
      <dgm:spPr/>
    </dgm:pt>
    <dgm:pt modelId="{3A2C5FCF-8EEB-184F-92CF-119D8679E959}" type="pres">
      <dgm:prSet presAssocID="{69EE5B86-962A-8C4D-AEAD-9362C5106A23}" presName="L2TextContainerWrapper" presStyleCnt="0">
        <dgm:presLayoutVars>
          <dgm:chMax val="0"/>
          <dgm:chPref val="0"/>
          <dgm:bulletEnabled val="1"/>
        </dgm:presLayoutVars>
      </dgm:prSet>
      <dgm:spPr/>
    </dgm:pt>
    <dgm:pt modelId="{507BBDBF-CF5F-9D4A-8A33-3931125D7E46}" type="pres">
      <dgm:prSet presAssocID="{69EE5B86-962A-8C4D-AEAD-9362C5106A23}" presName="L2TextContainer" presStyleLbl="bgAcc1" presStyleIdx="6" presStyleCnt="7"/>
      <dgm:spPr/>
    </dgm:pt>
    <dgm:pt modelId="{F15C5918-F3C4-3D40-B201-8F9893FADFE3}" type="pres">
      <dgm:prSet presAssocID="{69EE5B86-962A-8C4D-AEAD-9362C5106A23}" presName="FlexibleEmptyPlaceHolder" presStyleCnt="0"/>
      <dgm:spPr/>
    </dgm:pt>
    <dgm:pt modelId="{6D1A110F-1893-E34F-98A6-BD4CD4210FC4}" type="pres">
      <dgm:prSet presAssocID="{69EE5B86-962A-8C4D-AEAD-9362C5106A23}" presName="ConnectLine" presStyleLbl="sibTrans1D1" presStyleIdx="6" presStyleCnt="7" custLinFactX="1000000" custLinFactNeighborX="1040311"/>
      <dgm:spPr>
        <a:noFill/>
        <a:ln w="6350" cap="flat" cmpd="sng" algn="ctr">
          <a:solidFill>
            <a:schemeClr val="accent3">
              <a:hueOff val="0"/>
              <a:satOff val="0"/>
              <a:lumOff val="0"/>
              <a:alphaOff val="0"/>
            </a:schemeClr>
          </a:solidFill>
          <a:prstDash val="dash"/>
          <a:miter lim="800000"/>
        </a:ln>
        <a:effectLst/>
      </dgm:spPr>
    </dgm:pt>
    <dgm:pt modelId="{9C021CC7-843B-294D-A3B1-9FECBBC6CEAD}" type="pres">
      <dgm:prSet presAssocID="{69EE5B86-962A-8C4D-AEAD-9362C5106A23}" presName="ConnectorPoint" presStyleLbl="alignNode1" presStyleIdx="6" presStyleCnt="7" custLinFactX="700000" custLinFactNeighborX="722601"/>
      <dgm:spPr/>
    </dgm:pt>
    <dgm:pt modelId="{5321D51F-AA95-FF46-8596-53FAF807800B}" type="pres">
      <dgm:prSet presAssocID="{69EE5B86-962A-8C4D-AEAD-9362C5106A23}" presName="EmptyPlaceHolder" presStyleCnt="0"/>
      <dgm:spPr/>
    </dgm:pt>
  </dgm:ptLst>
  <dgm:cxnLst>
    <dgm:cxn modelId="{A0DC7712-E122-5048-8B86-F14C8A4034D0}" type="presOf" srcId="{D382A2BD-5C39-4DD5-B3F4-5307AB321646}" destId="{066F659A-2299-7248-8DB1-06FC989F8816}" srcOrd="0" destOrd="0" presId="urn:microsoft.com/office/officeart/2016/7/layout/BasicTimeline"/>
    <dgm:cxn modelId="{2D909819-5F8B-4942-B3BB-4588BC0F1343}" srcId="{F565AC3E-A7A2-4815-BB5C-969F02D9067E}" destId="{D382A2BD-5C39-4DD5-B3F4-5307AB321646}" srcOrd="0" destOrd="0" parTransId="{C09073E3-9556-4370-A111-E6F57D5D7AC1}" sibTransId="{0BE47218-7AA6-46BE-B9C1-C00276C0AB87}"/>
    <dgm:cxn modelId="{4F3B4F1E-EEEE-EE4B-ADB3-57CB0B365831}" type="presOf" srcId="{E68CE4E6-5C2E-4BAD-8A92-A282E451E7CC}" destId="{9B8732D6-8C6E-4B47-8C00-3A12EAF27C07}" srcOrd="0" destOrd="0" presId="urn:microsoft.com/office/officeart/2016/7/layout/BasicTimeline"/>
    <dgm:cxn modelId="{829CCB24-3753-F348-B0AE-7974152F487F}" type="presOf" srcId="{FA15E804-343B-48BC-8830-4C48D424937A}" destId="{5EEA5919-1A13-3040-A06E-345EDDF4BF5C}" srcOrd="0" destOrd="0" presId="urn:microsoft.com/office/officeart/2016/7/layout/BasicTimeline"/>
    <dgm:cxn modelId="{B4689425-C182-4EAE-96BA-94177CCA58C9}" srcId="{ABD5ACDB-F6E9-42D8-BED9-3FB9744DAB10}" destId="{B778DF04-EFE0-4A54-AF74-EB6E9C85BE6D}" srcOrd="0" destOrd="0" parTransId="{11B88A9E-FC64-42CF-8C49-EB03DCF5FE57}" sibTransId="{3D15166B-9746-4EDE-920B-F2CD6E76A786}"/>
    <dgm:cxn modelId="{7343F42A-7DE1-AC41-929E-B1A69C44C4A1}" type="presOf" srcId="{161681FF-003F-4B4E-BB85-A5AC061197F0}" destId="{E2BF6269-8701-1C40-B547-599754F114C9}" srcOrd="0" destOrd="0" presId="urn:microsoft.com/office/officeart/2016/7/layout/BasicTimeline"/>
    <dgm:cxn modelId="{E8308F3E-84E7-4AEF-B2E6-839B75464E46}" srcId="{F565AC3E-A7A2-4815-BB5C-969F02D9067E}" destId="{ABD5ACDB-F6E9-42D8-BED9-3FB9744DAB10}" srcOrd="1" destOrd="0" parTransId="{EECED6C0-D48B-484D-8F2C-02F0873C6415}" sibTransId="{3D2035D6-6D5F-495A-BD2A-712737927244}"/>
    <dgm:cxn modelId="{93780351-CB2A-4FA3-9AA6-7F321EB34EBC}" srcId="{F77D7AA9-503D-4ED7-9DAC-F8C964D21424}" destId="{161681FF-003F-4B4E-BB85-A5AC061197F0}" srcOrd="0" destOrd="0" parTransId="{A86C3713-EF35-4210-98ED-600DAE53200F}" sibTransId="{E4F80AC6-3A88-4179-9D02-A15F6A991577}"/>
    <dgm:cxn modelId="{40E55A56-EC17-F34B-8FB5-538D1F83545C}" type="presOf" srcId="{47CD56D7-4614-431D-A907-0F3A4B7717C0}" destId="{6935DE5D-2A8B-DC45-96B9-F06C27649D59}" srcOrd="0" destOrd="0" presId="urn:microsoft.com/office/officeart/2016/7/layout/BasicTimeline"/>
    <dgm:cxn modelId="{E8A01658-0099-4F8E-B4D4-CB9BE31FBC27}" srcId="{FA15E804-343B-48BC-8830-4C48D424937A}" destId="{E68CE4E6-5C2E-4BAD-8A92-A282E451E7CC}" srcOrd="0" destOrd="0" parTransId="{8C3721E0-503D-4AFE-B83A-739F7731003C}" sibTransId="{5988FF4C-26DD-4359-9604-7293A9439E8D}"/>
    <dgm:cxn modelId="{1730C763-8B5C-4000-8541-D5EE1716A8D4}" srcId="{F565AC3E-A7A2-4815-BB5C-969F02D9067E}" destId="{077CA621-34D2-43D6-98B0-3E6CC596616A}" srcOrd="2" destOrd="0" parTransId="{1F7BF160-0D26-41D3-B19C-F342BC543488}" sibTransId="{D53D0E92-BC5D-4EC2-9E0B-3E15A8DD35D1}"/>
    <dgm:cxn modelId="{894A6575-C6FA-2F4F-A312-1715C857C464}" type="presOf" srcId="{36E43E27-A4C5-42AF-BE35-C2446BDF80E5}" destId="{427446A1-8619-2745-B811-30FB26EF49F6}" srcOrd="0" destOrd="0" presId="urn:microsoft.com/office/officeart/2016/7/layout/BasicTimeline"/>
    <dgm:cxn modelId="{1E5A5D80-CCC7-064D-954D-BE00203EEFF4}" type="presOf" srcId="{ABD5ACDB-F6E9-42D8-BED9-3FB9744DAB10}" destId="{2CA94530-09BD-A54E-BE03-031ECB9BC459}" srcOrd="0" destOrd="0" presId="urn:microsoft.com/office/officeart/2016/7/layout/BasicTimeline"/>
    <dgm:cxn modelId="{FA100482-0B60-4A1E-B0F5-1E07F9ABBB8A}" srcId="{36E43E27-A4C5-42AF-BE35-C2446BDF80E5}" destId="{71E8321C-2A30-4252-B21A-5117D4763D32}" srcOrd="0" destOrd="0" parTransId="{F93F589F-DBEE-483E-8D1E-7DBC7E4F6111}" sibTransId="{6733EA88-298D-479C-89C0-68237F1028FB}"/>
    <dgm:cxn modelId="{54ACEE82-C4E1-40E8-A4CF-41B922B208A0}" srcId="{D382A2BD-5C39-4DD5-B3F4-5307AB321646}" destId="{1B3BE5A6-85C6-4224-903B-438C01DF5FA8}" srcOrd="0" destOrd="0" parTransId="{3EF3643E-012B-408A-BF0B-312CC0642134}" sibTransId="{5F10AE79-9C12-4F1E-9135-9D46AB72C5D1}"/>
    <dgm:cxn modelId="{AE870F84-70BD-7849-A594-69A8C58F018B}" type="presOf" srcId="{05B80CFA-66D2-F349-8AF6-0BDBB3DF01D1}" destId="{507BBDBF-CF5F-9D4A-8A33-3931125D7E46}" srcOrd="0" destOrd="0" presId="urn:microsoft.com/office/officeart/2016/7/layout/BasicTimeline"/>
    <dgm:cxn modelId="{BB98D497-C272-48D5-8B44-4D8A13F46328}" srcId="{F565AC3E-A7A2-4815-BB5C-969F02D9067E}" destId="{F77D7AA9-503D-4ED7-9DAC-F8C964D21424}" srcOrd="3" destOrd="0" parTransId="{16B7F178-EBFD-4DE2-B19D-1ED23534824C}" sibTransId="{3798D74B-3B4C-48BF-898E-1805F5452DC6}"/>
    <dgm:cxn modelId="{B76C739A-65F4-46B1-9AC6-8398EFC5F812}" srcId="{077CA621-34D2-43D6-98B0-3E6CC596616A}" destId="{47CD56D7-4614-431D-A907-0F3A4B7717C0}" srcOrd="0" destOrd="0" parTransId="{90E6B6FC-C82E-4198-A3F6-4844F9B8C148}" sibTransId="{4B01BC2C-1284-483F-AD28-E44642D7A229}"/>
    <dgm:cxn modelId="{F15DD19C-859E-EE44-AC90-337EA4F636F7}" type="presOf" srcId="{B778DF04-EFE0-4A54-AF74-EB6E9C85BE6D}" destId="{0309FF91-D5B2-E441-B1C9-D3BB1DB4FAD0}" srcOrd="0" destOrd="0" presId="urn:microsoft.com/office/officeart/2016/7/layout/BasicTimeline"/>
    <dgm:cxn modelId="{AA84949E-1D64-2644-8886-B3323A428DED}" type="presOf" srcId="{F77D7AA9-503D-4ED7-9DAC-F8C964D21424}" destId="{21B5BD73-83F7-FB46-A693-85CA69896EF1}" srcOrd="0" destOrd="0" presId="urn:microsoft.com/office/officeart/2016/7/layout/BasicTimeline"/>
    <dgm:cxn modelId="{C0FBB6A4-1C5A-FB4F-8537-E241E891021A}" srcId="{F565AC3E-A7A2-4815-BB5C-969F02D9067E}" destId="{69EE5B86-962A-8C4D-AEAD-9362C5106A23}" srcOrd="6" destOrd="0" parTransId="{960DFA33-EC9E-7341-8CBE-B17964EE82A9}" sibTransId="{16B75D66-E30D-7747-8539-2D7000B8FE23}"/>
    <dgm:cxn modelId="{19A7C4AD-D96B-C645-BB2E-ADB350DBE6A1}" type="presOf" srcId="{71E8321C-2A30-4252-B21A-5117D4763D32}" destId="{B277C5FC-3C8A-454E-BAA1-259E87D42F30}" srcOrd="0" destOrd="0" presId="urn:microsoft.com/office/officeart/2016/7/layout/BasicTimeline"/>
    <dgm:cxn modelId="{80485AAF-ECA3-CC48-8A2E-0BC101758FE6}" srcId="{69EE5B86-962A-8C4D-AEAD-9362C5106A23}" destId="{05B80CFA-66D2-F349-8AF6-0BDBB3DF01D1}" srcOrd="0" destOrd="0" parTransId="{FE0B04E3-7D2F-B743-8BC1-F768C37C77C4}" sibTransId="{1B518EF3-B06E-F74F-9036-7D3DF632FB3C}"/>
    <dgm:cxn modelId="{A3A9EFB6-852C-4914-9198-55C34E8B8738}" srcId="{F565AC3E-A7A2-4815-BB5C-969F02D9067E}" destId="{36E43E27-A4C5-42AF-BE35-C2446BDF80E5}" srcOrd="5" destOrd="0" parTransId="{678C24EC-F9A6-4BAD-B723-A98F2A053D89}" sibTransId="{5B9040D1-9934-40B2-B09F-2A7A017D6B70}"/>
    <dgm:cxn modelId="{2ADE54C0-1E27-6246-AE16-A65DDEAF0E06}" type="presOf" srcId="{1B3BE5A6-85C6-4224-903B-438C01DF5FA8}" destId="{FB405FD1-61CD-344D-B0A9-ED4D8BBA2909}" srcOrd="0" destOrd="0" presId="urn:microsoft.com/office/officeart/2016/7/layout/BasicTimeline"/>
    <dgm:cxn modelId="{3F5FADD7-753E-4F8C-BDF0-43217A33173D}" srcId="{F565AC3E-A7A2-4815-BB5C-969F02D9067E}" destId="{FA15E804-343B-48BC-8830-4C48D424937A}" srcOrd="4" destOrd="0" parTransId="{8DBB4B40-0AB0-470B-903A-BF5689EF3E49}" sibTransId="{80CAE464-4E4E-4A8C-9E85-6BB4C44E8A94}"/>
    <dgm:cxn modelId="{1BD719DC-B1DA-1846-9287-F5B4F526E996}" type="presOf" srcId="{69EE5B86-962A-8C4D-AEAD-9362C5106A23}" destId="{4FB6C91F-5EF3-6E46-9819-177AC866C79E}" srcOrd="0" destOrd="0" presId="urn:microsoft.com/office/officeart/2016/7/layout/BasicTimeline"/>
    <dgm:cxn modelId="{C5E0D2DC-16A5-154E-9E21-00D31AA9C774}" type="presOf" srcId="{077CA621-34D2-43D6-98B0-3E6CC596616A}" destId="{4F52219E-3AFD-524B-88E7-74DE0E1320EE}" srcOrd="0" destOrd="0" presId="urn:microsoft.com/office/officeart/2016/7/layout/BasicTimeline"/>
    <dgm:cxn modelId="{1D2ECEFD-66E6-584C-9448-2646EF98ED9D}" type="presOf" srcId="{F565AC3E-A7A2-4815-BB5C-969F02D9067E}" destId="{43EC6333-5291-AE44-BDAC-FAC25EDCECDF}" srcOrd="0" destOrd="0" presId="urn:microsoft.com/office/officeart/2016/7/layout/BasicTimeline"/>
    <dgm:cxn modelId="{5277D5AB-DDE5-454E-812B-AFEC4FFA4943}" type="presParOf" srcId="{43EC6333-5291-AE44-BDAC-FAC25EDCECDF}" destId="{3DA7DE82-8C1D-CB4A-8EB7-DD15D0ACDC22}" srcOrd="0" destOrd="0" presId="urn:microsoft.com/office/officeart/2016/7/layout/BasicTimeline"/>
    <dgm:cxn modelId="{2BE4A0BB-5F58-1549-9EC2-3C4F54768FF5}" type="presParOf" srcId="{43EC6333-5291-AE44-BDAC-FAC25EDCECDF}" destId="{4F15BFB0-FA74-154F-A71A-8E0BA2110E56}" srcOrd="1" destOrd="0" presId="urn:microsoft.com/office/officeart/2016/7/layout/BasicTimeline"/>
    <dgm:cxn modelId="{0DC821D4-9F71-0447-AD1E-C31048BC9D6D}" type="presParOf" srcId="{4F15BFB0-FA74-154F-A71A-8E0BA2110E56}" destId="{648C7170-2274-8B40-8032-4FACAE77DFB9}" srcOrd="0" destOrd="0" presId="urn:microsoft.com/office/officeart/2016/7/layout/BasicTimeline"/>
    <dgm:cxn modelId="{B4F4C0D0-F5DB-7E48-A6DD-62799F0DB931}" type="presParOf" srcId="{648C7170-2274-8B40-8032-4FACAE77DFB9}" destId="{066F659A-2299-7248-8DB1-06FC989F8816}" srcOrd="0" destOrd="0" presId="urn:microsoft.com/office/officeart/2016/7/layout/BasicTimeline"/>
    <dgm:cxn modelId="{C9348718-C0D7-5D43-81E8-C15D1A06B4B6}" type="presParOf" srcId="{648C7170-2274-8B40-8032-4FACAE77DFB9}" destId="{AD460BB8-1364-E547-BEB1-FBA10B9D3C8A}" srcOrd="1" destOrd="0" presId="urn:microsoft.com/office/officeart/2016/7/layout/BasicTimeline"/>
    <dgm:cxn modelId="{41B862DD-1907-E74F-86E4-36FD0BEBFD14}" type="presParOf" srcId="{AD460BB8-1364-E547-BEB1-FBA10B9D3C8A}" destId="{FB405FD1-61CD-344D-B0A9-ED4D8BBA2909}" srcOrd="0" destOrd="0" presId="urn:microsoft.com/office/officeart/2016/7/layout/BasicTimeline"/>
    <dgm:cxn modelId="{FFFE8C12-F967-A640-9602-730E9429899E}" type="presParOf" srcId="{AD460BB8-1364-E547-BEB1-FBA10B9D3C8A}" destId="{AD083FDC-5DAE-1140-8132-2103BCE1CD85}" srcOrd="1" destOrd="0" presId="urn:microsoft.com/office/officeart/2016/7/layout/BasicTimeline"/>
    <dgm:cxn modelId="{9E21621B-9371-6243-932B-8A4187D640E0}" type="presParOf" srcId="{648C7170-2274-8B40-8032-4FACAE77DFB9}" destId="{4B45E41D-1FBB-5047-BFBE-4C62B96337DD}" srcOrd="2" destOrd="0" presId="urn:microsoft.com/office/officeart/2016/7/layout/BasicTimeline"/>
    <dgm:cxn modelId="{50D42DC9-8F59-4342-ADF1-0BDDEABDFBE0}" type="presParOf" srcId="{648C7170-2274-8B40-8032-4FACAE77DFB9}" destId="{7C4515E9-EE7C-4440-9ACA-8B3304285CF5}" srcOrd="3" destOrd="0" presId="urn:microsoft.com/office/officeart/2016/7/layout/BasicTimeline"/>
    <dgm:cxn modelId="{C8459B41-DA73-4045-AEF2-C452A5C475D4}" type="presParOf" srcId="{648C7170-2274-8B40-8032-4FACAE77DFB9}" destId="{E6B9542F-ED48-5A47-9B48-A671716B42BD}" srcOrd="4" destOrd="0" presId="urn:microsoft.com/office/officeart/2016/7/layout/BasicTimeline"/>
    <dgm:cxn modelId="{13A6C002-33B4-F240-B722-A9B09CC4B3D3}" type="presParOf" srcId="{4F15BFB0-FA74-154F-A71A-8E0BA2110E56}" destId="{6008CAAB-CAC2-0D4A-9C0F-5435C5B898E0}" srcOrd="1" destOrd="0" presId="urn:microsoft.com/office/officeart/2016/7/layout/BasicTimeline"/>
    <dgm:cxn modelId="{4C7B3D32-F1F6-0C43-A66F-504AC8887CB4}" type="presParOf" srcId="{4F15BFB0-FA74-154F-A71A-8E0BA2110E56}" destId="{9F9019AB-263C-7641-8DD6-15BFBB690979}" srcOrd="2" destOrd="0" presId="urn:microsoft.com/office/officeart/2016/7/layout/BasicTimeline"/>
    <dgm:cxn modelId="{BE5E3C4E-9266-6B4D-B44D-3C9869DFC4FC}" type="presParOf" srcId="{9F9019AB-263C-7641-8DD6-15BFBB690979}" destId="{2CA94530-09BD-A54E-BE03-031ECB9BC459}" srcOrd="0" destOrd="0" presId="urn:microsoft.com/office/officeart/2016/7/layout/BasicTimeline"/>
    <dgm:cxn modelId="{66A0CB30-88BF-2D44-BB72-E8FB0FE01322}" type="presParOf" srcId="{9F9019AB-263C-7641-8DD6-15BFBB690979}" destId="{12537B10-19D8-EA45-AE9A-883A93985F93}" srcOrd="1" destOrd="0" presId="urn:microsoft.com/office/officeart/2016/7/layout/BasicTimeline"/>
    <dgm:cxn modelId="{A7E7DBDE-57F9-B445-A6CF-6415303C7808}" type="presParOf" srcId="{12537B10-19D8-EA45-AE9A-883A93985F93}" destId="{0309FF91-D5B2-E441-B1C9-D3BB1DB4FAD0}" srcOrd="0" destOrd="0" presId="urn:microsoft.com/office/officeart/2016/7/layout/BasicTimeline"/>
    <dgm:cxn modelId="{E602D456-1F10-6A48-9710-821CA502EF68}" type="presParOf" srcId="{12537B10-19D8-EA45-AE9A-883A93985F93}" destId="{0356783C-8F65-F14E-A109-1AECFFA2FCBE}" srcOrd="1" destOrd="0" presId="urn:microsoft.com/office/officeart/2016/7/layout/BasicTimeline"/>
    <dgm:cxn modelId="{B6ED2CD3-AAF0-254A-980D-BC3F9E4ABA51}" type="presParOf" srcId="{9F9019AB-263C-7641-8DD6-15BFBB690979}" destId="{55C78416-7A8E-3A46-80BD-90BC0C374CC6}" srcOrd="2" destOrd="0" presId="urn:microsoft.com/office/officeart/2016/7/layout/BasicTimeline"/>
    <dgm:cxn modelId="{1B884096-25C2-3340-B4F1-E322581E3B1A}" type="presParOf" srcId="{9F9019AB-263C-7641-8DD6-15BFBB690979}" destId="{C24890FA-2E12-A94C-BA3F-B38B13B365D5}" srcOrd="3" destOrd="0" presId="urn:microsoft.com/office/officeart/2016/7/layout/BasicTimeline"/>
    <dgm:cxn modelId="{AEC01737-81D7-DD4C-9F4D-CC8B28FA982E}" type="presParOf" srcId="{9F9019AB-263C-7641-8DD6-15BFBB690979}" destId="{515664C3-A0BF-3745-90C0-BA18D3FBB2E9}" srcOrd="4" destOrd="0" presId="urn:microsoft.com/office/officeart/2016/7/layout/BasicTimeline"/>
    <dgm:cxn modelId="{6F535C1E-09D0-4040-BFDA-5697ABC0F982}" type="presParOf" srcId="{4F15BFB0-FA74-154F-A71A-8E0BA2110E56}" destId="{9EBB4532-D841-DC45-AA8D-D546D3FD4232}" srcOrd="3" destOrd="0" presId="urn:microsoft.com/office/officeart/2016/7/layout/BasicTimeline"/>
    <dgm:cxn modelId="{5D1CF42F-8B22-2748-87D6-681CD58AFBAE}" type="presParOf" srcId="{4F15BFB0-FA74-154F-A71A-8E0BA2110E56}" destId="{31F3B3EF-146D-6743-90CC-01ABFAA54BB8}" srcOrd="4" destOrd="0" presId="urn:microsoft.com/office/officeart/2016/7/layout/BasicTimeline"/>
    <dgm:cxn modelId="{67C58204-B5D6-124D-9344-B4C0C89EA082}" type="presParOf" srcId="{31F3B3EF-146D-6743-90CC-01ABFAA54BB8}" destId="{4F52219E-3AFD-524B-88E7-74DE0E1320EE}" srcOrd="0" destOrd="0" presId="urn:microsoft.com/office/officeart/2016/7/layout/BasicTimeline"/>
    <dgm:cxn modelId="{63CCAEB6-F676-6B44-9493-4324F5CC37B5}" type="presParOf" srcId="{31F3B3EF-146D-6743-90CC-01ABFAA54BB8}" destId="{EF7D4C69-F6E9-5642-B00E-2E8C07FD672D}" srcOrd="1" destOrd="0" presId="urn:microsoft.com/office/officeart/2016/7/layout/BasicTimeline"/>
    <dgm:cxn modelId="{42BA10AC-33E6-2041-BA89-229E17EA85D3}" type="presParOf" srcId="{EF7D4C69-F6E9-5642-B00E-2E8C07FD672D}" destId="{6935DE5D-2A8B-DC45-96B9-F06C27649D59}" srcOrd="0" destOrd="0" presId="urn:microsoft.com/office/officeart/2016/7/layout/BasicTimeline"/>
    <dgm:cxn modelId="{21ACAD20-3865-0D40-9463-A0393A3F6D23}" type="presParOf" srcId="{EF7D4C69-F6E9-5642-B00E-2E8C07FD672D}" destId="{898BB399-EB83-B946-A5E7-244398355561}" srcOrd="1" destOrd="0" presId="urn:microsoft.com/office/officeart/2016/7/layout/BasicTimeline"/>
    <dgm:cxn modelId="{CDFA5FB1-8233-5B48-AC3C-8F0C04205067}" type="presParOf" srcId="{31F3B3EF-146D-6743-90CC-01ABFAA54BB8}" destId="{8F0B3A22-97AB-2240-BC33-53E24F051E02}" srcOrd="2" destOrd="0" presId="urn:microsoft.com/office/officeart/2016/7/layout/BasicTimeline"/>
    <dgm:cxn modelId="{6F06F154-C0F8-8E40-8461-6067F2C804AD}" type="presParOf" srcId="{31F3B3EF-146D-6743-90CC-01ABFAA54BB8}" destId="{AF9CBEDA-B8A7-CE46-802C-172A5EEFAED7}" srcOrd="3" destOrd="0" presId="urn:microsoft.com/office/officeart/2016/7/layout/BasicTimeline"/>
    <dgm:cxn modelId="{81E07E09-EB48-1449-9248-C483544AD4E0}" type="presParOf" srcId="{31F3B3EF-146D-6743-90CC-01ABFAA54BB8}" destId="{6ED8BA5A-A90F-6B4D-BA5E-7C3AED42CC16}" srcOrd="4" destOrd="0" presId="urn:microsoft.com/office/officeart/2016/7/layout/BasicTimeline"/>
    <dgm:cxn modelId="{8ED0058D-12CA-0341-A74B-1E8765841F53}" type="presParOf" srcId="{4F15BFB0-FA74-154F-A71A-8E0BA2110E56}" destId="{B76C315E-940C-744E-8FF7-68B127BFB28D}" srcOrd="5" destOrd="0" presId="urn:microsoft.com/office/officeart/2016/7/layout/BasicTimeline"/>
    <dgm:cxn modelId="{7A057F32-C9F1-AD47-A49B-7BC043AD520D}" type="presParOf" srcId="{4F15BFB0-FA74-154F-A71A-8E0BA2110E56}" destId="{A37E4BCF-6700-4C4C-B829-E74748F663F6}" srcOrd="6" destOrd="0" presId="urn:microsoft.com/office/officeart/2016/7/layout/BasicTimeline"/>
    <dgm:cxn modelId="{6DB7DC05-2D67-FE4B-ADC9-B5E317A3C506}" type="presParOf" srcId="{A37E4BCF-6700-4C4C-B829-E74748F663F6}" destId="{21B5BD73-83F7-FB46-A693-85CA69896EF1}" srcOrd="0" destOrd="0" presId="urn:microsoft.com/office/officeart/2016/7/layout/BasicTimeline"/>
    <dgm:cxn modelId="{EF53EE66-BA30-8F48-A003-51AEFF14BB82}" type="presParOf" srcId="{A37E4BCF-6700-4C4C-B829-E74748F663F6}" destId="{3A798B40-AE81-FA46-9A8D-363BD96CB310}" srcOrd="1" destOrd="0" presId="urn:microsoft.com/office/officeart/2016/7/layout/BasicTimeline"/>
    <dgm:cxn modelId="{C84C3D8D-A18F-8F4B-B08B-E88B15CE554B}" type="presParOf" srcId="{3A798B40-AE81-FA46-9A8D-363BD96CB310}" destId="{E2BF6269-8701-1C40-B547-599754F114C9}" srcOrd="0" destOrd="0" presId="urn:microsoft.com/office/officeart/2016/7/layout/BasicTimeline"/>
    <dgm:cxn modelId="{038C8A51-EC60-9646-B208-88FAF9C56D02}" type="presParOf" srcId="{3A798B40-AE81-FA46-9A8D-363BD96CB310}" destId="{E3DA8B24-A805-5A4D-90A8-B4E6CC102F6B}" srcOrd="1" destOrd="0" presId="urn:microsoft.com/office/officeart/2016/7/layout/BasicTimeline"/>
    <dgm:cxn modelId="{2D916912-EB2E-0948-8ADD-A4B09445C721}" type="presParOf" srcId="{A37E4BCF-6700-4C4C-B829-E74748F663F6}" destId="{A3B8512A-D7A2-6943-9474-4CF61D42C357}" srcOrd="2" destOrd="0" presId="urn:microsoft.com/office/officeart/2016/7/layout/BasicTimeline"/>
    <dgm:cxn modelId="{049BB8D3-81DD-D244-8CE6-F5197364B5E3}" type="presParOf" srcId="{A37E4BCF-6700-4C4C-B829-E74748F663F6}" destId="{56F4BAAE-F7F5-4046-8477-B9D0AD7FD4F4}" srcOrd="3" destOrd="0" presId="urn:microsoft.com/office/officeart/2016/7/layout/BasicTimeline"/>
    <dgm:cxn modelId="{9CC30BA0-855D-0E4C-905C-4BCE652B76C3}" type="presParOf" srcId="{A37E4BCF-6700-4C4C-B829-E74748F663F6}" destId="{4ECD88D5-79CA-0B4E-B86B-FC94664F2D40}" srcOrd="4" destOrd="0" presId="urn:microsoft.com/office/officeart/2016/7/layout/BasicTimeline"/>
    <dgm:cxn modelId="{F2F8FAE3-B1B9-124E-862E-92053030D3A8}" type="presParOf" srcId="{4F15BFB0-FA74-154F-A71A-8E0BA2110E56}" destId="{156D24A4-51BF-7F45-986F-E4779BAB542A}" srcOrd="7" destOrd="0" presId="urn:microsoft.com/office/officeart/2016/7/layout/BasicTimeline"/>
    <dgm:cxn modelId="{B2E2FE7E-BC42-644F-9D93-675639A0B80A}" type="presParOf" srcId="{4F15BFB0-FA74-154F-A71A-8E0BA2110E56}" destId="{18A5F009-E3C0-134C-85FE-80A4DEA4B7CB}" srcOrd="8" destOrd="0" presId="urn:microsoft.com/office/officeart/2016/7/layout/BasicTimeline"/>
    <dgm:cxn modelId="{9FD7E430-4BED-7441-8F3D-876BCE34DDB8}" type="presParOf" srcId="{18A5F009-E3C0-134C-85FE-80A4DEA4B7CB}" destId="{5EEA5919-1A13-3040-A06E-345EDDF4BF5C}" srcOrd="0" destOrd="0" presId="urn:microsoft.com/office/officeart/2016/7/layout/BasicTimeline"/>
    <dgm:cxn modelId="{0A657666-920E-EA47-95A5-928CC4B0B051}" type="presParOf" srcId="{18A5F009-E3C0-134C-85FE-80A4DEA4B7CB}" destId="{BEA59A05-4BBC-A54E-811E-4D5FBC40DCA5}" srcOrd="1" destOrd="0" presId="urn:microsoft.com/office/officeart/2016/7/layout/BasicTimeline"/>
    <dgm:cxn modelId="{8AA1819A-08BB-D348-AB61-11841FDC8D37}" type="presParOf" srcId="{BEA59A05-4BBC-A54E-811E-4D5FBC40DCA5}" destId="{9B8732D6-8C6E-4B47-8C00-3A12EAF27C07}" srcOrd="0" destOrd="0" presId="urn:microsoft.com/office/officeart/2016/7/layout/BasicTimeline"/>
    <dgm:cxn modelId="{6FFC577A-B75D-4B48-9D09-7CF63D83E5FF}" type="presParOf" srcId="{BEA59A05-4BBC-A54E-811E-4D5FBC40DCA5}" destId="{9219CD37-C27D-6B4E-BC20-326E6FEBD427}" srcOrd="1" destOrd="0" presId="urn:microsoft.com/office/officeart/2016/7/layout/BasicTimeline"/>
    <dgm:cxn modelId="{B5FAEA22-4469-5D4B-989B-E600A371D378}" type="presParOf" srcId="{18A5F009-E3C0-134C-85FE-80A4DEA4B7CB}" destId="{03AED98A-6218-9346-95D3-8BBD2074AD0C}" srcOrd="2" destOrd="0" presId="urn:microsoft.com/office/officeart/2016/7/layout/BasicTimeline"/>
    <dgm:cxn modelId="{106A0533-7974-F049-9085-340CBBFDB7CD}" type="presParOf" srcId="{18A5F009-E3C0-134C-85FE-80A4DEA4B7CB}" destId="{1C892176-0AF7-F145-9006-47B6E8D83ABF}" srcOrd="3" destOrd="0" presId="urn:microsoft.com/office/officeart/2016/7/layout/BasicTimeline"/>
    <dgm:cxn modelId="{E2A5F12C-EA3D-FC4D-BB55-C05AF96D9E94}" type="presParOf" srcId="{18A5F009-E3C0-134C-85FE-80A4DEA4B7CB}" destId="{B96A4840-FFA9-894E-B9B1-0FFB225B5E1A}" srcOrd="4" destOrd="0" presId="urn:microsoft.com/office/officeart/2016/7/layout/BasicTimeline"/>
    <dgm:cxn modelId="{DD6D7422-667B-4346-801F-B39582AA649D}" type="presParOf" srcId="{4F15BFB0-FA74-154F-A71A-8E0BA2110E56}" destId="{97889247-EB55-0845-9670-03DEDDAC3684}" srcOrd="9" destOrd="0" presId="urn:microsoft.com/office/officeart/2016/7/layout/BasicTimeline"/>
    <dgm:cxn modelId="{AA97F9D9-3445-1D4A-9B10-F1B6E3515FD8}" type="presParOf" srcId="{4F15BFB0-FA74-154F-A71A-8E0BA2110E56}" destId="{5613E5BE-69B2-4A41-917D-2C33EEC915B8}" srcOrd="10" destOrd="0" presId="urn:microsoft.com/office/officeart/2016/7/layout/BasicTimeline"/>
    <dgm:cxn modelId="{B7B35105-265B-6A43-82F3-011EB4E64DDC}" type="presParOf" srcId="{5613E5BE-69B2-4A41-917D-2C33EEC915B8}" destId="{427446A1-8619-2745-B811-30FB26EF49F6}" srcOrd="0" destOrd="0" presId="urn:microsoft.com/office/officeart/2016/7/layout/BasicTimeline"/>
    <dgm:cxn modelId="{D26E8E70-64BF-9045-B197-CA6B12101F11}" type="presParOf" srcId="{5613E5BE-69B2-4A41-917D-2C33EEC915B8}" destId="{868ACC0E-167F-9043-B856-C3A333EDAFA7}" srcOrd="1" destOrd="0" presId="urn:microsoft.com/office/officeart/2016/7/layout/BasicTimeline"/>
    <dgm:cxn modelId="{ED7B7F6A-5D8E-B242-A111-1E2744E572E2}" type="presParOf" srcId="{868ACC0E-167F-9043-B856-C3A333EDAFA7}" destId="{B277C5FC-3C8A-454E-BAA1-259E87D42F30}" srcOrd="0" destOrd="0" presId="urn:microsoft.com/office/officeart/2016/7/layout/BasicTimeline"/>
    <dgm:cxn modelId="{1B94AFE7-CF94-394C-AC21-39450EAA94DB}" type="presParOf" srcId="{868ACC0E-167F-9043-B856-C3A333EDAFA7}" destId="{0F2235AA-38C6-AD47-A125-C911BA58BA52}" srcOrd="1" destOrd="0" presId="urn:microsoft.com/office/officeart/2016/7/layout/BasicTimeline"/>
    <dgm:cxn modelId="{98BD1E5C-61DD-144A-8795-7852FEF030CE}" type="presParOf" srcId="{5613E5BE-69B2-4A41-917D-2C33EEC915B8}" destId="{6A38C6F5-CAEB-0E42-9DF8-978B85F27E3F}" srcOrd="2" destOrd="0" presId="urn:microsoft.com/office/officeart/2016/7/layout/BasicTimeline"/>
    <dgm:cxn modelId="{4AA5558E-2A67-A748-BBFA-AB787C5192BB}" type="presParOf" srcId="{5613E5BE-69B2-4A41-917D-2C33EEC915B8}" destId="{B1DC4652-E3FD-CD45-9750-9E319B8AF2C7}" srcOrd="3" destOrd="0" presId="urn:microsoft.com/office/officeart/2016/7/layout/BasicTimeline"/>
    <dgm:cxn modelId="{2ECDBBE2-16D9-4B44-AAAE-520E704BC088}" type="presParOf" srcId="{5613E5BE-69B2-4A41-917D-2C33EEC915B8}" destId="{953F4C58-B82C-1345-A3B5-8D267F69FBD3}" srcOrd="4" destOrd="0" presId="urn:microsoft.com/office/officeart/2016/7/layout/BasicTimeline"/>
    <dgm:cxn modelId="{1E5668C3-898F-B743-B9B7-5BAD41C2350F}" type="presParOf" srcId="{4F15BFB0-FA74-154F-A71A-8E0BA2110E56}" destId="{A0EC5294-F6FE-DE4E-A90A-C509B93340FA}" srcOrd="11" destOrd="0" presId="urn:microsoft.com/office/officeart/2016/7/layout/BasicTimeline"/>
    <dgm:cxn modelId="{DD6854CB-780C-1F4C-9F61-DD6FFBD120E4}" type="presParOf" srcId="{4F15BFB0-FA74-154F-A71A-8E0BA2110E56}" destId="{5E49B852-A697-5742-97BB-F8D5DBADD0E8}" srcOrd="12" destOrd="0" presId="urn:microsoft.com/office/officeart/2016/7/layout/BasicTimeline"/>
    <dgm:cxn modelId="{8419A094-8B17-E849-8F99-A7B16B9AF068}" type="presParOf" srcId="{5E49B852-A697-5742-97BB-F8D5DBADD0E8}" destId="{4FB6C91F-5EF3-6E46-9819-177AC866C79E}" srcOrd="0" destOrd="0" presId="urn:microsoft.com/office/officeart/2016/7/layout/BasicTimeline"/>
    <dgm:cxn modelId="{89758889-14D8-AE46-8EDD-F5E716446404}" type="presParOf" srcId="{5E49B852-A697-5742-97BB-F8D5DBADD0E8}" destId="{3A2C5FCF-8EEB-184F-92CF-119D8679E959}" srcOrd="1" destOrd="0" presId="urn:microsoft.com/office/officeart/2016/7/layout/BasicTimeline"/>
    <dgm:cxn modelId="{2D330C36-774F-DD49-A5A0-0C4124A6F0D9}" type="presParOf" srcId="{3A2C5FCF-8EEB-184F-92CF-119D8679E959}" destId="{507BBDBF-CF5F-9D4A-8A33-3931125D7E46}" srcOrd="0" destOrd="0" presId="urn:microsoft.com/office/officeart/2016/7/layout/BasicTimeline"/>
    <dgm:cxn modelId="{8F0E2963-FC8F-2A4C-925A-E3D14B6BCC03}" type="presParOf" srcId="{3A2C5FCF-8EEB-184F-92CF-119D8679E959}" destId="{F15C5918-F3C4-3D40-B201-8F9893FADFE3}" srcOrd="1" destOrd="0" presId="urn:microsoft.com/office/officeart/2016/7/layout/BasicTimeline"/>
    <dgm:cxn modelId="{1F0E4227-8B31-D74C-BCA8-29BE9B3E8786}" type="presParOf" srcId="{5E49B852-A697-5742-97BB-F8D5DBADD0E8}" destId="{6D1A110F-1893-E34F-98A6-BD4CD4210FC4}" srcOrd="2" destOrd="0" presId="urn:microsoft.com/office/officeart/2016/7/layout/BasicTimeline"/>
    <dgm:cxn modelId="{EF8759E5-D7C3-AE49-88DA-789F3BA2FC9C}" type="presParOf" srcId="{5E49B852-A697-5742-97BB-F8D5DBADD0E8}" destId="{9C021CC7-843B-294D-A3B1-9FECBBC6CEAD}" srcOrd="3" destOrd="0" presId="urn:microsoft.com/office/officeart/2016/7/layout/BasicTimeline"/>
    <dgm:cxn modelId="{B0D5FE11-FA16-D648-B0F6-687D696DF934}" type="presParOf" srcId="{5E49B852-A697-5742-97BB-F8D5DBADD0E8}" destId="{5321D51F-AA95-FF46-8596-53FAF807800B}"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170311-C73C-2947-A6F2-B375EF40B2A4}">
      <dsp:nvSpPr>
        <dsp:cNvPr id="0" name=""/>
        <dsp:cNvSpPr/>
      </dsp:nvSpPr>
      <dsp:spPr>
        <a:xfrm>
          <a:off x="1261" y="324545"/>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Facial features</a:t>
          </a:r>
        </a:p>
      </dsp:txBody>
      <dsp:txXfrm>
        <a:off x="1261" y="324545"/>
        <a:ext cx="1589315" cy="953589"/>
      </dsp:txXfrm>
    </dsp:sp>
    <dsp:sp modelId="{A2416E21-E34E-B441-889C-B855B3CE83DA}">
      <dsp:nvSpPr>
        <dsp:cNvPr id="0" name=""/>
        <dsp:cNvSpPr/>
      </dsp:nvSpPr>
      <dsp:spPr>
        <a:xfrm>
          <a:off x="1749508" y="324545"/>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Vomiting</a:t>
          </a:r>
        </a:p>
      </dsp:txBody>
      <dsp:txXfrm>
        <a:off x="1749508" y="324545"/>
        <a:ext cx="1589315" cy="953589"/>
      </dsp:txXfrm>
    </dsp:sp>
    <dsp:sp modelId="{59CF1737-576F-4443-9053-3C5C5D44DBE0}">
      <dsp:nvSpPr>
        <dsp:cNvPr id="0" name=""/>
        <dsp:cNvSpPr/>
      </dsp:nvSpPr>
      <dsp:spPr>
        <a:xfrm>
          <a:off x="3497755" y="324545"/>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Short Stature</a:t>
          </a:r>
        </a:p>
      </dsp:txBody>
      <dsp:txXfrm>
        <a:off x="3497755" y="324545"/>
        <a:ext cx="1589315" cy="953589"/>
      </dsp:txXfrm>
    </dsp:sp>
    <dsp:sp modelId="{4DF7226C-B33B-294E-A8EC-A2F3D7ECEBA3}">
      <dsp:nvSpPr>
        <dsp:cNvPr id="0" name=""/>
        <dsp:cNvSpPr/>
      </dsp:nvSpPr>
      <dsp:spPr>
        <a:xfrm>
          <a:off x="5246002" y="324545"/>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Fussy Eating</a:t>
          </a:r>
        </a:p>
      </dsp:txBody>
      <dsp:txXfrm>
        <a:off x="5246002" y="324545"/>
        <a:ext cx="1589315" cy="953589"/>
      </dsp:txXfrm>
    </dsp:sp>
    <dsp:sp modelId="{A87C0F20-5225-E64C-993B-FD876CA73B47}">
      <dsp:nvSpPr>
        <dsp:cNvPr id="0" name=""/>
        <dsp:cNvSpPr/>
      </dsp:nvSpPr>
      <dsp:spPr>
        <a:xfrm>
          <a:off x="6994249" y="324545"/>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Hearing Difficulties</a:t>
          </a:r>
        </a:p>
      </dsp:txBody>
      <dsp:txXfrm>
        <a:off x="6994249" y="324545"/>
        <a:ext cx="1589315" cy="953589"/>
      </dsp:txXfrm>
    </dsp:sp>
    <dsp:sp modelId="{2CF24CD6-0037-4B43-AE7E-4EE93216DCE1}">
      <dsp:nvSpPr>
        <dsp:cNvPr id="0" name=""/>
        <dsp:cNvSpPr/>
      </dsp:nvSpPr>
      <dsp:spPr>
        <a:xfrm>
          <a:off x="8742497" y="324545"/>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Pulmonary Stenosis</a:t>
          </a:r>
        </a:p>
      </dsp:txBody>
      <dsp:txXfrm>
        <a:off x="8742497" y="324545"/>
        <a:ext cx="1589315" cy="953589"/>
      </dsp:txXfrm>
    </dsp:sp>
    <dsp:sp modelId="{C0459D5F-D707-7847-8B88-2841CBC84247}">
      <dsp:nvSpPr>
        <dsp:cNvPr id="0" name=""/>
        <dsp:cNvSpPr/>
      </dsp:nvSpPr>
      <dsp:spPr>
        <a:xfrm>
          <a:off x="1261" y="1437066"/>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Delayed Puberty</a:t>
          </a:r>
        </a:p>
      </dsp:txBody>
      <dsp:txXfrm>
        <a:off x="1261" y="1437066"/>
        <a:ext cx="1589315" cy="953589"/>
      </dsp:txXfrm>
    </dsp:sp>
    <dsp:sp modelId="{CF968857-5050-4549-88A8-E8D6ADAB597E}">
      <dsp:nvSpPr>
        <dsp:cNvPr id="0" name=""/>
        <dsp:cNvSpPr/>
      </dsp:nvSpPr>
      <dsp:spPr>
        <a:xfrm>
          <a:off x="1749508" y="1437066"/>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Lymphoedema</a:t>
          </a:r>
        </a:p>
      </dsp:txBody>
      <dsp:txXfrm>
        <a:off x="1749508" y="1437066"/>
        <a:ext cx="1589315" cy="953589"/>
      </dsp:txXfrm>
    </dsp:sp>
    <dsp:sp modelId="{76DC22CE-943D-9042-BD7D-744B0AD5E443}">
      <dsp:nvSpPr>
        <dsp:cNvPr id="0" name=""/>
        <dsp:cNvSpPr/>
      </dsp:nvSpPr>
      <dsp:spPr>
        <a:xfrm>
          <a:off x="3497755" y="1437066"/>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Scoliosis &amp; Flat Feet</a:t>
          </a:r>
        </a:p>
      </dsp:txBody>
      <dsp:txXfrm>
        <a:off x="3497755" y="1437066"/>
        <a:ext cx="1589315" cy="953589"/>
      </dsp:txXfrm>
    </dsp:sp>
    <dsp:sp modelId="{57E517E2-AD01-954C-9408-B935351EB409}">
      <dsp:nvSpPr>
        <dsp:cNvPr id="0" name=""/>
        <dsp:cNvSpPr/>
      </dsp:nvSpPr>
      <dsp:spPr>
        <a:xfrm>
          <a:off x="5246002" y="1437066"/>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Neurodiversity</a:t>
          </a:r>
        </a:p>
      </dsp:txBody>
      <dsp:txXfrm>
        <a:off x="5246002" y="1437066"/>
        <a:ext cx="1589315" cy="953589"/>
      </dsp:txXfrm>
    </dsp:sp>
    <dsp:sp modelId="{3F7EE5E7-C39E-094D-B7C5-1CCFC9A4E457}">
      <dsp:nvSpPr>
        <dsp:cNvPr id="0" name=""/>
        <dsp:cNvSpPr/>
      </dsp:nvSpPr>
      <dsp:spPr>
        <a:xfrm>
          <a:off x="6994249" y="1437066"/>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Bleeding</a:t>
          </a:r>
        </a:p>
      </dsp:txBody>
      <dsp:txXfrm>
        <a:off x="6994249" y="1437066"/>
        <a:ext cx="1589315" cy="953589"/>
      </dsp:txXfrm>
    </dsp:sp>
    <dsp:sp modelId="{D13166AC-9F88-B84E-B47D-D8566819FE7A}">
      <dsp:nvSpPr>
        <dsp:cNvPr id="0" name=""/>
        <dsp:cNvSpPr/>
      </dsp:nvSpPr>
      <dsp:spPr>
        <a:xfrm>
          <a:off x="8742497" y="1437066"/>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Learning Difficulties</a:t>
          </a:r>
        </a:p>
      </dsp:txBody>
      <dsp:txXfrm>
        <a:off x="8742497" y="1437066"/>
        <a:ext cx="1589315" cy="953589"/>
      </dsp:txXfrm>
    </dsp:sp>
    <dsp:sp modelId="{F525A611-CCC8-7C4E-8ACE-86ADF43AB8DC}">
      <dsp:nvSpPr>
        <dsp:cNvPr id="0" name=""/>
        <dsp:cNvSpPr/>
      </dsp:nvSpPr>
      <dsp:spPr>
        <a:xfrm>
          <a:off x="1261" y="2549587"/>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Visual Problems</a:t>
          </a:r>
        </a:p>
      </dsp:txBody>
      <dsp:txXfrm>
        <a:off x="1261" y="2549587"/>
        <a:ext cx="1589315" cy="953589"/>
      </dsp:txXfrm>
    </dsp:sp>
    <dsp:sp modelId="{10A7E227-1E98-8547-9720-BD52F4D5FEDA}">
      <dsp:nvSpPr>
        <dsp:cNvPr id="0" name=""/>
        <dsp:cNvSpPr/>
      </dsp:nvSpPr>
      <dsp:spPr>
        <a:xfrm>
          <a:off x="1749508" y="2549587"/>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Leg Pains</a:t>
          </a:r>
        </a:p>
      </dsp:txBody>
      <dsp:txXfrm>
        <a:off x="1749508" y="2549587"/>
        <a:ext cx="1589315" cy="953589"/>
      </dsp:txXfrm>
    </dsp:sp>
    <dsp:sp modelId="{F9A2E5D1-09AE-FC4C-BC80-072F979E14D3}">
      <dsp:nvSpPr>
        <dsp:cNvPr id="0" name=""/>
        <dsp:cNvSpPr/>
      </dsp:nvSpPr>
      <dsp:spPr>
        <a:xfrm>
          <a:off x="3497755" y="2549587"/>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Developmental Delay</a:t>
          </a:r>
        </a:p>
      </dsp:txBody>
      <dsp:txXfrm>
        <a:off x="3497755" y="2549587"/>
        <a:ext cx="1589315" cy="953589"/>
      </dsp:txXfrm>
    </dsp:sp>
    <dsp:sp modelId="{B2F7B956-6683-1F4F-8A33-797490F1C59B}">
      <dsp:nvSpPr>
        <dsp:cNvPr id="0" name=""/>
        <dsp:cNvSpPr/>
      </dsp:nvSpPr>
      <dsp:spPr>
        <a:xfrm>
          <a:off x="5246002" y="2549587"/>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Hypertrophic Cardiomyopathy</a:t>
          </a:r>
        </a:p>
      </dsp:txBody>
      <dsp:txXfrm>
        <a:off x="5246002" y="2549587"/>
        <a:ext cx="1589315" cy="953589"/>
      </dsp:txXfrm>
    </dsp:sp>
    <dsp:sp modelId="{3DE4582A-09EC-244D-9E65-66D0CADD7078}">
      <dsp:nvSpPr>
        <dsp:cNvPr id="0" name=""/>
        <dsp:cNvSpPr/>
      </dsp:nvSpPr>
      <dsp:spPr>
        <a:xfrm>
          <a:off x="6994249" y="2549587"/>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Hypermobility</a:t>
          </a:r>
        </a:p>
      </dsp:txBody>
      <dsp:txXfrm>
        <a:off x="6994249" y="2549587"/>
        <a:ext cx="1589315" cy="953589"/>
      </dsp:txXfrm>
    </dsp:sp>
    <dsp:sp modelId="{3021646C-D78C-2C4D-BBF2-0BF22371A9FC}">
      <dsp:nvSpPr>
        <dsp:cNvPr id="0" name=""/>
        <dsp:cNvSpPr/>
      </dsp:nvSpPr>
      <dsp:spPr>
        <a:xfrm>
          <a:off x="8742497" y="2549587"/>
          <a:ext cx="1589315" cy="95358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Itchy Skin</a:t>
          </a:r>
        </a:p>
      </dsp:txBody>
      <dsp:txXfrm>
        <a:off x="8742497" y="2549587"/>
        <a:ext cx="1589315" cy="9535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514C5F-F6B2-1F41-8987-3E9480839D71}">
      <dsp:nvSpPr>
        <dsp:cNvPr id="0" name=""/>
        <dsp:cNvSpPr/>
      </dsp:nvSpPr>
      <dsp:spPr>
        <a:xfrm>
          <a:off x="200834" y="2788583"/>
          <a:ext cx="1583454" cy="586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2001</a:t>
          </a:r>
        </a:p>
      </dsp:txBody>
      <dsp:txXfrm>
        <a:off x="200834" y="2788583"/>
        <a:ext cx="1583454" cy="586796"/>
      </dsp:txXfrm>
    </dsp:sp>
    <dsp:sp modelId="{747C983F-D594-4F4C-BBB8-673D9C0471DE}">
      <dsp:nvSpPr>
        <dsp:cNvPr id="0" name=""/>
        <dsp:cNvSpPr/>
      </dsp:nvSpPr>
      <dsp:spPr>
        <a:xfrm>
          <a:off x="0" y="2492588"/>
          <a:ext cx="5943760" cy="20771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DF3AA7-7370-7E49-A862-DAE5ED67C46C}">
      <dsp:nvSpPr>
        <dsp:cNvPr id="0" name=""/>
        <dsp:cNvSpPr/>
      </dsp:nvSpPr>
      <dsp:spPr>
        <a:xfrm>
          <a:off x="121661" y="885388"/>
          <a:ext cx="1741800" cy="72440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PTPN11</a:t>
          </a:r>
        </a:p>
      </dsp:txBody>
      <dsp:txXfrm>
        <a:off x="121661" y="885388"/>
        <a:ext cx="1741800" cy="724408"/>
      </dsp:txXfrm>
    </dsp:sp>
    <dsp:sp modelId="{0C33CF9C-EA23-0847-BDBF-C5DD01F1DA16}">
      <dsp:nvSpPr>
        <dsp:cNvPr id="0" name=""/>
        <dsp:cNvSpPr/>
      </dsp:nvSpPr>
      <dsp:spPr>
        <a:xfrm>
          <a:off x="992561" y="1609796"/>
          <a:ext cx="0" cy="882791"/>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A3A4A291-3326-4B4C-833B-C41B61CE0D85}">
      <dsp:nvSpPr>
        <dsp:cNvPr id="0" name=""/>
        <dsp:cNvSpPr/>
      </dsp:nvSpPr>
      <dsp:spPr>
        <a:xfrm>
          <a:off x="1190493" y="1817512"/>
          <a:ext cx="1583454" cy="586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2006</a:t>
          </a:r>
        </a:p>
      </dsp:txBody>
      <dsp:txXfrm>
        <a:off x="1190493" y="1817512"/>
        <a:ext cx="1583454" cy="586796"/>
      </dsp:txXfrm>
    </dsp:sp>
    <dsp:sp modelId="{76D87D0E-80F0-CB49-9539-11D399E236AA}">
      <dsp:nvSpPr>
        <dsp:cNvPr id="0" name=""/>
        <dsp:cNvSpPr/>
      </dsp:nvSpPr>
      <dsp:spPr>
        <a:xfrm>
          <a:off x="1111320" y="3583096"/>
          <a:ext cx="1741800" cy="724408"/>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KRAS</a:t>
          </a:r>
        </a:p>
      </dsp:txBody>
      <dsp:txXfrm>
        <a:off x="1111320" y="3583096"/>
        <a:ext cx="1741800" cy="724408"/>
      </dsp:txXfrm>
    </dsp:sp>
    <dsp:sp modelId="{BA9387A7-F1E1-8147-86DA-4FE027E4A58F}">
      <dsp:nvSpPr>
        <dsp:cNvPr id="0" name=""/>
        <dsp:cNvSpPr/>
      </dsp:nvSpPr>
      <dsp:spPr>
        <a:xfrm>
          <a:off x="1982220" y="2700304"/>
          <a:ext cx="0" cy="882791"/>
        </a:xfrm>
        <a:prstGeom prst="line">
          <a:avLst/>
        </a:prstGeom>
        <a:solidFill>
          <a:schemeClr val="accent3">
            <a:hueOff val="0"/>
            <a:satOff val="0"/>
            <a:lumOff val="0"/>
            <a:alphaOff val="0"/>
          </a:schemeClr>
        </a:solidFill>
        <a:ln w="6350" cap="flat" cmpd="sng" algn="ctr">
          <a:solidFill>
            <a:schemeClr val="accent3">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E5640903-ECE9-FA4F-A8D9-24130B054D9E}">
      <dsp:nvSpPr>
        <dsp:cNvPr id="0" name=""/>
        <dsp:cNvSpPr/>
      </dsp:nvSpPr>
      <dsp:spPr>
        <a:xfrm>
          <a:off x="927650" y="2531535"/>
          <a:ext cx="129822" cy="12982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1B26A37-4780-6744-A61C-E3BF3A2095E3}">
      <dsp:nvSpPr>
        <dsp:cNvPr id="0" name=""/>
        <dsp:cNvSpPr/>
      </dsp:nvSpPr>
      <dsp:spPr>
        <a:xfrm>
          <a:off x="1917309" y="2531535"/>
          <a:ext cx="129822" cy="12982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08D08E1-1FE3-CD4A-9940-5589DD8D1CB8}">
      <dsp:nvSpPr>
        <dsp:cNvPr id="0" name=""/>
        <dsp:cNvSpPr/>
      </dsp:nvSpPr>
      <dsp:spPr>
        <a:xfrm>
          <a:off x="2180152" y="2788583"/>
          <a:ext cx="1583454" cy="586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2007</a:t>
          </a:r>
        </a:p>
      </dsp:txBody>
      <dsp:txXfrm>
        <a:off x="2180152" y="2788583"/>
        <a:ext cx="1583454" cy="586796"/>
      </dsp:txXfrm>
    </dsp:sp>
    <dsp:sp modelId="{0E024D9A-3A91-AE4A-AAAD-810749665642}">
      <dsp:nvSpPr>
        <dsp:cNvPr id="0" name=""/>
        <dsp:cNvSpPr/>
      </dsp:nvSpPr>
      <dsp:spPr>
        <a:xfrm>
          <a:off x="2100979" y="885388"/>
          <a:ext cx="1741800" cy="724408"/>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SOS1</a:t>
          </a:r>
        </a:p>
      </dsp:txBody>
      <dsp:txXfrm>
        <a:off x="2100979" y="885388"/>
        <a:ext cx="1741800" cy="724408"/>
      </dsp:txXfrm>
    </dsp:sp>
    <dsp:sp modelId="{54CC455B-2241-1541-9918-7E0FBFA638D2}">
      <dsp:nvSpPr>
        <dsp:cNvPr id="0" name=""/>
        <dsp:cNvSpPr/>
      </dsp:nvSpPr>
      <dsp:spPr>
        <a:xfrm>
          <a:off x="2971880" y="1609796"/>
          <a:ext cx="0" cy="882791"/>
        </a:xfrm>
        <a:prstGeom prst="line">
          <a:avLst/>
        </a:prstGeom>
        <a:solidFill>
          <a:schemeClr val="accent4">
            <a:hueOff val="0"/>
            <a:satOff val="0"/>
            <a:lumOff val="0"/>
            <a:alphaOff val="0"/>
          </a:schemeClr>
        </a:solidFill>
        <a:ln w="6350" cap="flat" cmpd="sng" algn="ctr">
          <a:solidFill>
            <a:schemeClr val="accent4">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60F0F0E1-649F-0A43-9412-FA7F4B27FC3D}">
      <dsp:nvSpPr>
        <dsp:cNvPr id="0" name=""/>
        <dsp:cNvSpPr/>
      </dsp:nvSpPr>
      <dsp:spPr>
        <a:xfrm>
          <a:off x="3169811" y="1817512"/>
          <a:ext cx="1583454" cy="586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2007</a:t>
          </a:r>
        </a:p>
      </dsp:txBody>
      <dsp:txXfrm>
        <a:off x="3169811" y="1817512"/>
        <a:ext cx="1583454" cy="586796"/>
      </dsp:txXfrm>
    </dsp:sp>
    <dsp:sp modelId="{737EEB9B-A618-7941-B8E1-2AEC0E22C4AF}">
      <dsp:nvSpPr>
        <dsp:cNvPr id="0" name=""/>
        <dsp:cNvSpPr/>
      </dsp:nvSpPr>
      <dsp:spPr>
        <a:xfrm>
          <a:off x="3090639" y="3583096"/>
          <a:ext cx="1741800" cy="724408"/>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RAF1</a:t>
          </a:r>
        </a:p>
      </dsp:txBody>
      <dsp:txXfrm>
        <a:off x="3090639" y="3583096"/>
        <a:ext cx="1741800" cy="724408"/>
      </dsp:txXfrm>
    </dsp:sp>
    <dsp:sp modelId="{1D56DEDB-E1C6-8142-933E-D3C37F5A84F9}">
      <dsp:nvSpPr>
        <dsp:cNvPr id="0" name=""/>
        <dsp:cNvSpPr/>
      </dsp:nvSpPr>
      <dsp:spPr>
        <a:xfrm>
          <a:off x="3961539" y="2700304"/>
          <a:ext cx="0" cy="882791"/>
        </a:xfrm>
        <a:prstGeom prst="line">
          <a:avLst/>
        </a:prstGeom>
        <a:solidFill>
          <a:schemeClr val="accent5">
            <a:hueOff val="0"/>
            <a:satOff val="0"/>
            <a:lumOff val="0"/>
            <a:alphaOff val="0"/>
          </a:schemeClr>
        </a:solidFill>
        <a:ln w="6350" cap="flat" cmpd="sng" algn="ctr">
          <a:solidFill>
            <a:schemeClr val="accent5">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450FFF48-01AA-B748-9B34-B19E9A5E2897}">
      <dsp:nvSpPr>
        <dsp:cNvPr id="0" name=""/>
        <dsp:cNvSpPr/>
      </dsp:nvSpPr>
      <dsp:spPr>
        <a:xfrm>
          <a:off x="2906968" y="2531535"/>
          <a:ext cx="129822" cy="12982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2A53B2D-090D-0741-A543-80225F672D76}">
      <dsp:nvSpPr>
        <dsp:cNvPr id="0" name=""/>
        <dsp:cNvSpPr/>
      </dsp:nvSpPr>
      <dsp:spPr>
        <a:xfrm>
          <a:off x="3896628" y="2531535"/>
          <a:ext cx="129822" cy="12982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303185A-A551-074B-B3E3-D3E9F56EA4EF}">
      <dsp:nvSpPr>
        <dsp:cNvPr id="0" name=""/>
        <dsp:cNvSpPr/>
      </dsp:nvSpPr>
      <dsp:spPr>
        <a:xfrm>
          <a:off x="4159471" y="2788583"/>
          <a:ext cx="1583454" cy="586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2013</a:t>
          </a:r>
        </a:p>
      </dsp:txBody>
      <dsp:txXfrm>
        <a:off x="4159471" y="2788583"/>
        <a:ext cx="1583454" cy="586796"/>
      </dsp:txXfrm>
    </dsp:sp>
    <dsp:sp modelId="{EED6694D-E2AD-504F-B86B-B35022CBE85E}">
      <dsp:nvSpPr>
        <dsp:cNvPr id="0" name=""/>
        <dsp:cNvSpPr/>
      </dsp:nvSpPr>
      <dsp:spPr>
        <a:xfrm>
          <a:off x="4080298" y="885388"/>
          <a:ext cx="1741800" cy="724408"/>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RIT1</a:t>
          </a:r>
        </a:p>
      </dsp:txBody>
      <dsp:txXfrm>
        <a:off x="4080298" y="885388"/>
        <a:ext cx="1741800" cy="724408"/>
      </dsp:txXfrm>
    </dsp:sp>
    <dsp:sp modelId="{D1F8E00C-124A-D047-AADE-7E44DB88C015}">
      <dsp:nvSpPr>
        <dsp:cNvPr id="0" name=""/>
        <dsp:cNvSpPr/>
      </dsp:nvSpPr>
      <dsp:spPr>
        <a:xfrm>
          <a:off x="4951198" y="1609796"/>
          <a:ext cx="0" cy="882791"/>
        </a:xfrm>
        <a:prstGeom prst="line">
          <a:avLst/>
        </a:prstGeom>
        <a:solidFill>
          <a:schemeClr val="accent6">
            <a:hueOff val="0"/>
            <a:satOff val="0"/>
            <a:lumOff val="0"/>
            <a:alphaOff val="0"/>
          </a:schemeClr>
        </a:solidFill>
        <a:ln w="6350" cap="flat" cmpd="sng" algn="ctr">
          <a:solidFill>
            <a:schemeClr val="accent6">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A33FE089-60C1-664A-ACC1-1F4875C2A831}">
      <dsp:nvSpPr>
        <dsp:cNvPr id="0" name=""/>
        <dsp:cNvSpPr/>
      </dsp:nvSpPr>
      <dsp:spPr>
        <a:xfrm>
          <a:off x="4886287" y="2531535"/>
          <a:ext cx="129822" cy="129822"/>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E9C3FF-AF8E-ED4D-B1F3-B8073FB4632B}">
      <dsp:nvSpPr>
        <dsp:cNvPr id="0" name=""/>
        <dsp:cNvSpPr/>
      </dsp:nvSpPr>
      <dsp:spPr>
        <a:xfrm>
          <a:off x="0" y="28988"/>
          <a:ext cx="6383102" cy="127120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a:t>EASILY MEASURABLE</a:t>
          </a:r>
        </a:p>
      </dsp:txBody>
      <dsp:txXfrm>
        <a:off x="62055" y="91043"/>
        <a:ext cx="6258992" cy="1147095"/>
      </dsp:txXfrm>
    </dsp:sp>
    <dsp:sp modelId="{2BEC30AD-070E-E94E-8B9F-D17AAF4165D4}">
      <dsp:nvSpPr>
        <dsp:cNvPr id="0" name=""/>
        <dsp:cNvSpPr/>
      </dsp:nvSpPr>
      <dsp:spPr>
        <a:xfrm>
          <a:off x="0" y="1452833"/>
          <a:ext cx="6383102" cy="1271205"/>
        </a:xfrm>
        <a:prstGeom prst="roundRect">
          <a:avLst/>
        </a:prstGeom>
        <a:solidFill>
          <a:schemeClr val="accent2">
            <a:hueOff val="-425843"/>
            <a:satOff val="-399"/>
            <a:lumOff val="-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a:t>Easy to research</a:t>
          </a:r>
        </a:p>
      </dsp:txBody>
      <dsp:txXfrm>
        <a:off x="62055" y="1514888"/>
        <a:ext cx="6258992" cy="1147095"/>
      </dsp:txXfrm>
    </dsp:sp>
    <dsp:sp modelId="{1BB3354A-0915-4245-9726-076907370265}">
      <dsp:nvSpPr>
        <dsp:cNvPr id="0" name=""/>
        <dsp:cNvSpPr/>
      </dsp:nvSpPr>
      <dsp:spPr>
        <a:xfrm>
          <a:off x="0" y="2876678"/>
          <a:ext cx="6383102" cy="1271205"/>
        </a:xfrm>
        <a:prstGeom prst="roundRect">
          <a:avLst/>
        </a:prstGeom>
        <a:solidFill>
          <a:schemeClr val="accent2">
            <a:hueOff val="-851686"/>
            <a:satOff val="-797"/>
            <a:lumOff val="-6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GB" sz="5300" kern="1200" dirty="0"/>
            <a:t>High Stakes - stop children dying</a:t>
          </a:r>
        </a:p>
      </dsp:txBody>
      <dsp:txXfrm>
        <a:off x="62055" y="2938733"/>
        <a:ext cx="6258992" cy="1147095"/>
      </dsp:txXfrm>
    </dsp:sp>
    <dsp:sp modelId="{193905BE-7CB3-3F4F-9576-257788B8C52C}">
      <dsp:nvSpPr>
        <dsp:cNvPr id="0" name=""/>
        <dsp:cNvSpPr/>
      </dsp:nvSpPr>
      <dsp:spPr>
        <a:xfrm>
          <a:off x="0" y="4300523"/>
          <a:ext cx="6383102" cy="1271205"/>
        </a:xfrm>
        <a:prstGeom prst="roundRect">
          <a:avLst/>
        </a:prstGeom>
        <a:solidFill>
          <a:schemeClr val="accent2">
            <a:hueOff val="-1277530"/>
            <a:satOff val="-1196"/>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GB" sz="5300" kern="1200" dirty="0"/>
            <a:t>Matter most across the condition</a:t>
          </a:r>
        </a:p>
      </dsp:txBody>
      <dsp:txXfrm>
        <a:off x="62055" y="4362578"/>
        <a:ext cx="6258992" cy="11470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B855E7-0699-9F4D-AC1D-F024656E1052}">
      <dsp:nvSpPr>
        <dsp:cNvPr id="0" name=""/>
        <dsp:cNvSpPr/>
      </dsp:nvSpPr>
      <dsp:spPr>
        <a:xfrm>
          <a:off x="0" y="28988"/>
          <a:ext cx="6383102" cy="127120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b="1" kern="1200" baseline="0" dirty="0"/>
            <a:t>HARD TO MEASURE</a:t>
          </a:r>
          <a:endParaRPr lang="en-US" sz="5300" kern="1200" dirty="0"/>
        </a:p>
      </dsp:txBody>
      <dsp:txXfrm>
        <a:off x="62055" y="91043"/>
        <a:ext cx="6258992" cy="1147095"/>
      </dsp:txXfrm>
    </dsp:sp>
    <dsp:sp modelId="{78AB0296-3B5A-1A41-BD6E-EFBEEC79BC7D}">
      <dsp:nvSpPr>
        <dsp:cNvPr id="0" name=""/>
        <dsp:cNvSpPr/>
      </dsp:nvSpPr>
      <dsp:spPr>
        <a:xfrm>
          <a:off x="0" y="1452833"/>
          <a:ext cx="6383102" cy="1271205"/>
        </a:xfrm>
        <a:prstGeom prst="roundRect">
          <a:avLst/>
        </a:prstGeom>
        <a:solidFill>
          <a:schemeClr val="accent2">
            <a:hueOff val="-425843"/>
            <a:satOff val="-399"/>
            <a:lumOff val="-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b="1" kern="1200" baseline="0" dirty="0"/>
            <a:t>Hard to research</a:t>
          </a:r>
          <a:endParaRPr lang="en-US" sz="5300" kern="1200" dirty="0"/>
        </a:p>
      </dsp:txBody>
      <dsp:txXfrm>
        <a:off x="62055" y="1514888"/>
        <a:ext cx="6258992" cy="1147095"/>
      </dsp:txXfrm>
    </dsp:sp>
    <dsp:sp modelId="{C21CD912-108E-E842-97EB-C62C83192CC7}">
      <dsp:nvSpPr>
        <dsp:cNvPr id="0" name=""/>
        <dsp:cNvSpPr/>
      </dsp:nvSpPr>
      <dsp:spPr>
        <a:xfrm>
          <a:off x="0" y="2876678"/>
          <a:ext cx="6383102" cy="1271205"/>
        </a:xfrm>
        <a:prstGeom prst="roundRect">
          <a:avLst/>
        </a:prstGeom>
        <a:solidFill>
          <a:schemeClr val="accent2">
            <a:hueOff val="-851686"/>
            <a:satOff val="-797"/>
            <a:lumOff val="-6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GB" sz="5300" kern="1200" dirty="0"/>
            <a:t>Matter most to those who have them</a:t>
          </a:r>
        </a:p>
      </dsp:txBody>
      <dsp:txXfrm>
        <a:off x="62055" y="2938733"/>
        <a:ext cx="6258992" cy="1147095"/>
      </dsp:txXfrm>
    </dsp:sp>
    <dsp:sp modelId="{F10440D8-7A90-194C-83E1-B0EE99A00BEC}">
      <dsp:nvSpPr>
        <dsp:cNvPr id="0" name=""/>
        <dsp:cNvSpPr/>
      </dsp:nvSpPr>
      <dsp:spPr>
        <a:xfrm>
          <a:off x="0" y="4300523"/>
          <a:ext cx="6383102" cy="1271205"/>
        </a:xfrm>
        <a:prstGeom prst="roundRect">
          <a:avLst/>
        </a:prstGeom>
        <a:solidFill>
          <a:schemeClr val="accent2">
            <a:hueOff val="-1277530"/>
            <a:satOff val="-1196"/>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GB" sz="5300" kern="1200" dirty="0"/>
            <a:t>Different stakes – ease daily burden</a:t>
          </a:r>
        </a:p>
      </dsp:txBody>
      <dsp:txXfrm>
        <a:off x="62055" y="4362578"/>
        <a:ext cx="6258992" cy="11470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A7DE82-8C1D-CB4A-8EB7-DD15D0ACDC22}">
      <dsp:nvSpPr>
        <dsp:cNvPr id="0" name=""/>
        <dsp:cNvSpPr/>
      </dsp:nvSpPr>
      <dsp:spPr>
        <a:xfrm>
          <a:off x="0" y="1756152"/>
          <a:ext cx="11274092" cy="0"/>
        </a:xfrm>
        <a:prstGeom prst="line">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066F659A-2299-7248-8DB1-06FC989F8816}">
      <dsp:nvSpPr>
        <dsp:cNvPr id="0" name=""/>
        <dsp:cNvSpPr/>
      </dsp:nvSpPr>
      <dsp:spPr>
        <a:xfrm>
          <a:off x="0" y="1887563"/>
          <a:ext cx="2213861" cy="396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endParaRPr lang="en-US" sz="2000" kern="1200" dirty="0"/>
        </a:p>
      </dsp:txBody>
      <dsp:txXfrm>
        <a:off x="0" y="1887563"/>
        <a:ext cx="2213861" cy="396890"/>
      </dsp:txXfrm>
    </dsp:sp>
    <dsp:sp modelId="{FB405FD1-61CD-344D-B0A9-ED4D8BBA2909}">
      <dsp:nvSpPr>
        <dsp:cNvPr id="0" name=""/>
        <dsp:cNvSpPr/>
      </dsp:nvSpPr>
      <dsp:spPr>
        <a:xfrm>
          <a:off x="1761" y="489966"/>
          <a:ext cx="2515752" cy="598847"/>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130" tIns="151130" rIns="151130" bIns="151130" numCol="1" spcCol="1270" anchor="ctr" anchorCtr="0">
          <a:noAutofit/>
        </a:bodyPr>
        <a:lstStyle/>
        <a:p>
          <a:pPr marL="0" lvl="0" indent="0" algn="l" defTabSz="755650">
            <a:lnSpc>
              <a:spcPct val="90000"/>
            </a:lnSpc>
            <a:spcBef>
              <a:spcPct val="0"/>
            </a:spcBef>
            <a:spcAft>
              <a:spcPct val="35000"/>
            </a:spcAft>
            <a:buNone/>
          </a:pPr>
          <a:r>
            <a:rPr lang="en-US" sz="1700" kern="1200"/>
            <a:t>First defined</a:t>
          </a:r>
        </a:p>
      </dsp:txBody>
      <dsp:txXfrm>
        <a:off x="30994" y="519199"/>
        <a:ext cx="2457286" cy="540381"/>
      </dsp:txXfrm>
    </dsp:sp>
    <dsp:sp modelId="{4B45E41D-1FBB-5047-BFBE-4C62B96337DD}">
      <dsp:nvSpPr>
        <dsp:cNvPr id="0" name=""/>
        <dsp:cNvSpPr/>
      </dsp:nvSpPr>
      <dsp:spPr>
        <a:xfrm>
          <a:off x="360235" y="1088814"/>
          <a:ext cx="0" cy="667337"/>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CA94530-09BD-A54E-BE03-031ECB9BC459}">
      <dsp:nvSpPr>
        <dsp:cNvPr id="0" name=""/>
        <dsp:cNvSpPr/>
      </dsp:nvSpPr>
      <dsp:spPr>
        <a:xfrm>
          <a:off x="1611842" y="1229306"/>
          <a:ext cx="2213861" cy="396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endParaRPr lang="en-US" sz="2000" kern="1200" dirty="0"/>
        </a:p>
      </dsp:txBody>
      <dsp:txXfrm>
        <a:off x="1611842" y="1229306"/>
        <a:ext cx="2213861" cy="396890"/>
      </dsp:txXfrm>
    </dsp:sp>
    <dsp:sp modelId="{7C4515E9-EE7C-4440-9ACA-8B3304285CF5}">
      <dsp:nvSpPr>
        <dsp:cNvPr id="0" name=""/>
        <dsp:cNvSpPr/>
      </dsp:nvSpPr>
      <dsp:spPr>
        <a:xfrm>
          <a:off x="333905" y="1729809"/>
          <a:ext cx="52684" cy="52684"/>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09FF91-D5B2-E441-B1C9-D3BB1DB4FAD0}">
      <dsp:nvSpPr>
        <dsp:cNvPr id="0" name=""/>
        <dsp:cNvSpPr/>
      </dsp:nvSpPr>
      <dsp:spPr>
        <a:xfrm>
          <a:off x="1460897" y="2423489"/>
          <a:ext cx="2515752" cy="598847"/>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130" tIns="151130" rIns="151130" bIns="151130" numCol="1" spcCol="1270" anchor="ctr" anchorCtr="0">
          <a:noAutofit/>
        </a:bodyPr>
        <a:lstStyle/>
        <a:p>
          <a:pPr marL="0" lvl="0" indent="0" algn="l" defTabSz="755650">
            <a:lnSpc>
              <a:spcPct val="90000"/>
            </a:lnSpc>
            <a:spcBef>
              <a:spcPct val="0"/>
            </a:spcBef>
            <a:spcAft>
              <a:spcPct val="35000"/>
            </a:spcAft>
            <a:buNone/>
          </a:pPr>
          <a:r>
            <a:rPr lang="en-US" sz="1700" kern="1200"/>
            <a:t>First named</a:t>
          </a:r>
        </a:p>
      </dsp:txBody>
      <dsp:txXfrm>
        <a:off x="1490130" y="2452722"/>
        <a:ext cx="2457286" cy="540381"/>
      </dsp:txXfrm>
    </dsp:sp>
    <dsp:sp modelId="{55C78416-7A8E-3A46-80BD-90BC0C374CC6}">
      <dsp:nvSpPr>
        <dsp:cNvPr id="0" name=""/>
        <dsp:cNvSpPr/>
      </dsp:nvSpPr>
      <dsp:spPr>
        <a:xfrm>
          <a:off x="1999252" y="1756151"/>
          <a:ext cx="0" cy="667337"/>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F52219E-3AFD-524B-88E7-74DE0E1320EE}">
      <dsp:nvSpPr>
        <dsp:cNvPr id="0" name=""/>
        <dsp:cNvSpPr/>
      </dsp:nvSpPr>
      <dsp:spPr>
        <a:xfrm>
          <a:off x="3310076" y="1886107"/>
          <a:ext cx="2213861" cy="396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t>1999</a:t>
          </a:r>
        </a:p>
      </dsp:txBody>
      <dsp:txXfrm>
        <a:off x="3310076" y="1886107"/>
        <a:ext cx="2213861" cy="396890"/>
      </dsp:txXfrm>
    </dsp:sp>
    <dsp:sp modelId="{C24890FA-2E12-A94C-BA3F-B38B13B365D5}">
      <dsp:nvSpPr>
        <dsp:cNvPr id="0" name=""/>
        <dsp:cNvSpPr/>
      </dsp:nvSpPr>
      <dsp:spPr>
        <a:xfrm>
          <a:off x="1942941" y="1729809"/>
          <a:ext cx="52684" cy="52684"/>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35DE5D-2A8B-DC45-96B9-F06C27649D59}">
      <dsp:nvSpPr>
        <dsp:cNvPr id="0" name=""/>
        <dsp:cNvSpPr/>
      </dsp:nvSpPr>
      <dsp:spPr>
        <a:xfrm>
          <a:off x="2920034" y="489966"/>
          <a:ext cx="2515752" cy="598847"/>
        </a:xfrm>
        <a:prstGeom prst="round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130" tIns="151130" rIns="151130" bIns="151130" numCol="1" spcCol="1270" anchor="ctr" anchorCtr="0">
          <a:noAutofit/>
        </a:bodyPr>
        <a:lstStyle/>
        <a:p>
          <a:pPr marL="0" lvl="0" indent="0" algn="l" defTabSz="755650">
            <a:lnSpc>
              <a:spcPct val="90000"/>
            </a:lnSpc>
            <a:spcBef>
              <a:spcPct val="0"/>
            </a:spcBef>
            <a:spcAft>
              <a:spcPct val="35000"/>
            </a:spcAft>
            <a:buNone/>
          </a:pPr>
          <a:r>
            <a:rPr lang="en-US" sz="1700" kern="1200" dirty="0"/>
            <a:t>First expansion attempt</a:t>
          </a:r>
        </a:p>
      </dsp:txBody>
      <dsp:txXfrm>
        <a:off x="2949267" y="519199"/>
        <a:ext cx="2457286" cy="540381"/>
      </dsp:txXfrm>
    </dsp:sp>
    <dsp:sp modelId="{8F0B3A22-97AB-2240-BC33-53E24F051E02}">
      <dsp:nvSpPr>
        <dsp:cNvPr id="0" name=""/>
        <dsp:cNvSpPr/>
      </dsp:nvSpPr>
      <dsp:spPr>
        <a:xfrm>
          <a:off x="4453678" y="1088814"/>
          <a:ext cx="0" cy="667337"/>
        </a:xfrm>
        <a:prstGeom prst="line">
          <a:avLst/>
        </a:prstGeom>
        <a:noFill/>
        <a:ln w="6350" cap="flat" cmpd="sng" algn="ctr">
          <a:solidFill>
            <a:schemeClr val="accent4">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1B5BD73-83F7-FB46-A693-85CA69896EF1}">
      <dsp:nvSpPr>
        <dsp:cNvPr id="0" name=""/>
        <dsp:cNvSpPr/>
      </dsp:nvSpPr>
      <dsp:spPr>
        <a:xfrm>
          <a:off x="3932372" y="1229306"/>
          <a:ext cx="2213861" cy="396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t>2001</a:t>
          </a:r>
        </a:p>
      </dsp:txBody>
      <dsp:txXfrm>
        <a:off x="3932372" y="1229306"/>
        <a:ext cx="2213861" cy="396890"/>
      </dsp:txXfrm>
    </dsp:sp>
    <dsp:sp modelId="{AF9CBEDA-B8A7-CE46-802C-172A5EEFAED7}">
      <dsp:nvSpPr>
        <dsp:cNvPr id="0" name=""/>
        <dsp:cNvSpPr/>
      </dsp:nvSpPr>
      <dsp:spPr>
        <a:xfrm>
          <a:off x="4427335" y="1729809"/>
          <a:ext cx="52684" cy="52684"/>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BF6269-8701-1C40-B547-599754F114C9}">
      <dsp:nvSpPr>
        <dsp:cNvPr id="0" name=""/>
        <dsp:cNvSpPr/>
      </dsp:nvSpPr>
      <dsp:spPr>
        <a:xfrm>
          <a:off x="4379170" y="2423489"/>
          <a:ext cx="2515752" cy="598847"/>
        </a:xfrm>
        <a:prstGeom prst="round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130" tIns="151130" rIns="151130" bIns="151130" numCol="1" spcCol="1270" anchor="ctr" anchorCtr="0">
          <a:noAutofit/>
        </a:bodyPr>
        <a:lstStyle/>
        <a:p>
          <a:pPr marL="0" lvl="0" indent="0" algn="l" defTabSz="755650">
            <a:lnSpc>
              <a:spcPct val="90000"/>
            </a:lnSpc>
            <a:spcBef>
              <a:spcPct val="0"/>
            </a:spcBef>
            <a:spcAft>
              <a:spcPct val="35000"/>
            </a:spcAft>
            <a:buNone/>
          </a:pPr>
          <a:r>
            <a:rPr lang="en-US" sz="1700" kern="1200"/>
            <a:t>First gene</a:t>
          </a:r>
        </a:p>
      </dsp:txBody>
      <dsp:txXfrm>
        <a:off x="4408403" y="2452722"/>
        <a:ext cx="2457286" cy="540381"/>
      </dsp:txXfrm>
    </dsp:sp>
    <dsp:sp modelId="{A3B8512A-D7A2-6943-9474-4CF61D42C357}">
      <dsp:nvSpPr>
        <dsp:cNvPr id="0" name=""/>
        <dsp:cNvSpPr/>
      </dsp:nvSpPr>
      <dsp:spPr>
        <a:xfrm>
          <a:off x="4983909" y="1756151"/>
          <a:ext cx="0" cy="667337"/>
        </a:xfrm>
        <a:prstGeom prst="line">
          <a:avLst/>
        </a:prstGeom>
        <a:noFill/>
        <a:ln w="635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EEA5919-1A13-3040-A06E-345EDDF4BF5C}">
      <dsp:nvSpPr>
        <dsp:cNvPr id="0" name=""/>
        <dsp:cNvSpPr/>
      </dsp:nvSpPr>
      <dsp:spPr>
        <a:xfrm>
          <a:off x="5989251" y="1886107"/>
          <a:ext cx="2213861" cy="396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2007</a:t>
          </a:r>
        </a:p>
      </dsp:txBody>
      <dsp:txXfrm>
        <a:off x="5989251" y="1886107"/>
        <a:ext cx="2213861" cy="396890"/>
      </dsp:txXfrm>
    </dsp:sp>
    <dsp:sp modelId="{56F4BAAE-F7F5-4046-8477-B9D0AD7FD4F4}">
      <dsp:nvSpPr>
        <dsp:cNvPr id="0" name=""/>
        <dsp:cNvSpPr/>
      </dsp:nvSpPr>
      <dsp:spPr>
        <a:xfrm>
          <a:off x="4957568" y="1729809"/>
          <a:ext cx="52684" cy="52684"/>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8732D6-8C6E-4B47-8C00-3A12EAF27C07}">
      <dsp:nvSpPr>
        <dsp:cNvPr id="0" name=""/>
        <dsp:cNvSpPr/>
      </dsp:nvSpPr>
      <dsp:spPr>
        <a:xfrm>
          <a:off x="5838306" y="489966"/>
          <a:ext cx="2515752" cy="598847"/>
        </a:xfrm>
        <a:prstGeom prst="round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130" tIns="151130" rIns="151130" bIns="151130" numCol="1" spcCol="1270" anchor="ctr" anchorCtr="0">
          <a:noAutofit/>
        </a:bodyPr>
        <a:lstStyle/>
        <a:p>
          <a:pPr marL="0" lvl="0" indent="0" algn="l" defTabSz="755650">
            <a:lnSpc>
              <a:spcPct val="90000"/>
            </a:lnSpc>
            <a:spcBef>
              <a:spcPct val="0"/>
            </a:spcBef>
            <a:spcAft>
              <a:spcPct val="35000"/>
            </a:spcAft>
            <a:buNone/>
          </a:pPr>
          <a:r>
            <a:rPr lang="en-US" sz="1700" kern="1200"/>
            <a:t>Confusion of genes</a:t>
          </a:r>
        </a:p>
      </dsp:txBody>
      <dsp:txXfrm>
        <a:off x="5867539" y="519199"/>
        <a:ext cx="2457286" cy="540381"/>
      </dsp:txXfrm>
    </dsp:sp>
    <dsp:sp modelId="{03AED98A-6218-9346-95D3-8BBD2074AD0C}">
      <dsp:nvSpPr>
        <dsp:cNvPr id="0" name=""/>
        <dsp:cNvSpPr/>
      </dsp:nvSpPr>
      <dsp:spPr>
        <a:xfrm>
          <a:off x="7096182" y="1088814"/>
          <a:ext cx="0" cy="667337"/>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27446A1-8619-2745-B811-30FB26EF49F6}">
      <dsp:nvSpPr>
        <dsp:cNvPr id="0" name=""/>
        <dsp:cNvSpPr/>
      </dsp:nvSpPr>
      <dsp:spPr>
        <a:xfrm>
          <a:off x="7448388" y="1229306"/>
          <a:ext cx="2213861" cy="396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t>2013</a:t>
          </a:r>
        </a:p>
      </dsp:txBody>
      <dsp:txXfrm>
        <a:off x="7448388" y="1229306"/>
        <a:ext cx="2213861" cy="396890"/>
      </dsp:txXfrm>
    </dsp:sp>
    <dsp:sp modelId="{1C892176-0AF7-F145-9006-47B6E8D83ABF}">
      <dsp:nvSpPr>
        <dsp:cNvPr id="0" name=""/>
        <dsp:cNvSpPr/>
      </dsp:nvSpPr>
      <dsp:spPr>
        <a:xfrm>
          <a:off x="7069840" y="1729809"/>
          <a:ext cx="52684" cy="52684"/>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77C5FC-3C8A-454E-BAA1-259E87D42F30}">
      <dsp:nvSpPr>
        <dsp:cNvPr id="0" name=""/>
        <dsp:cNvSpPr/>
      </dsp:nvSpPr>
      <dsp:spPr>
        <a:xfrm>
          <a:off x="7297442" y="2423489"/>
          <a:ext cx="2515752" cy="598847"/>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130" tIns="151130" rIns="151130" bIns="151130" numCol="1" spcCol="1270" anchor="ctr" anchorCtr="0">
          <a:noAutofit/>
        </a:bodyPr>
        <a:lstStyle/>
        <a:p>
          <a:pPr marL="0" lvl="0" indent="0" algn="l" defTabSz="755650">
            <a:lnSpc>
              <a:spcPct val="90000"/>
            </a:lnSpc>
            <a:spcBef>
              <a:spcPct val="0"/>
            </a:spcBef>
            <a:spcAft>
              <a:spcPct val="35000"/>
            </a:spcAft>
            <a:buNone/>
          </a:pPr>
          <a:r>
            <a:rPr lang="en-US" sz="1700" kern="1200"/>
            <a:t>Associated problems re-defined</a:t>
          </a:r>
        </a:p>
      </dsp:txBody>
      <dsp:txXfrm>
        <a:off x="7326675" y="2452722"/>
        <a:ext cx="2457286" cy="540381"/>
      </dsp:txXfrm>
    </dsp:sp>
    <dsp:sp modelId="{6A38C6F5-CAEB-0E42-9DF8-978B85F27E3F}">
      <dsp:nvSpPr>
        <dsp:cNvPr id="0" name=""/>
        <dsp:cNvSpPr/>
      </dsp:nvSpPr>
      <dsp:spPr>
        <a:xfrm>
          <a:off x="8555319" y="1756151"/>
          <a:ext cx="0" cy="667337"/>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FB6C91F-5EF3-6E46-9819-177AC866C79E}">
      <dsp:nvSpPr>
        <dsp:cNvPr id="0" name=""/>
        <dsp:cNvSpPr/>
      </dsp:nvSpPr>
      <dsp:spPr>
        <a:xfrm>
          <a:off x="9027427" y="1886107"/>
          <a:ext cx="2213861" cy="3968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endParaRPr lang="en-GB" sz="2000" kern="1200" dirty="0"/>
        </a:p>
      </dsp:txBody>
      <dsp:txXfrm>
        <a:off x="9027427" y="1886107"/>
        <a:ext cx="2213861" cy="396890"/>
      </dsp:txXfrm>
    </dsp:sp>
    <dsp:sp modelId="{B1DC4652-E3FD-CD45-9750-9E319B8AF2C7}">
      <dsp:nvSpPr>
        <dsp:cNvPr id="0" name=""/>
        <dsp:cNvSpPr/>
      </dsp:nvSpPr>
      <dsp:spPr>
        <a:xfrm>
          <a:off x="8528976" y="1729809"/>
          <a:ext cx="52684" cy="52684"/>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7BBDBF-CF5F-9D4A-8A33-3931125D7E46}">
      <dsp:nvSpPr>
        <dsp:cNvPr id="0" name=""/>
        <dsp:cNvSpPr/>
      </dsp:nvSpPr>
      <dsp:spPr>
        <a:xfrm>
          <a:off x="8756579" y="489966"/>
          <a:ext cx="2515752" cy="598847"/>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130" tIns="151130" rIns="151130" bIns="151130" numCol="1" spcCol="1270" anchor="ctr" anchorCtr="0">
          <a:noAutofit/>
        </a:bodyPr>
        <a:lstStyle/>
        <a:p>
          <a:pPr marL="0" lvl="0" indent="0" algn="l" defTabSz="755650">
            <a:lnSpc>
              <a:spcPct val="90000"/>
            </a:lnSpc>
            <a:spcBef>
              <a:spcPct val="0"/>
            </a:spcBef>
            <a:spcAft>
              <a:spcPct val="35000"/>
            </a:spcAft>
            <a:buNone/>
          </a:pPr>
          <a:r>
            <a:rPr lang="en-GB" sz="1700" kern="1200" dirty="0"/>
            <a:t>Most recent genetics study</a:t>
          </a:r>
        </a:p>
      </dsp:txBody>
      <dsp:txXfrm>
        <a:off x="8785812" y="519199"/>
        <a:ext cx="2457286" cy="540381"/>
      </dsp:txXfrm>
    </dsp:sp>
    <dsp:sp modelId="{6D1A110F-1893-E34F-98A6-BD4CD4210FC4}">
      <dsp:nvSpPr>
        <dsp:cNvPr id="0" name=""/>
        <dsp:cNvSpPr/>
      </dsp:nvSpPr>
      <dsp:spPr>
        <a:xfrm>
          <a:off x="10748967" y="1088814"/>
          <a:ext cx="0" cy="667337"/>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C021CC7-843B-294D-A3B1-9FECBBC6CEAD}">
      <dsp:nvSpPr>
        <dsp:cNvPr id="0" name=""/>
        <dsp:cNvSpPr/>
      </dsp:nvSpPr>
      <dsp:spPr>
        <a:xfrm>
          <a:off x="10737604" y="1729809"/>
          <a:ext cx="52684" cy="52684"/>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96A35EAA-ED80-4FF1-942C-82B1D483AF60}"/>
              </a:ext>
            </a:extLst>
          </p:cNvPr>
          <p:cNvSpPr/>
          <p:nvPr/>
        </p:nvSpPr>
        <p:spPr>
          <a:xfrm rot="21133683" flipH="1">
            <a:off x="977627" y="481134"/>
            <a:ext cx="9378187" cy="5238589"/>
          </a:xfrm>
          <a:custGeom>
            <a:avLst/>
            <a:gdLst>
              <a:gd name="connsiteX0" fmla="*/ 628580 w 1248448"/>
              <a:gd name="connsiteY0" fmla="*/ 873029 h 873038"/>
              <a:gd name="connsiteX1" fmla="*/ 820985 w 1248448"/>
              <a:gd name="connsiteY1" fmla="*/ 803115 h 873038"/>
              <a:gd name="connsiteX2" fmla="*/ 1179791 w 1248448"/>
              <a:gd name="connsiteY2" fmla="*/ 630332 h 873038"/>
              <a:gd name="connsiteX3" fmla="*/ 1178744 w 1248448"/>
              <a:gd name="connsiteY3" fmla="*/ 192753 h 873038"/>
              <a:gd name="connsiteX4" fmla="*/ 459416 w 1248448"/>
              <a:gd name="connsiteY4" fmla="*/ 32447 h 873038"/>
              <a:gd name="connsiteX5" fmla="*/ 7264 w 1248448"/>
              <a:gd name="connsiteY5" fmla="*/ 595184 h 873038"/>
              <a:gd name="connsiteX6" fmla="*/ 545617 w 1248448"/>
              <a:gd name="connsiteY6" fmla="*/ 737202 h 873038"/>
              <a:gd name="connsiteX7" fmla="*/ 628580 w 1248448"/>
              <a:gd name="connsiteY7" fmla="*/ 873029 h 873038"/>
              <a:gd name="connsiteX0" fmla="*/ 628618 w 1248446"/>
              <a:gd name="connsiteY0" fmla="*/ 873038 h 873038"/>
              <a:gd name="connsiteX1" fmla="*/ 821023 w 1248446"/>
              <a:gd name="connsiteY1" fmla="*/ 803124 h 873038"/>
              <a:gd name="connsiteX2" fmla="*/ 1179829 w 1248446"/>
              <a:gd name="connsiteY2" fmla="*/ 630341 h 873038"/>
              <a:gd name="connsiteX3" fmla="*/ 1178782 w 1248446"/>
              <a:gd name="connsiteY3" fmla="*/ 192762 h 873038"/>
              <a:gd name="connsiteX4" fmla="*/ 459454 w 1248446"/>
              <a:gd name="connsiteY4" fmla="*/ 32456 h 873038"/>
              <a:gd name="connsiteX5" fmla="*/ 7302 w 1248446"/>
              <a:gd name="connsiteY5" fmla="*/ 595193 h 873038"/>
              <a:gd name="connsiteX6" fmla="*/ 547734 w 1248446"/>
              <a:gd name="connsiteY6" fmla="*/ 751246 h 873038"/>
              <a:gd name="connsiteX7" fmla="*/ 628618 w 1248446"/>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49939"/>
              <a:gd name="connsiteY0" fmla="*/ 873038 h 873038"/>
              <a:gd name="connsiteX1" fmla="*/ 828272 w 1249939"/>
              <a:gd name="connsiteY1" fmla="*/ 793767 h 873038"/>
              <a:gd name="connsiteX2" fmla="*/ 1187078 w 1249939"/>
              <a:gd name="connsiteY2" fmla="*/ 630341 h 873038"/>
              <a:gd name="connsiteX3" fmla="*/ 1186031 w 1249939"/>
              <a:gd name="connsiteY3" fmla="*/ 192762 h 873038"/>
              <a:gd name="connsiteX4" fmla="*/ 466703 w 1249939"/>
              <a:gd name="connsiteY4" fmla="*/ 32456 h 873038"/>
              <a:gd name="connsiteX5" fmla="*/ 14551 w 1249939"/>
              <a:gd name="connsiteY5" fmla="*/ 595193 h 873038"/>
              <a:gd name="connsiteX6" fmla="*/ 554983 w 1249939"/>
              <a:gd name="connsiteY6" fmla="*/ 751246 h 873038"/>
              <a:gd name="connsiteX7" fmla="*/ 635867 w 1249939"/>
              <a:gd name="connsiteY7" fmla="*/ 873038 h 873038"/>
              <a:gd name="connsiteX0" fmla="*/ 615218 w 1229290"/>
              <a:gd name="connsiteY0" fmla="*/ 861281 h 861281"/>
              <a:gd name="connsiteX1" fmla="*/ 807623 w 1229290"/>
              <a:gd name="connsiteY1" fmla="*/ 782010 h 861281"/>
              <a:gd name="connsiteX2" fmla="*/ 1166429 w 1229290"/>
              <a:gd name="connsiteY2" fmla="*/ 618584 h 861281"/>
              <a:gd name="connsiteX3" fmla="*/ 1165382 w 1229290"/>
              <a:gd name="connsiteY3" fmla="*/ 181005 h 861281"/>
              <a:gd name="connsiteX4" fmla="*/ 446054 w 1229290"/>
              <a:gd name="connsiteY4" fmla="*/ 20699 h 861281"/>
              <a:gd name="connsiteX5" fmla="*/ 5663 w 1229290"/>
              <a:gd name="connsiteY5" fmla="*/ 576828 h 861281"/>
              <a:gd name="connsiteX6" fmla="*/ 534334 w 1229290"/>
              <a:gd name="connsiteY6" fmla="*/ 739489 h 861281"/>
              <a:gd name="connsiteX7" fmla="*/ 615218 w 1229290"/>
              <a:gd name="connsiteY7" fmla="*/ 861281 h 861281"/>
              <a:gd name="connsiteX0" fmla="*/ 619617 w 1233689"/>
              <a:gd name="connsiteY0" fmla="*/ 861281 h 861281"/>
              <a:gd name="connsiteX1" fmla="*/ 812022 w 1233689"/>
              <a:gd name="connsiteY1" fmla="*/ 782010 h 861281"/>
              <a:gd name="connsiteX2" fmla="*/ 1170828 w 1233689"/>
              <a:gd name="connsiteY2" fmla="*/ 618584 h 861281"/>
              <a:gd name="connsiteX3" fmla="*/ 1169781 w 1233689"/>
              <a:gd name="connsiteY3" fmla="*/ 181005 h 861281"/>
              <a:gd name="connsiteX4" fmla="*/ 450453 w 1233689"/>
              <a:gd name="connsiteY4" fmla="*/ 20699 h 861281"/>
              <a:gd name="connsiteX5" fmla="*/ 10062 w 1233689"/>
              <a:gd name="connsiteY5" fmla="*/ 576828 h 861281"/>
              <a:gd name="connsiteX6" fmla="*/ 538733 w 1233689"/>
              <a:gd name="connsiteY6" fmla="*/ 739489 h 861281"/>
              <a:gd name="connsiteX7" fmla="*/ 619617 w 1233689"/>
              <a:gd name="connsiteY7" fmla="*/ 861281 h 861281"/>
              <a:gd name="connsiteX0" fmla="*/ 619579 w 1239236"/>
              <a:gd name="connsiteY0" fmla="*/ 863398 h 863398"/>
              <a:gd name="connsiteX1" fmla="*/ 811984 w 1239236"/>
              <a:gd name="connsiteY1" fmla="*/ 784127 h 863398"/>
              <a:gd name="connsiteX2" fmla="*/ 1170790 w 1239236"/>
              <a:gd name="connsiteY2" fmla="*/ 620701 h 863398"/>
              <a:gd name="connsiteX3" fmla="*/ 1169743 w 1239236"/>
              <a:gd name="connsiteY3" fmla="*/ 183122 h 863398"/>
              <a:gd name="connsiteX4" fmla="*/ 451887 w 1239236"/>
              <a:gd name="connsiteY4" fmla="*/ 17855 h 863398"/>
              <a:gd name="connsiteX5" fmla="*/ 10024 w 1239236"/>
              <a:gd name="connsiteY5" fmla="*/ 578945 h 863398"/>
              <a:gd name="connsiteX6" fmla="*/ 538695 w 1239236"/>
              <a:gd name="connsiteY6" fmla="*/ 741606 h 863398"/>
              <a:gd name="connsiteX7" fmla="*/ 619579 w 1239236"/>
              <a:gd name="connsiteY7" fmla="*/ 863398 h 863398"/>
              <a:gd name="connsiteX0" fmla="*/ 623569 w 1243226"/>
              <a:gd name="connsiteY0" fmla="*/ 870437 h 870437"/>
              <a:gd name="connsiteX1" fmla="*/ 815974 w 1243226"/>
              <a:gd name="connsiteY1" fmla="*/ 791166 h 870437"/>
              <a:gd name="connsiteX2" fmla="*/ 1174780 w 1243226"/>
              <a:gd name="connsiteY2" fmla="*/ 627740 h 870437"/>
              <a:gd name="connsiteX3" fmla="*/ 1173733 w 1243226"/>
              <a:gd name="connsiteY3" fmla="*/ 190161 h 870437"/>
              <a:gd name="connsiteX4" fmla="*/ 455877 w 1243226"/>
              <a:gd name="connsiteY4" fmla="*/ 24894 h 870437"/>
              <a:gd name="connsiteX5" fmla="*/ 14014 w 1243226"/>
              <a:gd name="connsiteY5" fmla="*/ 585984 h 870437"/>
              <a:gd name="connsiteX6" fmla="*/ 542685 w 1243226"/>
              <a:gd name="connsiteY6" fmla="*/ 748645 h 870437"/>
              <a:gd name="connsiteX7" fmla="*/ 623569 w 1243226"/>
              <a:gd name="connsiteY7" fmla="*/ 870437 h 870437"/>
              <a:gd name="connsiteX0" fmla="*/ 624861 w 1244518"/>
              <a:gd name="connsiteY0" fmla="*/ 869274 h 869274"/>
              <a:gd name="connsiteX1" fmla="*/ 817266 w 1244518"/>
              <a:gd name="connsiteY1" fmla="*/ 790003 h 869274"/>
              <a:gd name="connsiteX2" fmla="*/ 1176072 w 1244518"/>
              <a:gd name="connsiteY2" fmla="*/ 626577 h 869274"/>
              <a:gd name="connsiteX3" fmla="*/ 1175025 w 1244518"/>
              <a:gd name="connsiteY3" fmla="*/ 188998 h 869274"/>
              <a:gd name="connsiteX4" fmla="*/ 457169 w 1244518"/>
              <a:gd name="connsiteY4" fmla="*/ 23731 h 869274"/>
              <a:gd name="connsiteX5" fmla="*/ 15306 w 1244518"/>
              <a:gd name="connsiteY5" fmla="*/ 584821 h 869274"/>
              <a:gd name="connsiteX6" fmla="*/ 543977 w 1244518"/>
              <a:gd name="connsiteY6" fmla="*/ 747482 h 869274"/>
              <a:gd name="connsiteX7" fmla="*/ 624861 w 1244518"/>
              <a:gd name="connsiteY7" fmla="*/ 869274 h 869274"/>
              <a:gd name="connsiteX0" fmla="*/ 619558 w 1235941"/>
              <a:gd name="connsiteY0" fmla="*/ 867295 h 867295"/>
              <a:gd name="connsiteX1" fmla="*/ 811963 w 1235941"/>
              <a:gd name="connsiteY1" fmla="*/ 788024 h 867295"/>
              <a:gd name="connsiteX2" fmla="*/ 1170769 w 1235941"/>
              <a:gd name="connsiteY2" fmla="*/ 624598 h 867295"/>
              <a:gd name="connsiteX3" fmla="*/ 1164738 w 1235941"/>
              <a:gd name="connsiteY3" fmla="*/ 164190 h 867295"/>
              <a:gd name="connsiteX4" fmla="*/ 451866 w 1235941"/>
              <a:gd name="connsiteY4" fmla="*/ 21752 h 867295"/>
              <a:gd name="connsiteX5" fmla="*/ 10003 w 1235941"/>
              <a:gd name="connsiteY5" fmla="*/ 582842 h 867295"/>
              <a:gd name="connsiteX6" fmla="*/ 538674 w 1235941"/>
              <a:gd name="connsiteY6" fmla="*/ 745503 h 867295"/>
              <a:gd name="connsiteX7" fmla="*/ 619558 w 1235941"/>
              <a:gd name="connsiteY7" fmla="*/ 867295 h 867295"/>
              <a:gd name="connsiteX0" fmla="*/ 622435 w 1238818"/>
              <a:gd name="connsiteY0" fmla="*/ 868328 h 868328"/>
              <a:gd name="connsiteX1" fmla="*/ 814840 w 1238818"/>
              <a:gd name="connsiteY1" fmla="*/ 789057 h 868328"/>
              <a:gd name="connsiteX2" fmla="*/ 1173646 w 1238818"/>
              <a:gd name="connsiteY2" fmla="*/ 625631 h 868328"/>
              <a:gd name="connsiteX3" fmla="*/ 1167615 w 1238818"/>
              <a:gd name="connsiteY3" fmla="*/ 165223 h 868328"/>
              <a:gd name="connsiteX4" fmla="*/ 454743 w 1238818"/>
              <a:gd name="connsiteY4" fmla="*/ 22785 h 868328"/>
              <a:gd name="connsiteX5" fmla="*/ 12880 w 1238818"/>
              <a:gd name="connsiteY5" fmla="*/ 583875 h 868328"/>
              <a:gd name="connsiteX6" fmla="*/ 541551 w 1238818"/>
              <a:gd name="connsiteY6" fmla="*/ 746536 h 868328"/>
              <a:gd name="connsiteX7" fmla="*/ 622435 w 1238818"/>
              <a:gd name="connsiteY7" fmla="*/ 868328 h 868328"/>
              <a:gd name="connsiteX0" fmla="*/ 618931 w 1201319"/>
              <a:gd name="connsiteY0" fmla="*/ 879992 h 879992"/>
              <a:gd name="connsiteX1" fmla="*/ 811336 w 1201319"/>
              <a:gd name="connsiteY1" fmla="*/ 800721 h 879992"/>
              <a:gd name="connsiteX2" fmla="*/ 1170142 w 1201319"/>
              <a:gd name="connsiteY2" fmla="*/ 637295 h 879992"/>
              <a:gd name="connsiteX3" fmla="*/ 1164111 w 1201319"/>
              <a:gd name="connsiteY3" fmla="*/ 176887 h 879992"/>
              <a:gd name="connsiteX4" fmla="*/ 1005959 w 1201319"/>
              <a:gd name="connsiteY4" fmla="*/ 73552 h 879992"/>
              <a:gd name="connsiteX5" fmla="*/ 451239 w 1201319"/>
              <a:gd name="connsiteY5" fmla="*/ 34449 h 879992"/>
              <a:gd name="connsiteX6" fmla="*/ 9376 w 1201319"/>
              <a:gd name="connsiteY6" fmla="*/ 595539 h 879992"/>
              <a:gd name="connsiteX7" fmla="*/ 538047 w 1201319"/>
              <a:gd name="connsiteY7" fmla="*/ 758200 h 879992"/>
              <a:gd name="connsiteX8" fmla="*/ 618931 w 1201319"/>
              <a:gd name="connsiteY8" fmla="*/ 879992 h 879992"/>
              <a:gd name="connsiteX0" fmla="*/ 618931 w 1214866"/>
              <a:gd name="connsiteY0" fmla="*/ 879992 h 879992"/>
              <a:gd name="connsiteX1" fmla="*/ 811336 w 1214866"/>
              <a:gd name="connsiteY1" fmla="*/ 800721 h 879992"/>
              <a:gd name="connsiteX2" fmla="*/ 1170142 w 1214866"/>
              <a:gd name="connsiteY2" fmla="*/ 637295 h 879992"/>
              <a:gd name="connsiteX3" fmla="*/ 1164111 w 1214866"/>
              <a:gd name="connsiteY3" fmla="*/ 176887 h 879992"/>
              <a:gd name="connsiteX4" fmla="*/ 1005959 w 1214866"/>
              <a:gd name="connsiteY4" fmla="*/ 73552 h 879992"/>
              <a:gd name="connsiteX5" fmla="*/ 451239 w 1214866"/>
              <a:gd name="connsiteY5" fmla="*/ 34449 h 879992"/>
              <a:gd name="connsiteX6" fmla="*/ 9376 w 1214866"/>
              <a:gd name="connsiteY6" fmla="*/ 595539 h 879992"/>
              <a:gd name="connsiteX7" fmla="*/ 538047 w 1214866"/>
              <a:gd name="connsiteY7" fmla="*/ 758200 h 879992"/>
              <a:gd name="connsiteX8" fmla="*/ 618931 w 1214866"/>
              <a:gd name="connsiteY8" fmla="*/ 879992 h 879992"/>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20039 w 1203184"/>
              <a:gd name="connsiteY0" fmla="*/ 874240 h 874240"/>
              <a:gd name="connsiteX1" fmla="*/ 812444 w 1203184"/>
              <a:gd name="connsiteY1" fmla="*/ 794969 h 874240"/>
              <a:gd name="connsiteX2" fmla="*/ 1171250 w 1203184"/>
              <a:gd name="connsiteY2" fmla="*/ 631543 h 874240"/>
              <a:gd name="connsiteX3" fmla="*/ 1165219 w 1203184"/>
              <a:gd name="connsiteY3" fmla="*/ 171135 h 874240"/>
              <a:gd name="connsiteX4" fmla="*/ 990916 w 1203184"/>
              <a:gd name="connsiteY4" fmla="*/ 39669 h 874240"/>
              <a:gd name="connsiteX5" fmla="*/ 406775 w 1203184"/>
              <a:gd name="connsiteY5" fmla="*/ 50168 h 874240"/>
              <a:gd name="connsiteX6" fmla="*/ 10484 w 1203184"/>
              <a:gd name="connsiteY6" fmla="*/ 589787 h 874240"/>
              <a:gd name="connsiteX7" fmla="*/ 539155 w 1203184"/>
              <a:gd name="connsiteY7" fmla="*/ 752448 h 874240"/>
              <a:gd name="connsiteX8" fmla="*/ 620039 w 1203184"/>
              <a:gd name="connsiteY8" fmla="*/ 874240 h 874240"/>
              <a:gd name="connsiteX0" fmla="*/ 620213 w 1203358"/>
              <a:gd name="connsiteY0" fmla="*/ 867642 h 867642"/>
              <a:gd name="connsiteX1" fmla="*/ 812618 w 1203358"/>
              <a:gd name="connsiteY1" fmla="*/ 788371 h 867642"/>
              <a:gd name="connsiteX2" fmla="*/ 1171424 w 1203358"/>
              <a:gd name="connsiteY2" fmla="*/ 624945 h 867642"/>
              <a:gd name="connsiteX3" fmla="*/ 1165393 w 1203358"/>
              <a:gd name="connsiteY3" fmla="*/ 164537 h 867642"/>
              <a:gd name="connsiteX4" fmla="*/ 991090 w 1203358"/>
              <a:gd name="connsiteY4" fmla="*/ 33071 h 867642"/>
              <a:gd name="connsiteX5" fmla="*/ 406949 w 1203358"/>
              <a:gd name="connsiteY5" fmla="*/ 43570 h 867642"/>
              <a:gd name="connsiteX6" fmla="*/ 10658 w 1203358"/>
              <a:gd name="connsiteY6" fmla="*/ 583189 h 867642"/>
              <a:gd name="connsiteX7" fmla="*/ 539329 w 1203358"/>
              <a:gd name="connsiteY7" fmla="*/ 745850 h 867642"/>
              <a:gd name="connsiteX8" fmla="*/ 620213 w 1203358"/>
              <a:gd name="connsiteY8" fmla="*/ 867642 h 867642"/>
              <a:gd name="connsiteX0" fmla="*/ 621220 w 1204365"/>
              <a:gd name="connsiteY0" fmla="*/ 864871 h 864871"/>
              <a:gd name="connsiteX1" fmla="*/ 813625 w 1204365"/>
              <a:gd name="connsiteY1" fmla="*/ 785600 h 864871"/>
              <a:gd name="connsiteX2" fmla="*/ 1172431 w 1204365"/>
              <a:gd name="connsiteY2" fmla="*/ 622174 h 864871"/>
              <a:gd name="connsiteX3" fmla="*/ 1166400 w 1204365"/>
              <a:gd name="connsiteY3" fmla="*/ 161766 h 864871"/>
              <a:gd name="connsiteX4" fmla="*/ 992097 w 1204365"/>
              <a:gd name="connsiteY4" fmla="*/ 30300 h 864871"/>
              <a:gd name="connsiteX5" fmla="*/ 407956 w 1204365"/>
              <a:gd name="connsiteY5" fmla="*/ 40799 h 864871"/>
              <a:gd name="connsiteX6" fmla="*/ 11665 w 1204365"/>
              <a:gd name="connsiteY6" fmla="*/ 580418 h 864871"/>
              <a:gd name="connsiteX7" fmla="*/ 540336 w 1204365"/>
              <a:gd name="connsiteY7" fmla="*/ 743079 h 864871"/>
              <a:gd name="connsiteX8" fmla="*/ 621220 w 1204365"/>
              <a:gd name="connsiteY8" fmla="*/ 864871 h 864871"/>
              <a:gd name="connsiteX0" fmla="*/ 619935 w 1204190"/>
              <a:gd name="connsiteY0" fmla="*/ 873669 h 873669"/>
              <a:gd name="connsiteX1" fmla="*/ 812340 w 1204190"/>
              <a:gd name="connsiteY1" fmla="*/ 794398 h 873669"/>
              <a:gd name="connsiteX2" fmla="*/ 1171146 w 1204190"/>
              <a:gd name="connsiteY2" fmla="*/ 630972 h 873669"/>
              <a:gd name="connsiteX3" fmla="*/ 1165115 w 1204190"/>
              <a:gd name="connsiteY3" fmla="*/ 170564 h 873669"/>
              <a:gd name="connsiteX4" fmla="*/ 967884 w 1204190"/>
              <a:gd name="connsiteY4" fmla="*/ 40405 h 873669"/>
              <a:gd name="connsiteX5" fmla="*/ 406671 w 1204190"/>
              <a:gd name="connsiteY5" fmla="*/ 49597 h 873669"/>
              <a:gd name="connsiteX6" fmla="*/ 10380 w 1204190"/>
              <a:gd name="connsiteY6" fmla="*/ 589216 h 873669"/>
              <a:gd name="connsiteX7" fmla="*/ 539051 w 1204190"/>
              <a:gd name="connsiteY7" fmla="*/ 751877 h 873669"/>
              <a:gd name="connsiteX8" fmla="*/ 619935 w 1204190"/>
              <a:gd name="connsiteY8" fmla="*/ 873669 h 873669"/>
              <a:gd name="connsiteX0" fmla="*/ 628446 w 1212701"/>
              <a:gd name="connsiteY0" fmla="*/ 842371 h 842371"/>
              <a:gd name="connsiteX1" fmla="*/ 820851 w 1212701"/>
              <a:gd name="connsiteY1" fmla="*/ 763100 h 842371"/>
              <a:gd name="connsiteX2" fmla="*/ 1179657 w 1212701"/>
              <a:gd name="connsiteY2" fmla="*/ 599674 h 842371"/>
              <a:gd name="connsiteX3" fmla="*/ 1173626 w 1212701"/>
              <a:gd name="connsiteY3" fmla="*/ 139266 h 842371"/>
              <a:gd name="connsiteX4" fmla="*/ 976395 w 1212701"/>
              <a:gd name="connsiteY4" fmla="*/ 9107 h 842371"/>
              <a:gd name="connsiteX5" fmla="*/ 246714 w 1212701"/>
              <a:gd name="connsiteY5" fmla="*/ 97247 h 842371"/>
              <a:gd name="connsiteX6" fmla="*/ 18891 w 1212701"/>
              <a:gd name="connsiteY6" fmla="*/ 557918 h 842371"/>
              <a:gd name="connsiteX7" fmla="*/ 547562 w 1212701"/>
              <a:gd name="connsiteY7" fmla="*/ 720579 h 842371"/>
              <a:gd name="connsiteX8" fmla="*/ 628446 w 1212701"/>
              <a:gd name="connsiteY8" fmla="*/ 842371 h 842371"/>
              <a:gd name="connsiteX0" fmla="*/ 628446 w 1211895"/>
              <a:gd name="connsiteY0" fmla="*/ 842371 h 842371"/>
              <a:gd name="connsiteX1" fmla="*/ 820851 w 1211895"/>
              <a:gd name="connsiteY1" fmla="*/ 763100 h 842371"/>
              <a:gd name="connsiteX2" fmla="*/ 1178477 w 1211895"/>
              <a:gd name="connsiteY2" fmla="*/ 606951 h 842371"/>
              <a:gd name="connsiteX3" fmla="*/ 1173626 w 1211895"/>
              <a:gd name="connsiteY3" fmla="*/ 139266 h 842371"/>
              <a:gd name="connsiteX4" fmla="*/ 976395 w 1211895"/>
              <a:gd name="connsiteY4" fmla="*/ 9107 h 842371"/>
              <a:gd name="connsiteX5" fmla="*/ 246714 w 1211895"/>
              <a:gd name="connsiteY5" fmla="*/ 97247 h 842371"/>
              <a:gd name="connsiteX6" fmla="*/ 18891 w 1211895"/>
              <a:gd name="connsiteY6" fmla="*/ 557918 h 842371"/>
              <a:gd name="connsiteX7" fmla="*/ 547562 w 1211895"/>
              <a:gd name="connsiteY7" fmla="*/ 720579 h 842371"/>
              <a:gd name="connsiteX8" fmla="*/ 628446 w 1211895"/>
              <a:gd name="connsiteY8" fmla="*/ 842371 h 842371"/>
              <a:gd name="connsiteX0" fmla="*/ 628446 w 1218918"/>
              <a:gd name="connsiteY0" fmla="*/ 842371 h 842371"/>
              <a:gd name="connsiteX1" fmla="*/ 820851 w 1218918"/>
              <a:gd name="connsiteY1" fmla="*/ 763100 h 842371"/>
              <a:gd name="connsiteX2" fmla="*/ 1178477 w 1218918"/>
              <a:gd name="connsiteY2" fmla="*/ 606951 h 842371"/>
              <a:gd name="connsiteX3" fmla="*/ 1173626 w 1218918"/>
              <a:gd name="connsiteY3" fmla="*/ 139266 h 842371"/>
              <a:gd name="connsiteX4" fmla="*/ 976395 w 1218918"/>
              <a:gd name="connsiteY4" fmla="*/ 9107 h 842371"/>
              <a:gd name="connsiteX5" fmla="*/ 246714 w 1218918"/>
              <a:gd name="connsiteY5" fmla="*/ 97247 h 842371"/>
              <a:gd name="connsiteX6" fmla="*/ 18891 w 1218918"/>
              <a:gd name="connsiteY6" fmla="*/ 557918 h 842371"/>
              <a:gd name="connsiteX7" fmla="*/ 547562 w 1218918"/>
              <a:gd name="connsiteY7" fmla="*/ 720579 h 842371"/>
              <a:gd name="connsiteX8" fmla="*/ 628446 w 1218918"/>
              <a:gd name="connsiteY8" fmla="*/ 842371 h 842371"/>
              <a:gd name="connsiteX0" fmla="*/ 628446 w 1223727"/>
              <a:gd name="connsiteY0" fmla="*/ 842371 h 842371"/>
              <a:gd name="connsiteX1" fmla="*/ 820851 w 1223727"/>
              <a:gd name="connsiteY1" fmla="*/ 763100 h 842371"/>
              <a:gd name="connsiteX2" fmla="*/ 1178477 w 1223727"/>
              <a:gd name="connsiteY2" fmla="*/ 606951 h 842371"/>
              <a:gd name="connsiteX3" fmla="*/ 1173626 w 1223727"/>
              <a:gd name="connsiteY3" fmla="*/ 139266 h 842371"/>
              <a:gd name="connsiteX4" fmla="*/ 976395 w 1223727"/>
              <a:gd name="connsiteY4" fmla="*/ 9107 h 842371"/>
              <a:gd name="connsiteX5" fmla="*/ 246714 w 1223727"/>
              <a:gd name="connsiteY5" fmla="*/ 97247 h 842371"/>
              <a:gd name="connsiteX6" fmla="*/ 18891 w 1223727"/>
              <a:gd name="connsiteY6" fmla="*/ 557918 h 842371"/>
              <a:gd name="connsiteX7" fmla="*/ 547562 w 1223727"/>
              <a:gd name="connsiteY7" fmla="*/ 720579 h 842371"/>
              <a:gd name="connsiteX8" fmla="*/ 628446 w 1223727"/>
              <a:gd name="connsiteY8" fmla="*/ 842371 h 842371"/>
              <a:gd name="connsiteX0" fmla="*/ 628446 w 1232687"/>
              <a:gd name="connsiteY0" fmla="*/ 842371 h 842371"/>
              <a:gd name="connsiteX1" fmla="*/ 820851 w 1232687"/>
              <a:gd name="connsiteY1" fmla="*/ 763100 h 842371"/>
              <a:gd name="connsiteX2" fmla="*/ 1178477 w 1232687"/>
              <a:gd name="connsiteY2" fmla="*/ 606951 h 842371"/>
              <a:gd name="connsiteX3" fmla="*/ 1188606 w 1232687"/>
              <a:gd name="connsiteY3" fmla="*/ 158133 h 842371"/>
              <a:gd name="connsiteX4" fmla="*/ 976395 w 1232687"/>
              <a:gd name="connsiteY4" fmla="*/ 9107 h 842371"/>
              <a:gd name="connsiteX5" fmla="*/ 246714 w 1232687"/>
              <a:gd name="connsiteY5" fmla="*/ 97247 h 842371"/>
              <a:gd name="connsiteX6" fmla="*/ 18891 w 1232687"/>
              <a:gd name="connsiteY6" fmla="*/ 557918 h 842371"/>
              <a:gd name="connsiteX7" fmla="*/ 547562 w 1232687"/>
              <a:gd name="connsiteY7" fmla="*/ 720579 h 842371"/>
              <a:gd name="connsiteX8" fmla="*/ 628446 w 1232687"/>
              <a:gd name="connsiteY8" fmla="*/ 842371 h 842371"/>
              <a:gd name="connsiteX0" fmla="*/ 628446 w 1238631"/>
              <a:gd name="connsiteY0" fmla="*/ 842371 h 842371"/>
              <a:gd name="connsiteX1" fmla="*/ 820851 w 1238631"/>
              <a:gd name="connsiteY1" fmla="*/ 763100 h 842371"/>
              <a:gd name="connsiteX2" fmla="*/ 1178477 w 1238631"/>
              <a:gd name="connsiteY2" fmla="*/ 606951 h 842371"/>
              <a:gd name="connsiteX3" fmla="*/ 1197715 w 1238631"/>
              <a:gd name="connsiteY3" fmla="*/ 163763 h 842371"/>
              <a:gd name="connsiteX4" fmla="*/ 976395 w 1238631"/>
              <a:gd name="connsiteY4" fmla="*/ 9107 h 842371"/>
              <a:gd name="connsiteX5" fmla="*/ 246714 w 1238631"/>
              <a:gd name="connsiteY5" fmla="*/ 97247 h 842371"/>
              <a:gd name="connsiteX6" fmla="*/ 18891 w 1238631"/>
              <a:gd name="connsiteY6" fmla="*/ 557918 h 842371"/>
              <a:gd name="connsiteX7" fmla="*/ 547562 w 1238631"/>
              <a:gd name="connsiteY7" fmla="*/ 720579 h 842371"/>
              <a:gd name="connsiteX8" fmla="*/ 628446 w 1238631"/>
              <a:gd name="connsiteY8" fmla="*/ 842371 h 842371"/>
              <a:gd name="connsiteX0" fmla="*/ 632386 w 1242571"/>
              <a:gd name="connsiteY0" fmla="*/ 846766 h 846766"/>
              <a:gd name="connsiteX1" fmla="*/ 824791 w 1242571"/>
              <a:gd name="connsiteY1" fmla="*/ 767495 h 846766"/>
              <a:gd name="connsiteX2" fmla="*/ 1182417 w 1242571"/>
              <a:gd name="connsiteY2" fmla="*/ 611346 h 846766"/>
              <a:gd name="connsiteX3" fmla="*/ 1201655 w 1242571"/>
              <a:gd name="connsiteY3" fmla="*/ 168158 h 846766"/>
              <a:gd name="connsiteX4" fmla="*/ 980335 w 1242571"/>
              <a:gd name="connsiteY4" fmla="*/ 13502 h 846766"/>
              <a:gd name="connsiteX5" fmla="*/ 250654 w 1242571"/>
              <a:gd name="connsiteY5" fmla="*/ 101642 h 846766"/>
              <a:gd name="connsiteX6" fmla="*/ 22831 w 1242571"/>
              <a:gd name="connsiteY6" fmla="*/ 562313 h 846766"/>
              <a:gd name="connsiteX7" fmla="*/ 551502 w 1242571"/>
              <a:gd name="connsiteY7" fmla="*/ 724974 h 846766"/>
              <a:gd name="connsiteX8" fmla="*/ 632386 w 1242571"/>
              <a:gd name="connsiteY8" fmla="*/ 846766 h 846766"/>
              <a:gd name="connsiteX0" fmla="*/ 633056 w 1243241"/>
              <a:gd name="connsiteY0" fmla="*/ 846832 h 846832"/>
              <a:gd name="connsiteX1" fmla="*/ 825461 w 1243241"/>
              <a:gd name="connsiteY1" fmla="*/ 767561 h 846832"/>
              <a:gd name="connsiteX2" fmla="*/ 1183087 w 1243241"/>
              <a:gd name="connsiteY2" fmla="*/ 611412 h 846832"/>
              <a:gd name="connsiteX3" fmla="*/ 1202325 w 1243241"/>
              <a:gd name="connsiteY3" fmla="*/ 168224 h 846832"/>
              <a:gd name="connsiteX4" fmla="*/ 981005 w 1243241"/>
              <a:gd name="connsiteY4" fmla="*/ 13568 h 846832"/>
              <a:gd name="connsiteX5" fmla="*/ 245994 w 1243241"/>
              <a:gd name="connsiteY5" fmla="*/ 86692 h 846832"/>
              <a:gd name="connsiteX6" fmla="*/ 23501 w 1243241"/>
              <a:gd name="connsiteY6" fmla="*/ 562379 h 846832"/>
              <a:gd name="connsiteX7" fmla="*/ 552172 w 1243241"/>
              <a:gd name="connsiteY7" fmla="*/ 725040 h 846832"/>
              <a:gd name="connsiteX8" fmla="*/ 633056 w 1243241"/>
              <a:gd name="connsiteY8" fmla="*/ 846832 h 846832"/>
              <a:gd name="connsiteX0" fmla="*/ 633056 w 1243241"/>
              <a:gd name="connsiteY0" fmla="*/ 848503 h 848503"/>
              <a:gd name="connsiteX1" fmla="*/ 825461 w 1243241"/>
              <a:gd name="connsiteY1" fmla="*/ 769232 h 848503"/>
              <a:gd name="connsiteX2" fmla="*/ 1183087 w 1243241"/>
              <a:gd name="connsiteY2" fmla="*/ 613083 h 848503"/>
              <a:gd name="connsiteX3" fmla="*/ 1202325 w 1243241"/>
              <a:gd name="connsiteY3" fmla="*/ 169895 h 848503"/>
              <a:gd name="connsiteX4" fmla="*/ 981005 w 1243241"/>
              <a:gd name="connsiteY4" fmla="*/ 15239 h 848503"/>
              <a:gd name="connsiteX5" fmla="*/ 245994 w 1243241"/>
              <a:gd name="connsiteY5" fmla="*/ 88363 h 848503"/>
              <a:gd name="connsiteX6" fmla="*/ 23501 w 1243241"/>
              <a:gd name="connsiteY6" fmla="*/ 564050 h 848503"/>
              <a:gd name="connsiteX7" fmla="*/ 552172 w 1243241"/>
              <a:gd name="connsiteY7" fmla="*/ 726711 h 848503"/>
              <a:gd name="connsiteX8" fmla="*/ 633056 w 1243241"/>
              <a:gd name="connsiteY8" fmla="*/ 848503 h 848503"/>
              <a:gd name="connsiteX0" fmla="*/ 633056 w 1243241"/>
              <a:gd name="connsiteY0" fmla="*/ 852489 h 852489"/>
              <a:gd name="connsiteX1" fmla="*/ 825461 w 1243241"/>
              <a:gd name="connsiteY1" fmla="*/ 773218 h 852489"/>
              <a:gd name="connsiteX2" fmla="*/ 1183087 w 1243241"/>
              <a:gd name="connsiteY2" fmla="*/ 617069 h 852489"/>
              <a:gd name="connsiteX3" fmla="*/ 1202325 w 1243241"/>
              <a:gd name="connsiteY3" fmla="*/ 173881 h 852489"/>
              <a:gd name="connsiteX4" fmla="*/ 981005 w 1243241"/>
              <a:gd name="connsiteY4" fmla="*/ 19225 h 852489"/>
              <a:gd name="connsiteX5" fmla="*/ 245994 w 1243241"/>
              <a:gd name="connsiteY5" fmla="*/ 92349 h 852489"/>
              <a:gd name="connsiteX6" fmla="*/ 23501 w 1243241"/>
              <a:gd name="connsiteY6" fmla="*/ 568036 h 852489"/>
              <a:gd name="connsiteX7" fmla="*/ 552172 w 1243241"/>
              <a:gd name="connsiteY7" fmla="*/ 730697 h 852489"/>
              <a:gd name="connsiteX8" fmla="*/ 633056 w 1243241"/>
              <a:gd name="connsiteY8" fmla="*/ 852489 h 852489"/>
              <a:gd name="connsiteX0" fmla="*/ 633056 w 1238870"/>
              <a:gd name="connsiteY0" fmla="*/ 852489 h 852489"/>
              <a:gd name="connsiteX1" fmla="*/ 825461 w 1238870"/>
              <a:gd name="connsiteY1" fmla="*/ 773218 h 852489"/>
              <a:gd name="connsiteX2" fmla="*/ 1183087 w 1238870"/>
              <a:gd name="connsiteY2" fmla="*/ 617069 h 852489"/>
              <a:gd name="connsiteX3" fmla="*/ 1202325 w 1238870"/>
              <a:gd name="connsiteY3" fmla="*/ 173881 h 852489"/>
              <a:gd name="connsiteX4" fmla="*/ 981005 w 1238870"/>
              <a:gd name="connsiteY4" fmla="*/ 19225 h 852489"/>
              <a:gd name="connsiteX5" fmla="*/ 245994 w 1238870"/>
              <a:gd name="connsiteY5" fmla="*/ 92349 h 852489"/>
              <a:gd name="connsiteX6" fmla="*/ 23501 w 1238870"/>
              <a:gd name="connsiteY6" fmla="*/ 568036 h 852489"/>
              <a:gd name="connsiteX7" fmla="*/ 552172 w 1238870"/>
              <a:gd name="connsiteY7" fmla="*/ 730697 h 852489"/>
              <a:gd name="connsiteX8" fmla="*/ 633056 w 1238870"/>
              <a:gd name="connsiteY8" fmla="*/ 852489 h 852489"/>
              <a:gd name="connsiteX0" fmla="*/ 633056 w 1237972"/>
              <a:gd name="connsiteY0" fmla="*/ 852489 h 852489"/>
              <a:gd name="connsiteX1" fmla="*/ 825461 w 1237972"/>
              <a:gd name="connsiteY1" fmla="*/ 773218 h 852489"/>
              <a:gd name="connsiteX2" fmla="*/ 1183087 w 1237972"/>
              <a:gd name="connsiteY2" fmla="*/ 617069 h 852489"/>
              <a:gd name="connsiteX3" fmla="*/ 1202325 w 1237972"/>
              <a:gd name="connsiteY3" fmla="*/ 173881 h 852489"/>
              <a:gd name="connsiteX4" fmla="*/ 981005 w 1237972"/>
              <a:gd name="connsiteY4" fmla="*/ 19225 h 852489"/>
              <a:gd name="connsiteX5" fmla="*/ 245994 w 1237972"/>
              <a:gd name="connsiteY5" fmla="*/ 92349 h 852489"/>
              <a:gd name="connsiteX6" fmla="*/ 23501 w 1237972"/>
              <a:gd name="connsiteY6" fmla="*/ 568036 h 852489"/>
              <a:gd name="connsiteX7" fmla="*/ 552172 w 1237972"/>
              <a:gd name="connsiteY7" fmla="*/ 730697 h 852489"/>
              <a:gd name="connsiteX8" fmla="*/ 633056 w 1237972"/>
              <a:gd name="connsiteY8" fmla="*/ 852489 h 85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D415F49B-3CBC-46CF-AFB5-988852D0479E}"/>
              </a:ext>
            </a:extLst>
          </p:cNvPr>
          <p:cNvSpPr/>
          <p:nvPr/>
        </p:nvSpPr>
        <p:spPr>
          <a:xfrm rot="21133683" flipH="1">
            <a:off x="1010574" y="456230"/>
            <a:ext cx="9378187" cy="5238589"/>
          </a:xfrm>
          <a:custGeom>
            <a:avLst/>
            <a:gdLst>
              <a:gd name="connsiteX0" fmla="*/ 628580 w 1248448"/>
              <a:gd name="connsiteY0" fmla="*/ 873029 h 873038"/>
              <a:gd name="connsiteX1" fmla="*/ 820985 w 1248448"/>
              <a:gd name="connsiteY1" fmla="*/ 803115 h 873038"/>
              <a:gd name="connsiteX2" fmla="*/ 1179791 w 1248448"/>
              <a:gd name="connsiteY2" fmla="*/ 630332 h 873038"/>
              <a:gd name="connsiteX3" fmla="*/ 1178744 w 1248448"/>
              <a:gd name="connsiteY3" fmla="*/ 192753 h 873038"/>
              <a:gd name="connsiteX4" fmla="*/ 459416 w 1248448"/>
              <a:gd name="connsiteY4" fmla="*/ 32447 h 873038"/>
              <a:gd name="connsiteX5" fmla="*/ 7264 w 1248448"/>
              <a:gd name="connsiteY5" fmla="*/ 595184 h 873038"/>
              <a:gd name="connsiteX6" fmla="*/ 545617 w 1248448"/>
              <a:gd name="connsiteY6" fmla="*/ 737202 h 873038"/>
              <a:gd name="connsiteX7" fmla="*/ 628580 w 1248448"/>
              <a:gd name="connsiteY7" fmla="*/ 873029 h 873038"/>
              <a:gd name="connsiteX0" fmla="*/ 628618 w 1248446"/>
              <a:gd name="connsiteY0" fmla="*/ 873038 h 873038"/>
              <a:gd name="connsiteX1" fmla="*/ 821023 w 1248446"/>
              <a:gd name="connsiteY1" fmla="*/ 803124 h 873038"/>
              <a:gd name="connsiteX2" fmla="*/ 1179829 w 1248446"/>
              <a:gd name="connsiteY2" fmla="*/ 630341 h 873038"/>
              <a:gd name="connsiteX3" fmla="*/ 1178782 w 1248446"/>
              <a:gd name="connsiteY3" fmla="*/ 192762 h 873038"/>
              <a:gd name="connsiteX4" fmla="*/ 459454 w 1248446"/>
              <a:gd name="connsiteY4" fmla="*/ 32456 h 873038"/>
              <a:gd name="connsiteX5" fmla="*/ 7302 w 1248446"/>
              <a:gd name="connsiteY5" fmla="*/ 595193 h 873038"/>
              <a:gd name="connsiteX6" fmla="*/ 547734 w 1248446"/>
              <a:gd name="connsiteY6" fmla="*/ 751246 h 873038"/>
              <a:gd name="connsiteX7" fmla="*/ 628618 w 1248446"/>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55695"/>
              <a:gd name="connsiteY0" fmla="*/ 873038 h 873038"/>
              <a:gd name="connsiteX1" fmla="*/ 828272 w 1255695"/>
              <a:gd name="connsiteY1" fmla="*/ 803124 h 873038"/>
              <a:gd name="connsiteX2" fmla="*/ 1187078 w 1255695"/>
              <a:gd name="connsiteY2" fmla="*/ 630341 h 873038"/>
              <a:gd name="connsiteX3" fmla="*/ 1186031 w 1255695"/>
              <a:gd name="connsiteY3" fmla="*/ 192762 h 873038"/>
              <a:gd name="connsiteX4" fmla="*/ 466703 w 1255695"/>
              <a:gd name="connsiteY4" fmla="*/ 32456 h 873038"/>
              <a:gd name="connsiteX5" fmla="*/ 14551 w 1255695"/>
              <a:gd name="connsiteY5" fmla="*/ 595193 h 873038"/>
              <a:gd name="connsiteX6" fmla="*/ 554983 w 1255695"/>
              <a:gd name="connsiteY6" fmla="*/ 751246 h 873038"/>
              <a:gd name="connsiteX7" fmla="*/ 635867 w 1255695"/>
              <a:gd name="connsiteY7" fmla="*/ 873038 h 873038"/>
              <a:gd name="connsiteX0" fmla="*/ 635867 w 1249939"/>
              <a:gd name="connsiteY0" fmla="*/ 873038 h 873038"/>
              <a:gd name="connsiteX1" fmla="*/ 828272 w 1249939"/>
              <a:gd name="connsiteY1" fmla="*/ 793767 h 873038"/>
              <a:gd name="connsiteX2" fmla="*/ 1187078 w 1249939"/>
              <a:gd name="connsiteY2" fmla="*/ 630341 h 873038"/>
              <a:gd name="connsiteX3" fmla="*/ 1186031 w 1249939"/>
              <a:gd name="connsiteY3" fmla="*/ 192762 h 873038"/>
              <a:gd name="connsiteX4" fmla="*/ 466703 w 1249939"/>
              <a:gd name="connsiteY4" fmla="*/ 32456 h 873038"/>
              <a:gd name="connsiteX5" fmla="*/ 14551 w 1249939"/>
              <a:gd name="connsiteY5" fmla="*/ 595193 h 873038"/>
              <a:gd name="connsiteX6" fmla="*/ 554983 w 1249939"/>
              <a:gd name="connsiteY6" fmla="*/ 751246 h 873038"/>
              <a:gd name="connsiteX7" fmla="*/ 635867 w 1249939"/>
              <a:gd name="connsiteY7" fmla="*/ 873038 h 873038"/>
              <a:gd name="connsiteX0" fmla="*/ 615218 w 1229290"/>
              <a:gd name="connsiteY0" fmla="*/ 861281 h 861281"/>
              <a:gd name="connsiteX1" fmla="*/ 807623 w 1229290"/>
              <a:gd name="connsiteY1" fmla="*/ 782010 h 861281"/>
              <a:gd name="connsiteX2" fmla="*/ 1166429 w 1229290"/>
              <a:gd name="connsiteY2" fmla="*/ 618584 h 861281"/>
              <a:gd name="connsiteX3" fmla="*/ 1165382 w 1229290"/>
              <a:gd name="connsiteY3" fmla="*/ 181005 h 861281"/>
              <a:gd name="connsiteX4" fmla="*/ 446054 w 1229290"/>
              <a:gd name="connsiteY4" fmla="*/ 20699 h 861281"/>
              <a:gd name="connsiteX5" fmla="*/ 5663 w 1229290"/>
              <a:gd name="connsiteY5" fmla="*/ 576828 h 861281"/>
              <a:gd name="connsiteX6" fmla="*/ 534334 w 1229290"/>
              <a:gd name="connsiteY6" fmla="*/ 739489 h 861281"/>
              <a:gd name="connsiteX7" fmla="*/ 615218 w 1229290"/>
              <a:gd name="connsiteY7" fmla="*/ 861281 h 861281"/>
              <a:gd name="connsiteX0" fmla="*/ 619617 w 1233689"/>
              <a:gd name="connsiteY0" fmla="*/ 861281 h 861281"/>
              <a:gd name="connsiteX1" fmla="*/ 812022 w 1233689"/>
              <a:gd name="connsiteY1" fmla="*/ 782010 h 861281"/>
              <a:gd name="connsiteX2" fmla="*/ 1170828 w 1233689"/>
              <a:gd name="connsiteY2" fmla="*/ 618584 h 861281"/>
              <a:gd name="connsiteX3" fmla="*/ 1169781 w 1233689"/>
              <a:gd name="connsiteY3" fmla="*/ 181005 h 861281"/>
              <a:gd name="connsiteX4" fmla="*/ 450453 w 1233689"/>
              <a:gd name="connsiteY4" fmla="*/ 20699 h 861281"/>
              <a:gd name="connsiteX5" fmla="*/ 10062 w 1233689"/>
              <a:gd name="connsiteY5" fmla="*/ 576828 h 861281"/>
              <a:gd name="connsiteX6" fmla="*/ 538733 w 1233689"/>
              <a:gd name="connsiteY6" fmla="*/ 739489 h 861281"/>
              <a:gd name="connsiteX7" fmla="*/ 619617 w 1233689"/>
              <a:gd name="connsiteY7" fmla="*/ 861281 h 861281"/>
              <a:gd name="connsiteX0" fmla="*/ 619579 w 1239236"/>
              <a:gd name="connsiteY0" fmla="*/ 863398 h 863398"/>
              <a:gd name="connsiteX1" fmla="*/ 811984 w 1239236"/>
              <a:gd name="connsiteY1" fmla="*/ 784127 h 863398"/>
              <a:gd name="connsiteX2" fmla="*/ 1170790 w 1239236"/>
              <a:gd name="connsiteY2" fmla="*/ 620701 h 863398"/>
              <a:gd name="connsiteX3" fmla="*/ 1169743 w 1239236"/>
              <a:gd name="connsiteY3" fmla="*/ 183122 h 863398"/>
              <a:gd name="connsiteX4" fmla="*/ 451887 w 1239236"/>
              <a:gd name="connsiteY4" fmla="*/ 17855 h 863398"/>
              <a:gd name="connsiteX5" fmla="*/ 10024 w 1239236"/>
              <a:gd name="connsiteY5" fmla="*/ 578945 h 863398"/>
              <a:gd name="connsiteX6" fmla="*/ 538695 w 1239236"/>
              <a:gd name="connsiteY6" fmla="*/ 741606 h 863398"/>
              <a:gd name="connsiteX7" fmla="*/ 619579 w 1239236"/>
              <a:gd name="connsiteY7" fmla="*/ 863398 h 863398"/>
              <a:gd name="connsiteX0" fmla="*/ 623569 w 1243226"/>
              <a:gd name="connsiteY0" fmla="*/ 870437 h 870437"/>
              <a:gd name="connsiteX1" fmla="*/ 815974 w 1243226"/>
              <a:gd name="connsiteY1" fmla="*/ 791166 h 870437"/>
              <a:gd name="connsiteX2" fmla="*/ 1174780 w 1243226"/>
              <a:gd name="connsiteY2" fmla="*/ 627740 h 870437"/>
              <a:gd name="connsiteX3" fmla="*/ 1173733 w 1243226"/>
              <a:gd name="connsiteY3" fmla="*/ 190161 h 870437"/>
              <a:gd name="connsiteX4" fmla="*/ 455877 w 1243226"/>
              <a:gd name="connsiteY4" fmla="*/ 24894 h 870437"/>
              <a:gd name="connsiteX5" fmla="*/ 14014 w 1243226"/>
              <a:gd name="connsiteY5" fmla="*/ 585984 h 870437"/>
              <a:gd name="connsiteX6" fmla="*/ 542685 w 1243226"/>
              <a:gd name="connsiteY6" fmla="*/ 748645 h 870437"/>
              <a:gd name="connsiteX7" fmla="*/ 623569 w 1243226"/>
              <a:gd name="connsiteY7" fmla="*/ 870437 h 870437"/>
              <a:gd name="connsiteX0" fmla="*/ 624861 w 1244518"/>
              <a:gd name="connsiteY0" fmla="*/ 869274 h 869274"/>
              <a:gd name="connsiteX1" fmla="*/ 817266 w 1244518"/>
              <a:gd name="connsiteY1" fmla="*/ 790003 h 869274"/>
              <a:gd name="connsiteX2" fmla="*/ 1176072 w 1244518"/>
              <a:gd name="connsiteY2" fmla="*/ 626577 h 869274"/>
              <a:gd name="connsiteX3" fmla="*/ 1175025 w 1244518"/>
              <a:gd name="connsiteY3" fmla="*/ 188998 h 869274"/>
              <a:gd name="connsiteX4" fmla="*/ 457169 w 1244518"/>
              <a:gd name="connsiteY4" fmla="*/ 23731 h 869274"/>
              <a:gd name="connsiteX5" fmla="*/ 15306 w 1244518"/>
              <a:gd name="connsiteY5" fmla="*/ 584821 h 869274"/>
              <a:gd name="connsiteX6" fmla="*/ 543977 w 1244518"/>
              <a:gd name="connsiteY6" fmla="*/ 747482 h 869274"/>
              <a:gd name="connsiteX7" fmla="*/ 624861 w 1244518"/>
              <a:gd name="connsiteY7" fmla="*/ 869274 h 869274"/>
              <a:gd name="connsiteX0" fmla="*/ 619558 w 1235941"/>
              <a:gd name="connsiteY0" fmla="*/ 867295 h 867295"/>
              <a:gd name="connsiteX1" fmla="*/ 811963 w 1235941"/>
              <a:gd name="connsiteY1" fmla="*/ 788024 h 867295"/>
              <a:gd name="connsiteX2" fmla="*/ 1170769 w 1235941"/>
              <a:gd name="connsiteY2" fmla="*/ 624598 h 867295"/>
              <a:gd name="connsiteX3" fmla="*/ 1164738 w 1235941"/>
              <a:gd name="connsiteY3" fmla="*/ 164190 h 867295"/>
              <a:gd name="connsiteX4" fmla="*/ 451866 w 1235941"/>
              <a:gd name="connsiteY4" fmla="*/ 21752 h 867295"/>
              <a:gd name="connsiteX5" fmla="*/ 10003 w 1235941"/>
              <a:gd name="connsiteY5" fmla="*/ 582842 h 867295"/>
              <a:gd name="connsiteX6" fmla="*/ 538674 w 1235941"/>
              <a:gd name="connsiteY6" fmla="*/ 745503 h 867295"/>
              <a:gd name="connsiteX7" fmla="*/ 619558 w 1235941"/>
              <a:gd name="connsiteY7" fmla="*/ 867295 h 867295"/>
              <a:gd name="connsiteX0" fmla="*/ 622435 w 1238818"/>
              <a:gd name="connsiteY0" fmla="*/ 868328 h 868328"/>
              <a:gd name="connsiteX1" fmla="*/ 814840 w 1238818"/>
              <a:gd name="connsiteY1" fmla="*/ 789057 h 868328"/>
              <a:gd name="connsiteX2" fmla="*/ 1173646 w 1238818"/>
              <a:gd name="connsiteY2" fmla="*/ 625631 h 868328"/>
              <a:gd name="connsiteX3" fmla="*/ 1167615 w 1238818"/>
              <a:gd name="connsiteY3" fmla="*/ 165223 h 868328"/>
              <a:gd name="connsiteX4" fmla="*/ 454743 w 1238818"/>
              <a:gd name="connsiteY4" fmla="*/ 22785 h 868328"/>
              <a:gd name="connsiteX5" fmla="*/ 12880 w 1238818"/>
              <a:gd name="connsiteY5" fmla="*/ 583875 h 868328"/>
              <a:gd name="connsiteX6" fmla="*/ 541551 w 1238818"/>
              <a:gd name="connsiteY6" fmla="*/ 746536 h 868328"/>
              <a:gd name="connsiteX7" fmla="*/ 622435 w 1238818"/>
              <a:gd name="connsiteY7" fmla="*/ 868328 h 868328"/>
              <a:gd name="connsiteX0" fmla="*/ 618931 w 1201319"/>
              <a:gd name="connsiteY0" fmla="*/ 879992 h 879992"/>
              <a:gd name="connsiteX1" fmla="*/ 811336 w 1201319"/>
              <a:gd name="connsiteY1" fmla="*/ 800721 h 879992"/>
              <a:gd name="connsiteX2" fmla="*/ 1170142 w 1201319"/>
              <a:gd name="connsiteY2" fmla="*/ 637295 h 879992"/>
              <a:gd name="connsiteX3" fmla="*/ 1164111 w 1201319"/>
              <a:gd name="connsiteY3" fmla="*/ 176887 h 879992"/>
              <a:gd name="connsiteX4" fmla="*/ 1005959 w 1201319"/>
              <a:gd name="connsiteY4" fmla="*/ 73552 h 879992"/>
              <a:gd name="connsiteX5" fmla="*/ 451239 w 1201319"/>
              <a:gd name="connsiteY5" fmla="*/ 34449 h 879992"/>
              <a:gd name="connsiteX6" fmla="*/ 9376 w 1201319"/>
              <a:gd name="connsiteY6" fmla="*/ 595539 h 879992"/>
              <a:gd name="connsiteX7" fmla="*/ 538047 w 1201319"/>
              <a:gd name="connsiteY7" fmla="*/ 758200 h 879992"/>
              <a:gd name="connsiteX8" fmla="*/ 618931 w 1201319"/>
              <a:gd name="connsiteY8" fmla="*/ 879992 h 879992"/>
              <a:gd name="connsiteX0" fmla="*/ 618931 w 1214866"/>
              <a:gd name="connsiteY0" fmla="*/ 879992 h 879992"/>
              <a:gd name="connsiteX1" fmla="*/ 811336 w 1214866"/>
              <a:gd name="connsiteY1" fmla="*/ 800721 h 879992"/>
              <a:gd name="connsiteX2" fmla="*/ 1170142 w 1214866"/>
              <a:gd name="connsiteY2" fmla="*/ 637295 h 879992"/>
              <a:gd name="connsiteX3" fmla="*/ 1164111 w 1214866"/>
              <a:gd name="connsiteY3" fmla="*/ 176887 h 879992"/>
              <a:gd name="connsiteX4" fmla="*/ 1005959 w 1214866"/>
              <a:gd name="connsiteY4" fmla="*/ 73552 h 879992"/>
              <a:gd name="connsiteX5" fmla="*/ 451239 w 1214866"/>
              <a:gd name="connsiteY5" fmla="*/ 34449 h 879992"/>
              <a:gd name="connsiteX6" fmla="*/ 9376 w 1214866"/>
              <a:gd name="connsiteY6" fmla="*/ 595539 h 879992"/>
              <a:gd name="connsiteX7" fmla="*/ 538047 w 1214866"/>
              <a:gd name="connsiteY7" fmla="*/ 758200 h 879992"/>
              <a:gd name="connsiteX8" fmla="*/ 618931 w 1214866"/>
              <a:gd name="connsiteY8" fmla="*/ 879992 h 879992"/>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18871 w 1202016"/>
              <a:gd name="connsiteY0" fmla="*/ 888796 h 888796"/>
              <a:gd name="connsiteX1" fmla="*/ 811276 w 1202016"/>
              <a:gd name="connsiteY1" fmla="*/ 809525 h 888796"/>
              <a:gd name="connsiteX2" fmla="*/ 1170082 w 1202016"/>
              <a:gd name="connsiteY2" fmla="*/ 646099 h 888796"/>
              <a:gd name="connsiteX3" fmla="*/ 1164051 w 1202016"/>
              <a:gd name="connsiteY3" fmla="*/ 185691 h 888796"/>
              <a:gd name="connsiteX4" fmla="*/ 989748 w 1202016"/>
              <a:gd name="connsiteY4" fmla="*/ 54225 h 888796"/>
              <a:gd name="connsiteX5" fmla="*/ 451179 w 1202016"/>
              <a:gd name="connsiteY5" fmla="*/ 43253 h 888796"/>
              <a:gd name="connsiteX6" fmla="*/ 9316 w 1202016"/>
              <a:gd name="connsiteY6" fmla="*/ 604343 h 888796"/>
              <a:gd name="connsiteX7" fmla="*/ 537987 w 1202016"/>
              <a:gd name="connsiteY7" fmla="*/ 767004 h 888796"/>
              <a:gd name="connsiteX8" fmla="*/ 618871 w 1202016"/>
              <a:gd name="connsiteY8" fmla="*/ 888796 h 888796"/>
              <a:gd name="connsiteX0" fmla="*/ 620039 w 1203184"/>
              <a:gd name="connsiteY0" fmla="*/ 874240 h 874240"/>
              <a:gd name="connsiteX1" fmla="*/ 812444 w 1203184"/>
              <a:gd name="connsiteY1" fmla="*/ 794969 h 874240"/>
              <a:gd name="connsiteX2" fmla="*/ 1171250 w 1203184"/>
              <a:gd name="connsiteY2" fmla="*/ 631543 h 874240"/>
              <a:gd name="connsiteX3" fmla="*/ 1165219 w 1203184"/>
              <a:gd name="connsiteY3" fmla="*/ 171135 h 874240"/>
              <a:gd name="connsiteX4" fmla="*/ 990916 w 1203184"/>
              <a:gd name="connsiteY4" fmla="*/ 39669 h 874240"/>
              <a:gd name="connsiteX5" fmla="*/ 406775 w 1203184"/>
              <a:gd name="connsiteY5" fmla="*/ 50168 h 874240"/>
              <a:gd name="connsiteX6" fmla="*/ 10484 w 1203184"/>
              <a:gd name="connsiteY6" fmla="*/ 589787 h 874240"/>
              <a:gd name="connsiteX7" fmla="*/ 539155 w 1203184"/>
              <a:gd name="connsiteY7" fmla="*/ 752448 h 874240"/>
              <a:gd name="connsiteX8" fmla="*/ 620039 w 1203184"/>
              <a:gd name="connsiteY8" fmla="*/ 874240 h 874240"/>
              <a:gd name="connsiteX0" fmla="*/ 620213 w 1203358"/>
              <a:gd name="connsiteY0" fmla="*/ 867642 h 867642"/>
              <a:gd name="connsiteX1" fmla="*/ 812618 w 1203358"/>
              <a:gd name="connsiteY1" fmla="*/ 788371 h 867642"/>
              <a:gd name="connsiteX2" fmla="*/ 1171424 w 1203358"/>
              <a:gd name="connsiteY2" fmla="*/ 624945 h 867642"/>
              <a:gd name="connsiteX3" fmla="*/ 1165393 w 1203358"/>
              <a:gd name="connsiteY3" fmla="*/ 164537 h 867642"/>
              <a:gd name="connsiteX4" fmla="*/ 991090 w 1203358"/>
              <a:gd name="connsiteY4" fmla="*/ 33071 h 867642"/>
              <a:gd name="connsiteX5" fmla="*/ 406949 w 1203358"/>
              <a:gd name="connsiteY5" fmla="*/ 43570 h 867642"/>
              <a:gd name="connsiteX6" fmla="*/ 10658 w 1203358"/>
              <a:gd name="connsiteY6" fmla="*/ 583189 h 867642"/>
              <a:gd name="connsiteX7" fmla="*/ 539329 w 1203358"/>
              <a:gd name="connsiteY7" fmla="*/ 745850 h 867642"/>
              <a:gd name="connsiteX8" fmla="*/ 620213 w 1203358"/>
              <a:gd name="connsiteY8" fmla="*/ 867642 h 867642"/>
              <a:gd name="connsiteX0" fmla="*/ 621220 w 1204365"/>
              <a:gd name="connsiteY0" fmla="*/ 864871 h 864871"/>
              <a:gd name="connsiteX1" fmla="*/ 813625 w 1204365"/>
              <a:gd name="connsiteY1" fmla="*/ 785600 h 864871"/>
              <a:gd name="connsiteX2" fmla="*/ 1172431 w 1204365"/>
              <a:gd name="connsiteY2" fmla="*/ 622174 h 864871"/>
              <a:gd name="connsiteX3" fmla="*/ 1166400 w 1204365"/>
              <a:gd name="connsiteY3" fmla="*/ 161766 h 864871"/>
              <a:gd name="connsiteX4" fmla="*/ 992097 w 1204365"/>
              <a:gd name="connsiteY4" fmla="*/ 30300 h 864871"/>
              <a:gd name="connsiteX5" fmla="*/ 407956 w 1204365"/>
              <a:gd name="connsiteY5" fmla="*/ 40799 h 864871"/>
              <a:gd name="connsiteX6" fmla="*/ 11665 w 1204365"/>
              <a:gd name="connsiteY6" fmla="*/ 580418 h 864871"/>
              <a:gd name="connsiteX7" fmla="*/ 540336 w 1204365"/>
              <a:gd name="connsiteY7" fmla="*/ 743079 h 864871"/>
              <a:gd name="connsiteX8" fmla="*/ 621220 w 1204365"/>
              <a:gd name="connsiteY8" fmla="*/ 864871 h 864871"/>
              <a:gd name="connsiteX0" fmla="*/ 619935 w 1204190"/>
              <a:gd name="connsiteY0" fmla="*/ 873669 h 873669"/>
              <a:gd name="connsiteX1" fmla="*/ 812340 w 1204190"/>
              <a:gd name="connsiteY1" fmla="*/ 794398 h 873669"/>
              <a:gd name="connsiteX2" fmla="*/ 1171146 w 1204190"/>
              <a:gd name="connsiteY2" fmla="*/ 630972 h 873669"/>
              <a:gd name="connsiteX3" fmla="*/ 1165115 w 1204190"/>
              <a:gd name="connsiteY3" fmla="*/ 170564 h 873669"/>
              <a:gd name="connsiteX4" fmla="*/ 967884 w 1204190"/>
              <a:gd name="connsiteY4" fmla="*/ 40405 h 873669"/>
              <a:gd name="connsiteX5" fmla="*/ 406671 w 1204190"/>
              <a:gd name="connsiteY5" fmla="*/ 49597 h 873669"/>
              <a:gd name="connsiteX6" fmla="*/ 10380 w 1204190"/>
              <a:gd name="connsiteY6" fmla="*/ 589216 h 873669"/>
              <a:gd name="connsiteX7" fmla="*/ 539051 w 1204190"/>
              <a:gd name="connsiteY7" fmla="*/ 751877 h 873669"/>
              <a:gd name="connsiteX8" fmla="*/ 619935 w 1204190"/>
              <a:gd name="connsiteY8" fmla="*/ 873669 h 873669"/>
              <a:gd name="connsiteX0" fmla="*/ 628446 w 1212701"/>
              <a:gd name="connsiteY0" fmla="*/ 842371 h 842371"/>
              <a:gd name="connsiteX1" fmla="*/ 820851 w 1212701"/>
              <a:gd name="connsiteY1" fmla="*/ 763100 h 842371"/>
              <a:gd name="connsiteX2" fmla="*/ 1179657 w 1212701"/>
              <a:gd name="connsiteY2" fmla="*/ 599674 h 842371"/>
              <a:gd name="connsiteX3" fmla="*/ 1173626 w 1212701"/>
              <a:gd name="connsiteY3" fmla="*/ 139266 h 842371"/>
              <a:gd name="connsiteX4" fmla="*/ 976395 w 1212701"/>
              <a:gd name="connsiteY4" fmla="*/ 9107 h 842371"/>
              <a:gd name="connsiteX5" fmla="*/ 246714 w 1212701"/>
              <a:gd name="connsiteY5" fmla="*/ 97247 h 842371"/>
              <a:gd name="connsiteX6" fmla="*/ 18891 w 1212701"/>
              <a:gd name="connsiteY6" fmla="*/ 557918 h 842371"/>
              <a:gd name="connsiteX7" fmla="*/ 547562 w 1212701"/>
              <a:gd name="connsiteY7" fmla="*/ 720579 h 842371"/>
              <a:gd name="connsiteX8" fmla="*/ 628446 w 1212701"/>
              <a:gd name="connsiteY8" fmla="*/ 842371 h 842371"/>
              <a:gd name="connsiteX0" fmla="*/ 628446 w 1211895"/>
              <a:gd name="connsiteY0" fmla="*/ 842371 h 842371"/>
              <a:gd name="connsiteX1" fmla="*/ 820851 w 1211895"/>
              <a:gd name="connsiteY1" fmla="*/ 763100 h 842371"/>
              <a:gd name="connsiteX2" fmla="*/ 1178477 w 1211895"/>
              <a:gd name="connsiteY2" fmla="*/ 606951 h 842371"/>
              <a:gd name="connsiteX3" fmla="*/ 1173626 w 1211895"/>
              <a:gd name="connsiteY3" fmla="*/ 139266 h 842371"/>
              <a:gd name="connsiteX4" fmla="*/ 976395 w 1211895"/>
              <a:gd name="connsiteY4" fmla="*/ 9107 h 842371"/>
              <a:gd name="connsiteX5" fmla="*/ 246714 w 1211895"/>
              <a:gd name="connsiteY5" fmla="*/ 97247 h 842371"/>
              <a:gd name="connsiteX6" fmla="*/ 18891 w 1211895"/>
              <a:gd name="connsiteY6" fmla="*/ 557918 h 842371"/>
              <a:gd name="connsiteX7" fmla="*/ 547562 w 1211895"/>
              <a:gd name="connsiteY7" fmla="*/ 720579 h 842371"/>
              <a:gd name="connsiteX8" fmla="*/ 628446 w 1211895"/>
              <a:gd name="connsiteY8" fmla="*/ 842371 h 842371"/>
              <a:gd name="connsiteX0" fmla="*/ 628446 w 1218918"/>
              <a:gd name="connsiteY0" fmla="*/ 842371 h 842371"/>
              <a:gd name="connsiteX1" fmla="*/ 820851 w 1218918"/>
              <a:gd name="connsiteY1" fmla="*/ 763100 h 842371"/>
              <a:gd name="connsiteX2" fmla="*/ 1178477 w 1218918"/>
              <a:gd name="connsiteY2" fmla="*/ 606951 h 842371"/>
              <a:gd name="connsiteX3" fmla="*/ 1173626 w 1218918"/>
              <a:gd name="connsiteY3" fmla="*/ 139266 h 842371"/>
              <a:gd name="connsiteX4" fmla="*/ 976395 w 1218918"/>
              <a:gd name="connsiteY4" fmla="*/ 9107 h 842371"/>
              <a:gd name="connsiteX5" fmla="*/ 246714 w 1218918"/>
              <a:gd name="connsiteY5" fmla="*/ 97247 h 842371"/>
              <a:gd name="connsiteX6" fmla="*/ 18891 w 1218918"/>
              <a:gd name="connsiteY6" fmla="*/ 557918 h 842371"/>
              <a:gd name="connsiteX7" fmla="*/ 547562 w 1218918"/>
              <a:gd name="connsiteY7" fmla="*/ 720579 h 842371"/>
              <a:gd name="connsiteX8" fmla="*/ 628446 w 1218918"/>
              <a:gd name="connsiteY8" fmla="*/ 842371 h 842371"/>
              <a:gd name="connsiteX0" fmla="*/ 628446 w 1223727"/>
              <a:gd name="connsiteY0" fmla="*/ 842371 h 842371"/>
              <a:gd name="connsiteX1" fmla="*/ 820851 w 1223727"/>
              <a:gd name="connsiteY1" fmla="*/ 763100 h 842371"/>
              <a:gd name="connsiteX2" fmla="*/ 1178477 w 1223727"/>
              <a:gd name="connsiteY2" fmla="*/ 606951 h 842371"/>
              <a:gd name="connsiteX3" fmla="*/ 1173626 w 1223727"/>
              <a:gd name="connsiteY3" fmla="*/ 139266 h 842371"/>
              <a:gd name="connsiteX4" fmla="*/ 976395 w 1223727"/>
              <a:gd name="connsiteY4" fmla="*/ 9107 h 842371"/>
              <a:gd name="connsiteX5" fmla="*/ 246714 w 1223727"/>
              <a:gd name="connsiteY5" fmla="*/ 97247 h 842371"/>
              <a:gd name="connsiteX6" fmla="*/ 18891 w 1223727"/>
              <a:gd name="connsiteY6" fmla="*/ 557918 h 842371"/>
              <a:gd name="connsiteX7" fmla="*/ 547562 w 1223727"/>
              <a:gd name="connsiteY7" fmla="*/ 720579 h 842371"/>
              <a:gd name="connsiteX8" fmla="*/ 628446 w 1223727"/>
              <a:gd name="connsiteY8" fmla="*/ 842371 h 842371"/>
              <a:gd name="connsiteX0" fmla="*/ 628446 w 1232687"/>
              <a:gd name="connsiteY0" fmla="*/ 842371 h 842371"/>
              <a:gd name="connsiteX1" fmla="*/ 820851 w 1232687"/>
              <a:gd name="connsiteY1" fmla="*/ 763100 h 842371"/>
              <a:gd name="connsiteX2" fmla="*/ 1178477 w 1232687"/>
              <a:gd name="connsiteY2" fmla="*/ 606951 h 842371"/>
              <a:gd name="connsiteX3" fmla="*/ 1188606 w 1232687"/>
              <a:gd name="connsiteY3" fmla="*/ 158133 h 842371"/>
              <a:gd name="connsiteX4" fmla="*/ 976395 w 1232687"/>
              <a:gd name="connsiteY4" fmla="*/ 9107 h 842371"/>
              <a:gd name="connsiteX5" fmla="*/ 246714 w 1232687"/>
              <a:gd name="connsiteY5" fmla="*/ 97247 h 842371"/>
              <a:gd name="connsiteX6" fmla="*/ 18891 w 1232687"/>
              <a:gd name="connsiteY6" fmla="*/ 557918 h 842371"/>
              <a:gd name="connsiteX7" fmla="*/ 547562 w 1232687"/>
              <a:gd name="connsiteY7" fmla="*/ 720579 h 842371"/>
              <a:gd name="connsiteX8" fmla="*/ 628446 w 1232687"/>
              <a:gd name="connsiteY8" fmla="*/ 842371 h 842371"/>
              <a:gd name="connsiteX0" fmla="*/ 628446 w 1238631"/>
              <a:gd name="connsiteY0" fmla="*/ 842371 h 842371"/>
              <a:gd name="connsiteX1" fmla="*/ 820851 w 1238631"/>
              <a:gd name="connsiteY1" fmla="*/ 763100 h 842371"/>
              <a:gd name="connsiteX2" fmla="*/ 1178477 w 1238631"/>
              <a:gd name="connsiteY2" fmla="*/ 606951 h 842371"/>
              <a:gd name="connsiteX3" fmla="*/ 1197715 w 1238631"/>
              <a:gd name="connsiteY3" fmla="*/ 163763 h 842371"/>
              <a:gd name="connsiteX4" fmla="*/ 976395 w 1238631"/>
              <a:gd name="connsiteY4" fmla="*/ 9107 h 842371"/>
              <a:gd name="connsiteX5" fmla="*/ 246714 w 1238631"/>
              <a:gd name="connsiteY5" fmla="*/ 97247 h 842371"/>
              <a:gd name="connsiteX6" fmla="*/ 18891 w 1238631"/>
              <a:gd name="connsiteY6" fmla="*/ 557918 h 842371"/>
              <a:gd name="connsiteX7" fmla="*/ 547562 w 1238631"/>
              <a:gd name="connsiteY7" fmla="*/ 720579 h 842371"/>
              <a:gd name="connsiteX8" fmla="*/ 628446 w 1238631"/>
              <a:gd name="connsiteY8" fmla="*/ 842371 h 842371"/>
              <a:gd name="connsiteX0" fmla="*/ 632386 w 1242571"/>
              <a:gd name="connsiteY0" fmla="*/ 846766 h 846766"/>
              <a:gd name="connsiteX1" fmla="*/ 824791 w 1242571"/>
              <a:gd name="connsiteY1" fmla="*/ 767495 h 846766"/>
              <a:gd name="connsiteX2" fmla="*/ 1182417 w 1242571"/>
              <a:gd name="connsiteY2" fmla="*/ 611346 h 846766"/>
              <a:gd name="connsiteX3" fmla="*/ 1201655 w 1242571"/>
              <a:gd name="connsiteY3" fmla="*/ 168158 h 846766"/>
              <a:gd name="connsiteX4" fmla="*/ 980335 w 1242571"/>
              <a:gd name="connsiteY4" fmla="*/ 13502 h 846766"/>
              <a:gd name="connsiteX5" fmla="*/ 250654 w 1242571"/>
              <a:gd name="connsiteY5" fmla="*/ 101642 h 846766"/>
              <a:gd name="connsiteX6" fmla="*/ 22831 w 1242571"/>
              <a:gd name="connsiteY6" fmla="*/ 562313 h 846766"/>
              <a:gd name="connsiteX7" fmla="*/ 551502 w 1242571"/>
              <a:gd name="connsiteY7" fmla="*/ 724974 h 846766"/>
              <a:gd name="connsiteX8" fmla="*/ 632386 w 1242571"/>
              <a:gd name="connsiteY8" fmla="*/ 846766 h 846766"/>
              <a:gd name="connsiteX0" fmla="*/ 633056 w 1243241"/>
              <a:gd name="connsiteY0" fmla="*/ 846832 h 846832"/>
              <a:gd name="connsiteX1" fmla="*/ 825461 w 1243241"/>
              <a:gd name="connsiteY1" fmla="*/ 767561 h 846832"/>
              <a:gd name="connsiteX2" fmla="*/ 1183087 w 1243241"/>
              <a:gd name="connsiteY2" fmla="*/ 611412 h 846832"/>
              <a:gd name="connsiteX3" fmla="*/ 1202325 w 1243241"/>
              <a:gd name="connsiteY3" fmla="*/ 168224 h 846832"/>
              <a:gd name="connsiteX4" fmla="*/ 981005 w 1243241"/>
              <a:gd name="connsiteY4" fmla="*/ 13568 h 846832"/>
              <a:gd name="connsiteX5" fmla="*/ 245994 w 1243241"/>
              <a:gd name="connsiteY5" fmla="*/ 86692 h 846832"/>
              <a:gd name="connsiteX6" fmla="*/ 23501 w 1243241"/>
              <a:gd name="connsiteY6" fmla="*/ 562379 h 846832"/>
              <a:gd name="connsiteX7" fmla="*/ 552172 w 1243241"/>
              <a:gd name="connsiteY7" fmla="*/ 725040 h 846832"/>
              <a:gd name="connsiteX8" fmla="*/ 633056 w 1243241"/>
              <a:gd name="connsiteY8" fmla="*/ 846832 h 846832"/>
              <a:gd name="connsiteX0" fmla="*/ 633056 w 1243241"/>
              <a:gd name="connsiteY0" fmla="*/ 848503 h 848503"/>
              <a:gd name="connsiteX1" fmla="*/ 825461 w 1243241"/>
              <a:gd name="connsiteY1" fmla="*/ 769232 h 848503"/>
              <a:gd name="connsiteX2" fmla="*/ 1183087 w 1243241"/>
              <a:gd name="connsiteY2" fmla="*/ 613083 h 848503"/>
              <a:gd name="connsiteX3" fmla="*/ 1202325 w 1243241"/>
              <a:gd name="connsiteY3" fmla="*/ 169895 h 848503"/>
              <a:gd name="connsiteX4" fmla="*/ 981005 w 1243241"/>
              <a:gd name="connsiteY4" fmla="*/ 15239 h 848503"/>
              <a:gd name="connsiteX5" fmla="*/ 245994 w 1243241"/>
              <a:gd name="connsiteY5" fmla="*/ 88363 h 848503"/>
              <a:gd name="connsiteX6" fmla="*/ 23501 w 1243241"/>
              <a:gd name="connsiteY6" fmla="*/ 564050 h 848503"/>
              <a:gd name="connsiteX7" fmla="*/ 552172 w 1243241"/>
              <a:gd name="connsiteY7" fmla="*/ 726711 h 848503"/>
              <a:gd name="connsiteX8" fmla="*/ 633056 w 1243241"/>
              <a:gd name="connsiteY8" fmla="*/ 848503 h 848503"/>
              <a:gd name="connsiteX0" fmla="*/ 633056 w 1243241"/>
              <a:gd name="connsiteY0" fmla="*/ 852489 h 852489"/>
              <a:gd name="connsiteX1" fmla="*/ 825461 w 1243241"/>
              <a:gd name="connsiteY1" fmla="*/ 773218 h 852489"/>
              <a:gd name="connsiteX2" fmla="*/ 1183087 w 1243241"/>
              <a:gd name="connsiteY2" fmla="*/ 617069 h 852489"/>
              <a:gd name="connsiteX3" fmla="*/ 1202325 w 1243241"/>
              <a:gd name="connsiteY3" fmla="*/ 173881 h 852489"/>
              <a:gd name="connsiteX4" fmla="*/ 981005 w 1243241"/>
              <a:gd name="connsiteY4" fmla="*/ 19225 h 852489"/>
              <a:gd name="connsiteX5" fmla="*/ 245994 w 1243241"/>
              <a:gd name="connsiteY5" fmla="*/ 92349 h 852489"/>
              <a:gd name="connsiteX6" fmla="*/ 23501 w 1243241"/>
              <a:gd name="connsiteY6" fmla="*/ 568036 h 852489"/>
              <a:gd name="connsiteX7" fmla="*/ 552172 w 1243241"/>
              <a:gd name="connsiteY7" fmla="*/ 730697 h 852489"/>
              <a:gd name="connsiteX8" fmla="*/ 633056 w 1243241"/>
              <a:gd name="connsiteY8" fmla="*/ 852489 h 852489"/>
              <a:gd name="connsiteX0" fmla="*/ 633056 w 1238870"/>
              <a:gd name="connsiteY0" fmla="*/ 852489 h 852489"/>
              <a:gd name="connsiteX1" fmla="*/ 825461 w 1238870"/>
              <a:gd name="connsiteY1" fmla="*/ 773218 h 852489"/>
              <a:gd name="connsiteX2" fmla="*/ 1183087 w 1238870"/>
              <a:gd name="connsiteY2" fmla="*/ 617069 h 852489"/>
              <a:gd name="connsiteX3" fmla="*/ 1202325 w 1238870"/>
              <a:gd name="connsiteY3" fmla="*/ 173881 h 852489"/>
              <a:gd name="connsiteX4" fmla="*/ 981005 w 1238870"/>
              <a:gd name="connsiteY4" fmla="*/ 19225 h 852489"/>
              <a:gd name="connsiteX5" fmla="*/ 245994 w 1238870"/>
              <a:gd name="connsiteY5" fmla="*/ 92349 h 852489"/>
              <a:gd name="connsiteX6" fmla="*/ 23501 w 1238870"/>
              <a:gd name="connsiteY6" fmla="*/ 568036 h 852489"/>
              <a:gd name="connsiteX7" fmla="*/ 552172 w 1238870"/>
              <a:gd name="connsiteY7" fmla="*/ 730697 h 852489"/>
              <a:gd name="connsiteX8" fmla="*/ 633056 w 1238870"/>
              <a:gd name="connsiteY8" fmla="*/ 852489 h 852489"/>
              <a:gd name="connsiteX0" fmla="*/ 633056 w 1237972"/>
              <a:gd name="connsiteY0" fmla="*/ 852489 h 852489"/>
              <a:gd name="connsiteX1" fmla="*/ 825461 w 1237972"/>
              <a:gd name="connsiteY1" fmla="*/ 773218 h 852489"/>
              <a:gd name="connsiteX2" fmla="*/ 1183087 w 1237972"/>
              <a:gd name="connsiteY2" fmla="*/ 617069 h 852489"/>
              <a:gd name="connsiteX3" fmla="*/ 1202325 w 1237972"/>
              <a:gd name="connsiteY3" fmla="*/ 173881 h 852489"/>
              <a:gd name="connsiteX4" fmla="*/ 981005 w 1237972"/>
              <a:gd name="connsiteY4" fmla="*/ 19225 h 852489"/>
              <a:gd name="connsiteX5" fmla="*/ 245994 w 1237972"/>
              <a:gd name="connsiteY5" fmla="*/ 92349 h 852489"/>
              <a:gd name="connsiteX6" fmla="*/ 23501 w 1237972"/>
              <a:gd name="connsiteY6" fmla="*/ 568036 h 852489"/>
              <a:gd name="connsiteX7" fmla="*/ 552172 w 1237972"/>
              <a:gd name="connsiteY7" fmla="*/ 730697 h 852489"/>
              <a:gd name="connsiteX8" fmla="*/ 633056 w 1237972"/>
              <a:gd name="connsiteY8" fmla="*/ 852489 h 85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D80FF0C0-FC1A-4C5B-9FE5-09BA33FF7EE3}"/>
              </a:ext>
            </a:extLst>
          </p:cNvPr>
          <p:cNvSpPr>
            <a:spLocks noGrp="1"/>
          </p:cNvSpPr>
          <p:nvPr>
            <p:ph type="ctrTitle"/>
          </p:nvPr>
        </p:nvSpPr>
        <p:spPr>
          <a:xfrm>
            <a:off x="1956392" y="1398181"/>
            <a:ext cx="7134446" cy="2870791"/>
          </a:xfrm>
        </p:spPr>
        <p:txBody>
          <a:bodyPr anchor="ctr">
            <a:normAutofit/>
          </a:bodyPr>
          <a:lstStyle>
            <a:lvl1pPr algn="ctr">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E989092-15F8-4341-8D94-9E799301C51A}"/>
              </a:ext>
            </a:extLst>
          </p:cNvPr>
          <p:cNvSpPr>
            <a:spLocks noGrp="1"/>
          </p:cNvSpPr>
          <p:nvPr>
            <p:ph type="subTitle" idx="1"/>
          </p:nvPr>
        </p:nvSpPr>
        <p:spPr>
          <a:xfrm>
            <a:off x="6270835" y="5135527"/>
            <a:ext cx="4397164" cy="1057938"/>
          </a:xfrm>
        </p:spPr>
        <p:txBody>
          <a:bodyPr anchor="ctr">
            <a:normAutofit/>
          </a:bodyPr>
          <a:lstStyle>
            <a:lvl1pPr marL="0" indent="0" algn="l">
              <a:lnSpc>
                <a:spcPct val="100000"/>
              </a:lnSpc>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F97328B-E858-4921-99C2-3B0BE1724C6F}"/>
              </a:ext>
            </a:extLst>
          </p:cNvPr>
          <p:cNvSpPr>
            <a:spLocks noGrp="1"/>
          </p:cNvSpPr>
          <p:nvPr>
            <p:ph type="dt" sz="half" idx="10"/>
          </p:nvPr>
        </p:nvSpPr>
        <p:spPr/>
        <p:txBody>
          <a:bodyPr/>
          <a:lstStyle/>
          <a:p>
            <a:fld id="{C1691109-F4F8-4597-962C-A4F4B7960636}" type="datetimeFigureOut">
              <a:rPr lang="en-US" smtClean="0"/>
              <a:t>7/31/26</a:t>
            </a:fld>
            <a:endParaRPr lang="en-US"/>
          </a:p>
        </p:txBody>
      </p:sp>
      <p:sp>
        <p:nvSpPr>
          <p:cNvPr id="5" name="Footer Placeholder 4">
            <a:extLst>
              <a:ext uri="{FF2B5EF4-FFF2-40B4-BE49-F238E27FC236}">
                <a16:creationId xmlns:a16="http://schemas.microsoft.com/office/drawing/2014/main" id="{ED381296-9B7B-4EF3-89B3-8B33E6070F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C2FE59-6CD1-4D0F-8A06-10CA2D3836CD}"/>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609457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139E3-FB89-4585-A22D-15851E8DE0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F94B498-70D2-4956-A576-83345B38DC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2A84CB-FF9E-43D6-8805-B4ABB520D60C}"/>
              </a:ext>
            </a:extLst>
          </p:cNvPr>
          <p:cNvSpPr>
            <a:spLocks noGrp="1"/>
          </p:cNvSpPr>
          <p:nvPr>
            <p:ph type="dt" sz="half" idx="10"/>
          </p:nvPr>
        </p:nvSpPr>
        <p:spPr/>
        <p:txBody>
          <a:bodyPr/>
          <a:lstStyle/>
          <a:p>
            <a:fld id="{C1691109-F4F8-4597-962C-A4F4B7960636}" type="datetimeFigureOut">
              <a:rPr lang="en-US" smtClean="0"/>
              <a:t>7/31/26</a:t>
            </a:fld>
            <a:endParaRPr lang="en-US"/>
          </a:p>
        </p:txBody>
      </p:sp>
      <p:sp>
        <p:nvSpPr>
          <p:cNvPr id="5" name="Footer Placeholder 4">
            <a:extLst>
              <a:ext uri="{FF2B5EF4-FFF2-40B4-BE49-F238E27FC236}">
                <a16:creationId xmlns:a16="http://schemas.microsoft.com/office/drawing/2014/main" id="{BCA7EE14-0A60-428B-BC0E-A50951E0E3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2A9A22-BBF2-4B23-B17F-B32AC87D290F}"/>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1065424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5CC51B-E0BE-4D50-A04A-571F8BCAE2A7}"/>
              </a:ext>
            </a:extLst>
          </p:cNvPr>
          <p:cNvSpPr>
            <a:spLocks noGrp="1"/>
          </p:cNvSpPr>
          <p:nvPr>
            <p:ph type="title" orient="vert"/>
          </p:nvPr>
        </p:nvSpPr>
        <p:spPr>
          <a:xfrm>
            <a:off x="9099550" y="692150"/>
            <a:ext cx="2254250" cy="5309930"/>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41F5607-7A89-4981-87F4-98BC7CE0A921}"/>
              </a:ext>
            </a:extLst>
          </p:cNvPr>
          <p:cNvSpPr>
            <a:spLocks noGrp="1"/>
          </p:cNvSpPr>
          <p:nvPr>
            <p:ph type="body" orient="vert" idx="1"/>
          </p:nvPr>
        </p:nvSpPr>
        <p:spPr>
          <a:xfrm>
            <a:off x="838200" y="692150"/>
            <a:ext cx="8108950" cy="530993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820D5BE-275A-42D5-BCE1-357D53FC50C3}"/>
              </a:ext>
            </a:extLst>
          </p:cNvPr>
          <p:cNvSpPr>
            <a:spLocks noGrp="1"/>
          </p:cNvSpPr>
          <p:nvPr>
            <p:ph type="dt" sz="half" idx="10"/>
          </p:nvPr>
        </p:nvSpPr>
        <p:spPr/>
        <p:txBody>
          <a:bodyPr/>
          <a:lstStyle/>
          <a:p>
            <a:fld id="{C1691109-F4F8-4597-962C-A4F4B7960636}" type="datetimeFigureOut">
              <a:rPr lang="en-US" smtClean="0"/>
              <a:t>7/31/26</a:t>
            </a:fld>
            <a:endParaRPr lang="en-US"/>
          </a:p>
        </p:txBody>
      </p:sp>
      <p:sp>
        <p:nvSpPr>
          <p:cNvPr id="5" name="Footer Placeholder 4">
            <a:extLst>
              <a:ext uri="{FF2B5EF4-FFF2-40B4-BE49-F238E27FC236}">
                <a16:creationId xmlns:a16="http://schemas.microsoft.com/office/drawing/2014/main" id="{11525F9A-B406-4028-AC92-D12450519F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A70F0A-5147-4274-A0A1-BD21917945FE}"/>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2774584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AC77D-9BA0-4A3B-B823-2059DC3C3D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B811DB-C16F-4CED-97C6-73ABD71F33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E14D3C-7343-4DD7-B816-0D4D66BD61BF}"/>
              </a:ext>
            </a:extLst>
          </p:cNvPr>
          <p:cNvSpPr>
            <a:spLocks noGrp="1"/>
          </p:cNvSpPr>
          <p:nvPr>
            <p:ph type="dt" sz="half" idx="10"/>
          </p:nvPr>
        </p:nvSpPr>
        <p:spPr/>
        <p:txBody>
          <a:bodyPr/>
          <a:lstStyle/>
          <a:p>
            <a:fld id="{C1691109-F4F8-4597-962C-A4F4B7960636}" type="datetimeFigureOut">
              <a:rPr lang="en-US" smtClean="0"/>
              <a:t>7/31/26</a:t>
            </a:fld>
            <a:endParaRPr lang="en-US"/>
          </a:p>
        </p:txBody>
      </p:sp>
      <p:sp>
        <p:nvSpPr>
          <p:cNvPr id="5" name="Footer Placeholder 4">
            <a:extLst>
              <a:ext uri="{FF2B5EF4-FFF2-40B4-BE49-F238E27FC236}">
                <a16:creationId xmlns:a16="http://schemas.microsoft.com/office/drawing/2014/main" id="{BE2409C8-4D7C-40EE-A12E-59CB555C72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1222D5-7193-4F59-83B4-3C19E8B14952}"/>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2220587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BEFA1-A4AB-4CF4-B02E-57AAED5719D6}"/>
              </a:ext>
            </a:extLst>
          </p:cNvPr>
          <p:cNvSpPr>
            <a:spLocks noGrp="1"/>
          </p:cNvSpPr>
          <p:nvPr>
            <p:ph type="title"/>
          </p:nvPr>
        </p:nvSpPr>
        <p:spPr>
          <a:xfrm>
            <a:off x="1621971" y="1709738"/>
            <a:ext cx="9165772" cy="2963271"/>
          </a:xfrm>
        </p:spPr>
        <p:txBody>
          <a:bodyPr anchor="b"/>
          <a:lstStyle>
            <a:lvl1pPr algn="ct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0AB406C-F19A-4393-9AD1-A300A7E452E8}"/>
              </a:ext>
            </a:extLst>
          </p:cNvPr>
          <p:cNvSpPr>
            <a:spLocks noGrp="1"/>
          </p:cNvSpPr>
          <p:nvPr>
            <p:ph type="body" idx="1"/>
          </p:nvPr>
        </p:nvSpPr>
        <p:spPr>
          <a:xfrm>
            <a:off x="1621971" y="4875028"/>
            <a:ext cx="9165772" cy="1052623"/>
          </a:xfrm>
        </p:spPr>
        <p:txBody>
          <a:bodyPr>
            <a:normAutofit/>
          </a:bodyPr>
          <a:lstStyle>
            <a:lvl1pPr marL="0" indent="0" algn="ctr">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7D7AE7-47F6-4023-8D44-8BA1DAB05FF2}"/>
              </a:ext>
            </a:extLst>
          </p:cNvPr>
          <p:cNvSpPr>
            <a:spLocks noGrp="1"/>
          </p:cNvSpPr>
          <p:nvPr>
            <p:ph type="dt" sz="half" idx="10"/>
          </p:nvPr>
        </p:nvSpPr>
        <p:spPr/>
        <p:txBody>
          <a:bodyPr/>
          <a:lstStyle/>
          <a:p>
            <a:fld id="{C1691109-F4F8-4597-962C-A4F4B7960636}" type="datetimeFigureOut">
              <a:rPr lang="en-US" smtClean="0"/>
              <a:t>7/31/26</a:t>
            </a:fld>
            <a:endParaRPr lang="en-US"/>
          </a:p>
        </p:txBody>
      </p:sp>
      <p:sp>
        <p:nvSpPr>
          <p:cNvPr id="5" name="Footer Placeholder 4">
            <a:extLst>
              <a:ext uri="{FF2B5EF4-FFF2-40B4-BE49-F238E27FC236}">
                <a16:creationId xmlns:a16="http://schemas.microsoft.com/office/drawing/2014/main" id="{57AB32FC-A974-44FC-9804-F871EE51DF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59ADE9-F40E-4E3B-AB8D-68CB1F4854A5}"/>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398122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4D816-3E01-4EFD-AD9C-783D674DA6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F53D69-34A7-451D-A902-5F6CD13343FE}"/>
              </a:ext>
            </a:extLst>
          </p:cNvPr>
          <p:cNvSpPr>
            <a:spLocks noGrp="1"/>
          </p:cNvSpPr>
          <p:nvPr>
            <p:ph sz="half" idx="1"/>
          </p:nvPr>
        </p:nvSpPr>
        <p:spPr>
          <a:xfrm>
            <a:off x="1020722" y="2095500"/>
            <a:ext cx="4999077" cy="3973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6E1E0E2-7D34-48E0-8795-546D2F00E2CF}"/>
              </a:ext>
            </a:extLst>
          </p:cNvPr>
          <p:cNvSpPr>
            <a:spLocks noGrp="1"/>
          </p:cNvSpPr>
          <p:nvPr>
            <p:ph sz="half" idx="2"/>
          </p:nvPr>
        </p:nvSpPr>
        <p:spPr>
          <a:xfrm>
            <a:off x="6281056" y="2095500"/>
            <a:ext cx="5072743" cy="3973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4E005476-6B6D-4BA3-919B-5335D6429852}"/>
              </a:ext>
            </a:extLst>
          </p:cNvPr>
          <p:cNvSpPr>
            <a:spLocks noGrp="1"/>
          </p:cNvSpPr>
          <p:nvPr>
            <p:ph type="dt" sz="half" idx="10"/>
          </p:nvPr>
        </p:nvSpPr>
        <p:spPr/>
        <p:txBody>
          <a:bodyPr/>
          <a:lstStyle/>
          <a:p>
            <a:fld id="{C1691109-F4F8-4597-962C-A4F4B7960636}" type="datetimeFigureOut">
              <a:rPr lang="en-US" smtClean="0"/>
              <a:t>7/31/26</a:t>
            </a:fld>
            <a:endParaRPr lang="en-US"/>
          </a:p>
        </p:txBody>
      </p:sp>
      <p:sp>
        <p:nvSpPr>
          <p:cNvPr id="6" name="Footer Placeholder 5">
            <a:extLst>
              <a:ext uri="{FF2B5EF4-FFF2-40B4-BE49-F238E27FC236}">
                <a16:creationId xmlns:a16="http://schemas.microsoft.com/office/drawing/2014/main" id="{F5DB6D41-07E2-4F6D-BB39-217957FE76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E0CA9C-BFED-484F-B765-EA8CE4B4B783}"/>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1202414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74AD2-5208-4201-90A7-F961876195F8}"/>
              </a:ext>
            </a:extLst>
          </p:cNvPr>
          <p:cNvSpPr>
            <a:spLocks noGrp="1"/>
          </p:cNvSpPr>
          <p:nvPr>
            <p:ph type="title"/>
          </p:nvPr>
        </p:nvSpPr>
        <p:spPr>
          <a:xfrm>
            <a:off x="1028700" y="702129"/>
            <a:ext cx="10326688" cy="1125675"/>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3A3FF53-BE24-42E9-BA12-BC5863CBFF1B}"/>
              </a:ext>
            </a:extLst>
          </p:cNvPr>
          <p:cNvSpPr>
            <a:spLocks noGrp="1"/>
          </p:cNvSpPr>
          <p:nvPr>
            <p:ph type="body" idx="1"/>
          </p:nvPr>
        </p:nvSpPr>
        <p:spPr>
          <a:xfrm>
            <a:off x="1028700" y="1827804"/>
            <a:ext cx="4968875"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7A84776-6678-4D27-9BE9-5D83FC9E884F}"/>
              </a:ext>
            </a:extLst>
          </p:cNvPr>
          <p:cNvSpPr>
            <a:spLocks noGrp="1"/>
          </p:cNvSpPr>
          <p:nvPr>
            <p:ph sz="half" idx="2"/>
          </p:nvPr>
        </p:nvSpPr>
        <p:spPr>
          <a:xfrm>
            <a:off x="1028700" y="2642191"/>
            <a:ext cx="4968875" cy="340241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58BCA2E2-5B30-43B4-8FCD-23015451F221}"/>
              </a:ext>
            </a:extLst>
          </p:cNvPr>
          <p:cNvSpPr>
            <a:spLocks noGrp="1"/>
          </p:cNvSpPr>
          <p:nvPr>
            <p:ph type="body" sz="quarter" idx="3"/>
          </p:nvPr>
        </p:nvSpPr>
        <p:spPr>
          <a:xfrm>
            <a:off x="6281054" y="1827804"/>
            <a:ext cx="5087034"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CDA7B7A1-E670-4E7E-AEBA-340893DE8EE5}"/>
              </a:ext>
            </a:extLst>
          </p:cNvPr>
          <p:cNvSpPr>
            <a:spLocks noGrp="1"/>
          </p:cNvSpPr>
          <p:nvPr>
            <p:ph sz="quarter" idx="4"/>
          </p:nvPr>
        </p:nvSpPr>
        <p:spPr>
          <a:xfrm>
            <a:off x="6281054" y="2642191"/>
            <a:ext cx="5087034" cy="340241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3244D3AE-982A-4CC3-8456-4D4B0E35D993}"/>
              </a:ext>
            </a:extLst>
          </p:cNvPr>
          <p:cNvSpPr>
            <a:spLocks noGrp="1"/>
          </p:cNvSpPr>
          <p:nvPr>
            <p:ph type="dt" sz="half" idx="10"/>
          </p:nvPr>
        </p:nvSpPr>
        <p:spPr/>
        <p:txBody>
          <a:bodyPr/>
          <a:lstStyle/>
          <a:p>
            <a:fld id="{C1691109-F4F8-4597-962C-A4F4B7960636}" type="datetimeFigureOut">
              <a:rPr lang="en-US" smtClean="0"/>
              <a:t>7/31/26</a:t>
            </a:fld>
            <a:endParaRPr lang="en-US"/>
          </a:p>
        </p:txBody>
      </p:sp>
      <p:sp>
        <p:nvSpPr>
          <p:cNvPr id="8" name="Footer Placeholder 7">
            <a:extLst>
              <a:ext uri="{FF2B5EF4-FFF2-40B4-BE49-F238E27FC236}">
                <a16:creationId xmlns:a16="http://schemas.microsoft.com/office/drawing/2014/main" id="{56FE3087-09F9-4436-8236-8693EA4984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C8413CB-0E24-4F96-AF8C-EE269ACCE783}"/>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3269385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55CAD1C-D319-4A48-8DF9-50699231C977}"/>
              </a:ext>
            </a:extLst>
          </p:cNvPr>
          <p:cNvSpPr>
            <a:spLocks noGrp="1"/>
          </p:cNvSpPr>
          <p:nvPr>
            <p:ph type="dt" sz="half" idx="10"/>
          </p:nvPr>
        </p:nvSpPr>
        <p:spPr/>
        <p:txBody>
          <a:bodyPr/>
          <a:lstStyle/>
          <a:p>
            <a:fld id="{C1691109-F4F8-4597-962C-A4F4B7960636}" type="datetimeFigureOut">
              <a:rPr lang="en-US" smtClean="0"/>
              <a:t>7/31/26</a:t>
            </a:fld>
            <a:endParaRPr lang="en-US"/>
          </a:p>
        </p:txBody>
      </p:sp>
      <p:sp>
        <p:nvSpPr>
          <p:cNvPr id="4" name="Footer Placeholder 3">
            <a:extLst>
              <a:ext uri="{FF2B5EF4-FFF2-40B4-BE49-F238E27FC236}">
                <a16:creationId xmlns:a16="http://schemas.microsoft.com/office/drawing/2014/main" id="{FE3D0181-83E0-4AB1-B372-24D6C075B0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50352C-6317-4DD0-84C4-AE7DDAC55F0A}"/>
              </a:ext>
            </a:extLst>
          </p:cNvPr>
          <p:cNvSpPr>
            <a:spLocks noGrp="1"/>
          </p:cNvSpPr>
          <p:nvPr>
            <p:ph type="sldNum" sz="quarter" idx="12"/>
          </p:nvPr>
        </p:nvSpPr>
        <p:spPr/>
        <p:txBody>
          <a:bodyPr/>
          <a:lstStyle/>
          <a:p>
            <a:fld id="{7C7FAD9F-AEE9-406E-B720-57D2B9DB2816}" type="slidenum">
              <a:rPr lang="en-US" smtClean="0"/>
              <a:t>‹#›</a:t>
            </a:fld>
            <a:endParaRPr lang="en-US"/>
          </a:p>
        </p:txBody>
      </p:sp>
      <p:sp>
        <p:nvSpPr>
          <p:cNvPr id="6" name="Freeform: Shape 5">
            <a:extLst>
              <a:ext uri="{FF2B5EF4-FFF2-40B4-BE49-F238E27FC236}">
                <a16:creationId xmlns:a16="http://schemas.microsoft.com/office/drawing/2014/main" id="{48F340C5-9EBB-43D9-91F5-F767DBD59BBF}"/>
              </a:ext>
              <a:ext uri="{C183D7F6-B498-43B3-948B-1728B52AA6E4}">
                <adec:decorative xmlns:adec="http://schemas.microsoft.com/office/drawing/2017/decorative" val="1"/>
              </a:ext>
            </a:extLst>
          </p:cNvPr>
          <p:cNvSpPr/>
          <p:nvPr/>
        </p:nvSpPr>
        <p:spPr>
          <a:xfrm rot="492880">
            <a:off x="2401240" y="1130240"/>
            <a:ext cx="8982171" cy="5009917"/>
          </a:xfrm>
          <a:custGeom>
            <a:avLst/>
            <a:gdLst>
              <a:gd name="connsiteX0" fmla="*/ 284628 w 960507"/>
              <a:gd name="connsiteY0" fmla="*/ 725426 h 725435"/>
              <a:gd name="connsiteX1" fmla="*/ 429979 w 960507"/>
              <a:gd name="connsiteY1" fmla="*/ 636749 h 725435"/>
              <a:gd name="connsiteX2" fmla="*/ 805646 w 960507"/>
              <a:gd name="connsiteY2" fmla="*/ 523401 h 725435"/>
              <a:gd name="connsiteX3" fmla="*/ 954521 w 960507"/>
              <a:gd name="connsiteY3" fmla="*/ 257273 h 725435"/>
              <a:gd name="connsiteX4" fmla="*/ 674486 w 960507"/>
              <a:gd name="connsiteY4" fmla="*/ 5622 h 725435"/>
              <a:gd name="connsiteX5" fmla="*/ 15261 w 960507"/>
              <a:gd name="connsiteY5" fmla="*/ 246605 h 725435"/>
              <a:gd name="connsiteX6" fmla="*/ 217286 w 960507"/>
              <a:gd name="connsiteY6" fmla="*/ 650655 h 725435"/>
              <a:gd name="connsiteX7" fmla="*/ 284628 w 960507"/>
              <a:gd name="connsiteY7" fmla="*/ 725426 h 725435"/>
              <a:gd name="connsiteX0" fmla="*/ 284667 w 961601"/>
              <a:gd name="connsiteY0" fmla="*/ 725435 h 725435"/>
              <a:gd name="connsiteX1" fmla="*/ 430018 w 961601"/>
              <a:gd name="connsiteY1" fmla="*/ 636758 h 725435"/>
              <a:gd name="connsiteX2" fmla="*/ 820834 w 961601"/>
              <a:gd name="connsiteY2" fmla="*/ 548364 h 725435"/>
              <a:gd name="connsiteX3" fmla="*/ 954560 w 961601"/>
              <a:gd name="connsiteY3" fmla="*/ 257282 h 725435"/>
              <a:gd name="connsiteX4" fmla="*/ 674525 w 961601"/>
              <a:gd name="connsiteY4" fmla="*/ 5631 h 725435"/>
              <a:gd name="connsiteX5" fmla="*/ 15300 w 961601"/>
              <a:gd name="connsiteY5" fmla="*/ 246614 h 725435"/>
              <a:gd name="connsiteX6" fmla="*/ 217325 w 961601"/>
              <a:gd name="connsiteY6" fmla="*/ 650664 h 725435"/>
              <a:gd name="connsiteX7" fmla="*/ 284667 w 961601"/>
              <a:gd name="connsiteY7" fmla="*/ 725435 h 725435"/>
              <a:gd name="connsiteX0" fmla="*/ 284667 w 961601"/>
              <a:gd name="connsiteY0" fmla="*/ 725962 h 725962"/>
              <a:gd name="connsiteX1" fmla="*/ 430018 w 961601"/>
              <a:gd name="connsiteY1" fmla="*/ 637285 h 725962"/>
              <a:gd name="connsiteX2" fmla="*/ 820834 w 961601"/>
              <a:gd name="connsiteY2" fmla="*/ 548891 h 725962"/>
              <a:gd name="connsiteX3" fmla="*/ 954560 w 961601"/>
              <a:gd name="connsiteY3" fmla="*/ 257809 h 725962"/>
              <a:gd name="connsiteX4" fmla="*/ 674525 w 961601"/>
              <a:gd name="connsiteY4" fmla="*/ 6158 h 725962"/>
              <a:gd name="connsiteX5" fmla="*/ 15300 w 961601"/>
              <a:gd name="connsiteY5" fmla="*/ 247141 h 725962"/>
              <a:gd name="connsiteX6" fmla="*/ 217325 w 961601"/>
              <a:gd name="connsiteY6" fmla="*/ 651191 h 725962"/>
              <a:gd name="connsiteX7" fmla="*/ 284667 w 961601"/>
              <a:gd name="connsiteY7" fmla="*/ 725962 h 725962"/>
              <a:gd name="connsiteX0" fmla="*/ 410902 w 1087836"/>
              <a:gd name="connsiteY0" fmla="*/ 719810 h 719810"/>
              <a:gd name="connsiteX1" fmla="*/ 556253 w 1087836"/>
              <a:gd name="connsiteY1" fmla="*/ 631133 h 719810"/>
              <a:gd name="connsiteX2" fmla="*/ 947069 w 1087836"/>
              <a:gd name="connsiteY2" fmla="*/ 542739 h 719810"/>
              <a:gd name="connsiteX3" fmla="*/ 1080795 w 1087836"/>
              <a:gd name="connsiteY3" fmla="*/ 251657 h 719810"/>
              <a:gd name="connsiteX4" fmla="*/ 800760 w 1087836"/>
              <a:gd name="connsiteY4" fmla="*/ 6 h 719810"/>
              <a:gd name="connsiteX5" fmla="*/ 5261 w 1087836"/>
              <a:gd name="connsiteY5" fmla="*/ 248982 h 719810"/>
              <a:gd name="connsiteX6" fmla="*/ 343560 w 1087836"/>
              <a:gd name="connsiteY6" fmla="*/ 645039 h 719810"/>
              <a:gd name="connsiteX7" fmla="*/ 410902 w 1087836"/>
              <a:gd name="connsiteY7" fmla="*/ 719810 h 719810"/>
              <a:gd name="connsiteX0" fmla="*/ 412791 w 1089725"/>
              <a:gd name="connsiteY0" fmla="*/ 726835 h 726835"/>
              <a:gd name="connsiteX1" fmla="*/ 558142 w 1089725"/>
              <a:gd name="connsiteY1" fmla="*/ 638158 h 726835"/>
              <a:gd name="connsiteX2" fmla="*/ 948958 w 1089725"/>
              <a:gd name="connsiteY2" fmla="*/ 549764 h 726835"/>
              <a:gd name="connsiteX3" fmla="*/ 1082684 w 1089725"/>
              <a:gd name="connsiteY3" fmla="*/ 258682 h 726835"/>
              <a:gd name="connsiteX4" fmla="*/ 802649 w 1089725"/>
              <a:gd name="connsiteY4" fmla="*/ 7031 h 726835"/>
              <a:gd name="connsiteX5" fmla="*/ 171027 w 1089725"/>
              <a:gd name="connsiteY5" fmla="*/ 85967 h 726835"/>
              <a:gd name="connsiteX6" fmla="*/ 7150 w 1089725"/>
              <a:gd name="connsiteY6" fmla="*/ 256007 h 726835"/>
              <a:gd name="connsiteX7" fmla="*/ 345449 w 1089725"/>
              <a:gd name="connsiteY7" fmla="*/ 652064 h 726835"/>
              <a:gd name="connsiteX8" fmla="*/ 412791 w 1089725"/>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7340 w 1084274"/>
              <a:gd name="connsiteY0" fmla="*/ 726835 h 726835"/>
              <a:gd name="connsiteX1" fmla="*/ 552691 w 1084274"/>
              <a:gd name="connsiteY1" fmla="*/ 638158 h 726835"/>
              <a:gd name="connsiteX2" fmla="*/ 943507 w 1084274"/>
              <a:gd name="connsiteY2" fmla="*/ 549764 h 726835"/>
              <a:gd name="connsiteX3" fmla="*/ 1077233 w 1084274"/>
              <a:gd name="connsiteY3" fmla="*/ 258682 h 726835"/>
              <a:gd name="connsiteX4" fmla="*/ 797198 w 1084274"/>
              <a:gd name="connsiteY4" fmla="*/ 7031 h 726835"/>
              <a:gd name="connsiteX5" fmla="*/ 165576 w 1084274"/>
              <a:gd name="connsiteY5" fmla="*/ 85967 h 726835"/>
              <a:gd name="connsiteX6" fmla="*/ 5798 w 1084274"/>
              <a:gd name="connsiteY6" fmla="*/ 285590 h 726835"/>
              <a:gd name="connsiteX7" fmla="*/ 339998 w 1084274"/>
              <a:gd name="connsiteY7" fmla="*/ 652064 h 726835"/>
              <a:gd name="connsiteX8" fmla="*/ 407340 w 1084274"/>
              <a:gd name="connsiteY8" fmla="*/ 726835 h 726835"/>
              <a:gd name="connsiteX0" fmla="*/ 405193 w 1082127"/>
              <a:gd name="connsiteY0" fmla="*/ 726835 h 726835"/>
              <a:gd name="connsiteX1" fmla="*/ 550544 w 1082127"/>
              <a:gd name="connsiteY1" fmla="*/ 638158 h 726835"/>
              <a:gd name="connsiteX2" fmla="*/ 941360 w 1082127"/>
              <a:gd name="connsiteY2" fmla="*/ 549764 h 726835"/>
              <a:gd name="connsiteX3" fmla="*/ 1075086 w 1082127"/>
              <a:gd name="connsiteY3" fmla="*/ 258682 h 726835"/>
              <a:gd name="connsiteX4" fmla="*/ 795051 w 1082127"/>
              <a:gd name="connsiteY4" fmla="*/ 7031 h 726835"/>
              <a:gd name="connsiteX5" fmla="*/ 163429 w 1082127"/>
              <a:gd name="connsiteY5" fmla="*/ 85967 h 726835"/>
              <a:gd name="connsiteX6" fmla="*/ 5959 w 1082127"/>
              <a:gd name="connsiteY6" fmla="*/ 336874 h 726835"/>
              <a:gd name="connsiteX7" fmla="*/ 337851 w 1082127"/>
              <a:gd name="connsiteY7" fmla="*/ 652064 h 726835"/>
              <a:gd name="connsiteX8" fmla="*/ 405193 w 1082127"/>
              <a:gd name="connsiteY8" fmla="*/ 726835 h 726835"/>
              <a:gd name="connsiteX0" fmla="*/ 405097 w 1082031"/>
              <a:gd name="connsiteY0" fmla="*/ 727553 h 727553"/>
              <a:gd name="connsiteX1" fmla="*/ 550448 w 1082031"/>
              <a:gd name="connsiteY1" fmla="*/ 638876 h 727553"/>
              <a:gd name="connsiteX2" fmla="*/ 941264 w 1082031"/>
              <a:gd name="connsiteY2" fmla="*/ 550482 h 727553"/>
              <a:gd name="connsiteX3" fmla="*/ 1074990 w 1082031"/>
              <a:gd name="connsiteY3" fmla="*/ 259400 h 727553"/>
              <a:gd name="connsiteX4" fmla="*/ 794955 w 1082031"/>
              <a:gd name="connsiteY4" fmla="*/ 7749 h 727553"/>
              <a:gd name="connsiteX5" fmla="*/ 164686 w 1082031"/>
              <a:gd name="connsiteY5" fmla="*/ 81610 h 727553"/>
              <a:gd name="connsiteX6" fmla="*/ 5863 w 1082031"/>
              <a:gd name="connsiteY6" fmla="*/ 337592 h 727553"/>
              <a:gd name="connsiteX7" fmla="*/ 337755 w 1082031"/>
              <a:gd name="connsiteY7" fmla="*/ 652782 h 727553"/>
              <a:gd name="connsiteX8" fmla="*/ 405097 w 1082031"/>
              <a:gd name="connsiteY8" fmla="*/ 727553 h 727553"/>
              <a:gd name="connsiteX0" fmla="*/ 427815 w 1104749"/>
              <a:gd name="connsiteY0" fmla="*/ 727553 h 727553"/>
              <a:gd name="connsiteX1" fmla="*/ 573166 w 1104749"/>
              <a:gd name="connsiteY1" fmla="*/ 638876 h 727553"/>
              <a:gd name="connsiteX2" fmla="*/ 963982 w 1104749"/>
              <a:gd name="connsiteY2" fmla="*/ 550482 h 727553"/>
              <a:gd name="connsiteX3" fmla="*/ 1097708 w 1104749"/>
              <a:gd name="connsiteY3" fmla="*/ 259400 h 727553"/>
              <a:gd name="connsiteX4" fmla="*/ 817673 w 1104749"/>
              <a:gd name="connsiteY4" fmla="*/ 7749 h 727553"/>
              <a:gd name="connsiteX5" fmla="*/ 187404 w 1104749"/>
              <a:gd name="connsiteY5" fmla="*/ 81610 h 727553"/>
              <a:gd name="connsiteX6" fmla="*/ 4537 w 1104749"/>
              <a:gd name="connsiteY6" fmla="*/ 344274 h 727553"/>
              <a:gd name="connsiteX7" fmla="*/ 360473 w 1104749"/>
              <a:gd name="connsiteY7" fmla="*/ 652782 h 727553"/>
              <a:gd name="connsiteX8" fmla="*/ 427815 w 1104749"/>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37503 w 1114437"/>
              <a:gd name="connsiteY0" fmla="*/ 727553 h 727553"/>
              <a:gd name="connsiteX1" fmla="*/ 582854 w 1114437"/>
              <a:gd name="connsiteY1" fmla="*/ 638876 h 727553"/>
              <a:gd name="connsiteX2" fmla="*/ 973670 w 1114437"/>
              <a:gd name="connsiteY2" fmla="*/ 550482 h 727553"/>
              <a:gd name="connsiteX3" fmla="*/ 1107396 w 1114437"/>
              <a:gd name="connsiteY3" fmla="*/ 259400 h 727553"/>
              <a:gd name="connsiteX4" fmla="*/ 827361 w 1114437"/>
              <a:gd name="connsiteY4" fmla="*/ 7749 h 727553"/>
              <a:gd name="connsiteX5" fmla="*/ 197092 w 1114437"/>
              <a:gd name="connsiteY5" fmla="*/ 81610 h 727553"/>
              <a:gd name="connsiteX6" fmla="*/ 0 w 1114437"/>
              <a:gd name="connsiteY6" fmla="*/ 341962 h 727553"/>
              <a:gd name="connsiteX7" fmla="*/ 370161 w 1114437"/>
              <a:gd name="connsiteY7" fmla="*/ 652782 h 727553"/>
              <a:gd name="connsiteX8" fmla="*/ 437503 w 1114437"/>
              <a:gd name="connsiteY8" fmla="*/ 727553 h 727553"/>
              <a:gd name="connsiteX0" fmla="*/ 463684 w 1140618"/>
              <a:gd name="connsiteY0" fmla="*/ 727553 h 727553"/>
              <a:gd name="connsiteX1" fmla="*/ 609035 w 1140618"/>
              <a:gd name="connsiteY1" fmla="*/ 638876 h 727553"/>
              <a:gd name="connsiteX2" fmla="*/ 999851 w 1140618"/>
              <a:gd name="connsiteY2" fmla="*/ 550482 h 727553"/>
              <a:gd name="connsiteX3" fmla="*/ 1133577 w 1140618"/>
              <a:gd name="connsiteY3" fmla="*/ 259400 h 727553"/>
              <a:gd name="connsiteX4" fmla="*/ 853542 w 1140618"/>
              <a:gd name="connsiteY4" fmla="*/ 7749 h 727553"/>
              <a:gd name="connsiteX5" fmla="*/ 223273 w 1140618"/>
              <a:gd name="connsiteY5" fmla="*/ 81610 h 727553"/>
              <a:gd name="connsiteX6" fmla="*/ 0 w 1140618"/>
              <a:gd name="connsiteY6" fmla="*/ 343816 h 727553"/>
              <a:gd name="connsiteX7" fmla="*/ 396342 w 1140618"/>
              <a:gd name="connsiteY7" fmla="*/ 652782 h 727553"/>
              <a:gd name="connsiteX8" fmla="*/ 463684 w 1140618"/>
              <a:gd name="connsiteY8" fmla="*/ 727553 h 727553"/>
              <a:gd name="connsiteX0" fmla="*/ 463684 w 1140714"/>
              <a:gd name="connsiteY0" fmla="*/ 719277 h 719277"/>
              <a:gd name="connsiteX1" fmla="*/ 609035 w 1140714"/>
              <a:gd name="connsiteY1" fmla="*/ 630600 h 719277"/>
              <a:gd name="connsiteX2" fmla="*/ 999851 w 1140714"/>
              <a:gd name="connsiteY2" fmla="*/ 542206 h 719277"/>
              <a:gd name="connsiteX3" fmla="*/ 1133577 w 1140714"/>
              <a:gd name="connsiteY3" fmla="*/ 251124 h 719277"/>
              <a:gd name="connsiteX4" fmla="*/ 852002 w 1140714"/>
              <a:gd name="connsiteY4" fmla="*/ 8636 h 719277"/>
              <a:gd name="connsiteX5" fmla="*/ 223273 w 1140714"/>
              <a:gd name="connsiteY5" fmla="*/ 73334 h 719277"/>
              <a:gd name="connsiteX6" fmla="*/ 0 w 1140714"/>
              <a:gd name="connsiteY6" fmla="*/ 335540 h 719277"/>
              <a:gd name="connsiteX7" fmla="*/ 396342 w 1140714"/>
              <a:gd name="connsiteY7" fmla="*/ 644506 h 719277"/>
              <a:gd name="connsiteX8" fmla="*/ 463684 w 1140714"/>
              <a:gd name="connsiteY8" fmla="*/ 719277 h 719277"/>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6732"/>
              <a:gd name="connsiteY0" fmla="*/ 721380 h 721380"/>
              <a:gd name="connsiteX1" fmla="*/ 610575 w 1136732"/>
              <a:gd name="connsiteY1" fmla="*/ 643699 h 721380"/>
              <a:gd name="connsiteX2" fmla="*/ 999851 w 1136732"/>
              <a:gd name="connsiteY2" fmla="*/ 544309 h 721380"/>
              <a:gd name="connsiteX3" fmla="*/ 1133577 w 1136732"/>
              <a:gd name="connsiteY3" fmla="*/ 253227 h 721380"/>
              <a:gd name="connsiteX4" fmla="*/ 852002 w 1136732"/>
              <a:gd name="connsiteY4" fmla="*/ 10739 h 721380"/>
              <a:gd name="connsiteX5" fmla="*/ 223273 w 1136732"/>
              <a:gd name="connsiteY5" fmla="*/ 64441 h 721380"/>
              <a:gd name="connsiteX6" fmla="*/ 0 w 1136732"/>
              <a:gd name="connsiteY6" fmla="*/ 337643 h 721380"/>
              <a:gd name="connsiteX7" fmla="*/ 396342 w 1136732"/>
              <a:gd name="connsiteY7" fmla="*/ 646609 h 721380"/>
              <a:gd name="connsiteX8" fmla="*/ 463684 w 1136732"/>
              <a:gd name="connsiteY8" fmla="*/ 721380 h 721380"/>
              <a:gd name="connsiteX0" fmla="*/ 463684 w 1121891"/>
              <a:gd name="connsiteY0" fmla="*/ 721255 h 721255"/>
              <a:gd name="connsiteX1" fmla="*/ 610575 w 1121891"/>
              <a:gd name="connsiteY1" fmla="*/ 643574 h 721255"/>
              <a:gd name="connsiteX2" fmla="*/ 999851 w 1121891"/>
              <a:gd name="connsiteY2" fmla="*/ 544184 h 721255"/>
              <a:gd name="connsiteX3" fmla="*/ 1118177 w 1121891"/>
              <a:gd name="connsiteY3" fmla="*/ 251269 h 721255"/>
              <a:gd name="connsiteX4" fmla="*/ 852002 w 1121891"/>
              <a:gd name="connsiteY4" fmla="*/ 10614 h 721255"/>
              <a:gd name="connsiteX5" fmla="*/ 223273 w 1121891"/>
              <a:gd name="connsiteY5" fmla="*/ 64316 h 721255"/>
              <a:gd name="connsiteX6" fmla="*/ 0 w 1121891"/>
              <a:gd name="connsiteY6" fmla="*/ 337518 h 721255"/>
              <a:gd name="connsiteX7" fmla="*/ 396342 w 1121891"/>
              <a:gd name="connsiteY7" fmla="*/ 646484 h 721255"/>
              <a:gd name="connsiteX8" fmla="*/ 463684 w 1121891"/>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354"/>
              <a:gd name="connsiteY0" fmla="*/ 721255 h 721255"/>
              <a:gd name="connsiteX1" fmla="*/ 610575 w 1123354"/>
              <a:gd name="connsiteY1" fmla="*/ 643574 h 721255"/>
              <a:gd name="connsiteX2" fmla="*/ 999851 w 1123354"/>
              <a:gd name="connsiteY2" fmla="*/ 549682 h 721255"/>
              <a:gd name="connsiteX3" fmla="*/ 1118177 w 1123354"/>
              <a:gd name="connsiteY3" fmla="*/ 251269 h 721255"/>
              <a:gd name="connsiteX4" fmla="*/ 852002 w 1123354"/>
              <a:gd name="connsiteY4" fmla="*/ 10614 h 721255"/>
              <a:gd name="connsiteX5" fmla="*/ 223273 w 1123354"/>
              <a:gd name="connsiteY5" fmla="*/ 64316 h 721255"/>
              <a:gd name="connsiteX6" fmla="*/ 0 w 1123354"/>
              <a:gd name="connsiteY6" fmla="*/ 337518 h 721255"/>
              <a:gd name="connsiteX7" fmla="*/ 396342 w 1123354"/>
              <a:gd name="connsiteY7" fmla="*/ 646484 h 721255"/>
              <a:gd name="connsiteX8" fmla="*/ 463684 w 1123354"/>
              <a:gd name="connsiteY8" fmla="*/ 721255 h 721255"/>
              <a:gd name="connsiteX0" fmla="*/ 411324 w 1070994"/>
              <a:gd name="connsiteY0" fmla="*/ 721255 h 721255"/>
              <a:gd name="connsiteX1" fmla="*/ 558215 w 1070994"/>
              <a:gd name="connsiteY1" fmla="*/ 643574 h 721255"/>
              <a:gd name="connsiteX2" fmla="*/ 947491 w 1070994"/>
              <a:gd name="connsiteY2" fmla="*/ 549682 h 721255"/>
              <a:gd name="connsiteX3" fmla="*/ 1065817 w 1070994"/>
              <a:gd name="connsiteY3" fmla="*/ 251269 h 721255"/>
              <a:gd name="connsiteX4" fmla="*/ 799642 w 1070994"/>
              <a:gd name="connsiteY4" fmla="*/ 10614 h 721255"/>
              <a:gd name="connsiteX5" fmla="*/ 170913 w 1070994"/>
              <a:gd name="connsiteY5" fmla="*/ 64316 h 721255"/>
              <a:gd name="connsiteX6" fmla="*/ 0 w 1070994"/>
              <a:gd name="connsiteY6" fmla="*/ 339351 h 721255"/>
              <a:gd name="connsiteX7" fmla="*/ 343982 w 1070994"/>
              <a:gd name="connsiteY7" fmla="*/ 646484 h 721255"/>
              <a:gd name="connsiteX8" fmla="*/ 411324 w 107099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3864 h 723864"/>
              <a:gd name="connsiteX1" fmla="*/ 538195 w 1050974"/>
              <a:gd name="connsiteY1" fmla="*/ 646183 h 723864"/>
              <a:gd name="connsiteX2" fmla="*/ 927471 w 1050974"/>
              <a:gd name="connsiteY2" fmla="*/ 552291 h 723864"/>
              <a:gd name="connsiteX3" fmla="*/ 1045797 w 1050974"/>
              <a:gd name="connsiteY3" fmla="*/ 253878 h 723864"/>
              <a:gd name="connsiteX4" fmla="*/ 779622 w 1050974"/>
              <a:gd name="connsiteY4" fmla="*/ 13223 h 723864"/>
              <a:gd name="connsiteX5" fmla="*/ 201713 w 1050974"/>
              <a:gd name="connsiteY5" fmla="*/ 55929 h 723864"/>
              <a:gd name="connsiteX6" fmla="*/ 0 w 1050974"/>
              <a:gd name="connsiteY6" fmla="*/ 341960 h 723864"/>
              <a:gd name="connsiteX7" fmla="*/ 323962 w 1050974"/>
              <a:gd name="connsiteY7" fmla="*/ 649093 h 723864"/>
              <a:gd name="connsiteX8" fmla="*/ 391304 w 1050974"/>
              <a:gd name="connsiteY8" fmla="*/ 723864 h 723864"/>
              <a:gd name="connsiteX0" fmla="*/ 391304 w 1050974"/>
              <a:gd name="connsiteY0" fmla="*/ 722931 h 722931"/>
              <a:gd name="connsiteX1" fmla="*/ 538195 w 1050974"/>
              <a:gd name="connsiteY1" fmla="*/ 645250 h 722931"/>
              <a:gd name="connsiteX2" fmla="*/ 927471 w 1050974"/>
              <a:gd name="connsiteY2" fmla="*/ 551358 h 722931"/>
              <a:gd name="connsiteX3" fmla="*/ 1045797 w 1050974"/>
              <a:gd name="connsiteY3" fmla="*/ 252945 h 722931"/>
              <a:gd name="connsiteX4" fmla="*/ 779622 w 1050974"/>
              <a:gd name="connsiteY4" fmla="*/ 12290 h 722931"/>
              <a:gd name="connsiteX5" fmla="*/ 215573 w 1050974"/>
              <a:gd name="connsiteY5" fmla="*/ 58661 h 722931"/>
              <a:gd name="connsiteX6" fmla="*/ 0 w 1050974"/>
              <a:gd name="connsiteY6" fmla="*/ 341027 h 722931"/>
              <a:gd name="connsiteX7" fmla="*/ 323962 w 1050974"/>
              <a:gd name="connsiteY7" fmla="*/ 648160 h 722931"/>
              <a:gd name="connsiteX8" fmla="*/ 391304 w 1050974"/>
              <a:gd name="connsiteY8" fmla="*/ 722931 h 722931"/>
              <a:gd name="connsiteX0" fmla="*/ 382064 w 1041734"/>
              <a:gd name="connsiteY0" fmla="*/ 722931 h 722931"/>
              <a:gd name="connsiteX1" fmla="*/ 528955 w 1041734"/>
              <a:gd name="connsiteY1" fmla="*/ 645250 h 722931"/>
              <a:gd name="connsiteX2" fmla="*/ 918231 w 1041734"/>
              <a:gd name="connsiteY2" fmla="*/ 551358 h 722931"/>
              <a:gd name="connsiteX3" fmla="*/ 1036557 w 1041734"/>
              <a:gd name="connsiteY3" fmla="*/ 252945 h 722931"/>
              <a:gd name="connsiteX4" fmla="*/ 770382 w 1041734"/>
              <a:gd name="connsiteY4" fmla="*/ 12290 h 722931"/>
              <a:gd name="connsiteX5" fmla="*/ 206333 w 1041734"/>
              <a:gd name="connsiteY5" fmla="*/ 58661 h 722931"/>
              <a:gd name="connsiteX6" fmla="*/ 0 w 1041734"/>
              <a:gd name="connsiteY6" fmla="*/ 342860 h 722931"/>
              <a:gd name="connsiteX7" fmla="*/ 314722 w 1041734"/>
              <a:gd name="connsiteY7" fmla="*/ 648160 h 722931"/>
              <a:gd name="connsiteX8" fmla="*/ 382064 w 1041734"/>
              <a:gd name="connsiteY8" fmla="*/ 722931 h 722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734" h="722931">
                <a:moveTo>
                  <a:pt x="382064" y="722931"/>
                </a:moveTo>
                <a:cubicBezTo>
                  <a:pt x="406019" y="660055"/>
                  <a:pt x="439594" y="666515"/>
                  <a:pt x="528955" y="645250"/>
                </a:cubicBezTo>
                <a:cubicBezTo>
                  <a:pt x="618316" y="623985"/>
                  <a:pt x="833631" y="616742"/>
                  <a:pt x="918231" y="551358"/>
                </a:cubicBezTo>
                <a:cubicBezTo>
                  <a:pt x="1002831" y="485974"/>
                  <a:pt x="1059658" y="370279"/>
                  <a:pt x="1036557" y="252945"/>
                </a:cubicBezTo>
                <a:cubicBezTo>
                  <a:pt x="1013456" y="135611"/>
                  <a:pt x="908753" y="44671"/>
                  <a:pt x="770382" y="12290"/>
                </a:cubicBezTo>
                <a:cubicBezTo>
                  <a:pt x="632011" y="-20091"/>
                  <a:pt x="338916" y="17165"/>
                  <a:pt x="206333" y="58661"/>
                </a:cubicBezTo>
                <a:cubicBezTo>
                  <a:pt x="73750" y="100157"/>
                  <a:pt x="1822" y="199023"/>
                  <a:pt x="0" y="342860"/>
                </a:cubicBezTo>
                <a:cubicBezTo>
                  <a:pt x="27105" y="498943"/>
                  <a:pt x="87932" y="573770"/>
                  <a:pt x="314722" y="648160"/>
                </a:cubicBezTo>
                <a:cubicBezTo>
                  <a:pt x="367872" y="666162"/>
                  <a:pt x="382064" y="722931"/>
                  <a:pt x="382064" y="722931"/>
                </a:cubicBezTo>
                <a:close/>
              </a:path>
            </a:pathLst>
          </a:custGeom>
          <a:solidFill>
            <a:schemeClr val="bg1"/>
          </a:solidFill>
          <a:ln w="190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89ECC812-F2A9-46D4-9B78-6659C68ED4EE}"/>
              </a:ext>
            </a:extLst>
          </p:cNvPr>
          <p:cNvSpPr>
            <a:spLocks noGrp="1"/>
          </p:cNvSpPr>
          <p:nvPr>
            <p:ph type="title"/>
          </p:nvPr>
        </p:nvSpPr>
        <p:spPr>
          <a:xfrm>
            <a:off x="3412671" y="1932214"/>
            <a:ext cx="6966858" cy="3091544"/>
          </a:xfrm>
        </p:spPr>
        <p:txBody>
          <a:bodyPr/>
          <a:lstStyle>
            <a:lvl1pPr algn="ctr">
              <a:defRPr/>
            </a:lvl1pPr>
          </a:lstStyle>
          <a:p>
            <a:r>
              <a:rPr lang="en-US"/>
              <a:t>Click to edit Master title style</a:t>
            </a:r>
            <a:endParaRPr lang="en-US" dirty="0"/>
          </a:p>
        </p:txBody>
      </p:sp>
      <p:sp>
        <p:nvSpPr>
          <p:cNvPr id="7" name="Freeform: Shape 6">
            <a:extLst>
              <a:ext uri="{FF2B5EF4-FFF2-40B4-BE49-F238E27FC236}">
                <a16:creationId xmlns:a16="http://schemas.microsoft.com/office/drawing/2014/main" id="{B7A37F60-69E7-41AC-BC9A-9DBC3B577269}"/>
              </a:ext>
              <a:ext uri="{C183D7F6-B498-43B3-948B-1728B52AA6E4}">
                <adec:decorative xmlns:adec="http://schemas.microsoft.com/office/drawing/2017/decorative" val="1"/>
              </a:ext>
            </a:extLst>
          </p:cNvPr>
          <p:cNvSpPr/>
          <p:nvPr/>
        </p:nvSpPr>
        <p:spPr>
          <a:xfrm rot="492880">
            <a:off x="2455668" y="1103025"/>
            <a:ext cx="8982171" cy="5009917"/>
          </a:xfrm>
          <a:custGeom>
            <a:avLst/>
            <a:gdLst>
              <a:gd name="connsiteX0" fmla="*/ 284628 w 960507"/>
              <a:gd name="connsiteY0" fmla="*/ 725426 h 725435"/>
              <a:gd name="connsiteX1" fmla="*/ 429979 w 960507"/>
              <a:gd name="connsiteY1" fmla="*/ 636749 h 725435"/>
              <a:gd name="connsiteX2" fmla="*/ 805646 w 960507"/>
              <a:gd name="connsiteY2" fmla="*/ 523401 h 725435"/>
              <a:gd name="connsiteX3" fmla="*/ 954521 w 960507"/>
              <a:gd name="connsiteY3" fmla="*/ 257273 h 725435"/>
              <a:gd name="connsiteX4" fmla="*/ 674486 w 960507"/>
              <a:gd name="connsiteY4" fmla="*/ 5622 h 725435"/>
              <a:gd name="connsiteX5" fmla="*/ 15261 w 960507"/>
              <a:gd name="connsiteY5" fmla="*/ 246605 h 725435"/>
              <a:gd name="connsiteX6" fmla="*/ 217286 w 960507"/>
              <a:gd name="connsiteY6" fmla="*/ 650655 h 725435"/>
              <a:gd name="connsiteX7" fmla="*/ 284628 w 960507"/>
              <a:gd name="connsiteY7" fmla="*/ 725426 h 725435"/>
              <a:gd name="connsiteX0" fmla="*/ 284667 w 961601"/>
              <a:gd name="connsiteY0" fmla="*/ 725435 h 725435"/>
              <a:gd name="connsiteX1" fmla="*/ 430018 w 961601"/>
              <a:gd name="connsiteY1" fmla="*/ 636758 h 725435"/>
              <a:gd name="connsiteX2" fmla="*/ 820834 w 961601"/>
              <a:gd name="connsiteY2" fmla="*/ 548364 h 725435"/>
              <a:gd name="connsiteX3" fmla="*/ 954560 w 961601"/>
              <a:gd name="connsiteY3" fmla="*/ 257282 h 725435"/>
              <a:gd name="connsiteX4" fmla="*/ 674525 w 961601"/>
              <a:gd name="connsiteY4" fmla="*/ 5631 h 725435"/>
              <a:gd name="connsiteX5" fmla="*/ 15300 w 961601"/>
              <a:gd name="connsiteY5" fmla="*/ 246614 h 725435"/>
              <a:gd name="connsiteX6" fmla="*/ 217325 w 961601"/>
              <a:gd name="connsiteY6" fmla="*/ 650664 h 725435"/>
              <a:gd name="connsiteX7" fmla="*/ 284667 w 961601"/>
              <a:gd name="connsiteY7" fmla="*/ 725435 h 725435"/>
              <a:gd name="connsiteX0" fmla="*/ 284667 w 961601"/>
              <a:gd name="connsiteY0" fmla="*/ 725962 h 725962"/>
              <a:gd name="connsiteX1" fmla="*/ 430018 w 961601"/>
              <a:gd name="connsiteY1" fmla="*/ 637285 h 725962"/>
              <a:gd name="connsiteX2" fmla="*/ 820834 w 961601"/>
              <a:gd name="connsiteY2" fmla="*/ 548891 h 725962"/>
              <a:gd name="connsiteX3" fmla="*/ 954560 w 961601"/>
              <a:gd name="connsiteY3" fmla="*/ 257809 h 725962"/>
              <a:gd name="connsiteX4" fmla="*/ 674525 w 961601"/>
              <a:gd name="connsiteY4" fmla="*/ 6158 h 725962"/>
              <a:gd name="connsiteX5" fmla="*/ 15300 w 961601"/>
              <a:gd name="connsiteY5" fmla="*/ 247141 h 725962"/>
              <a:gd name="connsiteX6" fmla="*/ 217325 w 961601"/>
              <a:gd name="connsiteY6" fmla="*/ 651191 h 725962"/>
              <a:gd name="connsiteX7" fmla="*/ 284667 w 961601"/>
              <a:gd name="connsiteY7" fmla="*/ 725962 h 725962"/>
              <a:gd name="connsiteX0" fmla="*/ 410902 w 1087836"/>
              <a:gd name="connsiteY0" fmla="*/ 719810 h 719810"/>
              <a:gd name="connsiteX1" fmla="*/ 556253 w 1087836"/>
              <a:gd name="connsiteY1" fmla="*/ 631133 h 719810"/>
              <a:gd name="connsiteX2" fmla="*/ 947069 w 1087836"/>
              <a:gd name="connsiteY2" fmla="*/ 542739 h 719810"/>
              <a:gd name="connsiteX3" fmla="*/ 1080795 w 1087836"/>
              <a:gd name="connsiteY3" fmla="*/ 251657 h 719810"/>
              <a:gd name="connsiteX4" fmla="*/ 800760 w 1087836"/>
              <a:gd name="connsiteY4" fmla="*/ 6 h 719810"/>
              <a:gd name="connsiteX5" fmla="*/ 5261 w 1087836"/>
              <a:gd name="connsiteY5" fmla="*/ 248982 h 719810"/>
              <a:gd name="connsiteX6" fmla="*/ 343560 w 1087836"/>
              <a:gd name="connsiteY6" fmla="*/ 645039 h 719810"/>
              <a:gd name="connsiteX7" fmla="*/ 410902 w 1087836"/>
              <a:gd name="connsiteY7" fmla="*/ 719810 h 719810"/>
              <a:gd name="connsiteX0" fmla="*/ 412791 w 1089725"/>
              <a:gd name="connsiteY0" fmla="*/ 726835 h 726835"/>
              <a:gd name="connsiteX1" fmla="*/ 558142 w 1089725"/>
              <a:gd name="connsiteY1" fmla="*/ 638158 h 726835"/>
              <a:gd name="connsiteX2" fmla="*/ 948958 w 1089725"/>
              <a:gd name="connsiteY2" fmla="*/ 549764 h 726835"/>
              <a:gd name="connsiteX3" fmla="*/ 1082684 w 1089725"/>
              <a:gd name="connsiteY3" fmla="*/ 258682 h 726835"/>
              <a:gd name="connsiteX4" fmla="*/ 802649 w 1089725"/>
              <a:gd name="connsiteY4" fmla="*/ 7031 h 726835"/>
              <a:gd name="connsiteX5" fmla="*/ 171027 w 1089725"/>
              <a:gd name="connsiteY5" fmla="*/ 85967 h 726835"/>
              <a:gd name="connsiteX6" fmla="*/ 7150 w 1089725"/>
              <a:gd name="connsiteY6" fmla="*/ 256007 h 726835"/>
              <a:gd name="connsiteX7" fmla="*/ 345449 w 1089725"/>
              <a:gd name="connsiteY7" fmla="*/ 652064 h 726835"/>
              <a:gd name="connsiteX8" fmla="*/ 412791 w 1089725"/>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9002 w 1085936"/>
              <a:gd name="connsiteY0" fmla="*/ 726835 h 726835"/>
              <a:gd name="connsiteX1" fmla="*/ 554353 w 1085936"/>
              <a:gd name="connsiteY1" fmla="*/ 638158 h 726835"/>
              <a:gd name="connsiteX2" fmla="*/ 945169 w 1085936"/>
              <a:gd name="connsiteY2" fmla="*/ 549764 h 726835"/>
              <a:gd name="connsiteX3" fmla="*/ 1078895 w 1085936"/>
              <a:gd name="connsiteY3" fmla="*/ 258682 h 726835"/>
              <a:gd name="connsiteX4" fmla="*/ 798860 w 1085936"/>
              <a:gd name="connsiteY4" fmla="*/ 7031 h 726835"/>
              <a:gd name="connsiteX5" fmla="*/ 167238 w 1085936"/>
              <a:gd name="connsiteY5" fmla="*/ 85967 h 726835"/>
              <a:gd name="connsiteX6" fmla="*/ 7460 w 1085936"/>
              <a:gd name="connsiteY6" fmla="*/ 285590 h 726835"/>
              <a:gd name="connsiteX7" fmla="*/ 341660 w 1085936"/>
              <a:gd name="connsiteY7" fmla="*/ 652064 h 726835"/>
              <a:gd name="connsiteX8" fmla="*/ 409002 w 1085936"/>
              <a:gd name="connsiteY8" fmla="*/ 726835 h 726835"/>
              <a:gd name="connsiteX0" fmla="*/ 407340 w 1084274"/>
              <a:gd name="connsiteY0" fmla="*/ 726835 h 726835"/>
              <a:gd name="connsiteX1" fmla="*/ 552691 w 1084274"/>
              <a:gd name="connsiteY1" fmla="*/ 638158 h 726835"/>
              <a:gd name="connsiteX2" fmla="*/ 943507 w 1084274"/>
              <a:gd name="connsiteY2" fmla="*/ 549764 h 726835"/>
              <a:gd name="connsiteX3" fmla="*/ 1077233 w 1084274"/>
              <a:gd name="connsiteY3" fmla="*/ 258682 h 726835"/>
              <a:gd name="connsiteX4" fmla="*/ 797198 w 1084274"/>
              <a:gd name="connsiteY4" fmla="*/ 7031 h 726835"/>
              <a:gd name="connsiteX5" fmla="*/ 165576 w 1084274"/>
              <a:gd name="connsiteY5" fmla="*/ 85967 h 726835"/>
              <a:gd name="connsiteX6" fmla="*/ 5798 w 1084274"/>
              <a:gd name="connsiteY6" fmla="*/ 285590 h 726835"/>
              <a:gd name="connsiteX7" fmla="*/ 339998 w 1084274"/>
              <a:gd name="connsiteY7" fmla="*/ 652064 h 726835"/>
              <a:gd name="connsiteX8" fmla="*/ 407340 w 1084274"/>
              <a:gd name="connsiteY8" fmla="*/ 726835 h 726835"/>
              <a:gd name="connsiteX0" fmla="*/ 405193 w 1082127"/>
              <a:gd name="connsiteY0" fmla="*/ 726835 h 726835"/>
              <a:gd name="connsiteX1" fmla="*/ 550544 w 1082127"/>
              <a:gd name="connsiteY1" fmla="*/ 638158 h 726835"/>
              <a:gd name="connsiteX2" fmla="*/ 941360 w 1082127"/>
              <a:gd name="connsiteY2" fmla="*/ 549764 h 726835"/>
              <a:gd name="connsiteX3" fmla="*/ 1075086 w 1082127"/>
              <a:gd name="connsiteY3" fmla="*/ 258682 h 726835"/>
              <a:gd name="connsiteX4" fmla="*/ 795051 w 1082127"/>
              <a:gd name="connsiteY4" fmla="*/ 7031 h 726835"/>
              <a:gd name="connsiteX5" fmla="*/ 163429 w 1082127"/>
              <a:gd name="connsiteY5" fmla="*/ 85967 h 726835"/>
              <a:gd name="connsiteX6" fmla="*/ 5959 w 1082127"/>
              <a:gd name="connsiteY6" fmla="*/ 336874 h 726835"/>
              <a:gd name="connsiteX7" fmla="*/ 337851 w 1082127"/>
              <a:gd name="connsiteY7" fmla="*/ 652064 h 726835"/>
              <a:gd name="connsiteX8" fmla="*/ 405193 w 1082127"/>
              <a:gd name="connsiteY8" fmla="*/ 726835 h 726835"/>
              <a:gd name="connsiteX0" fmla="*/ 405097 w 1082031"/>
              <a:gd name="connsiteY0" fmla="*/ 727553 h 727553"/>
              <a:gd name="connsiteX1" fmla="*/ 550448 w 1082031"/>
              <a:gd name="connsiteY1" fmla="*/ 638876 h 727553"/>
              <a:gd name="connsiteX2" fmla="*/ 941264 w 1082031"/>
              <a:gd name="connsiteY2" fmla="*/ 550482 h 727553"/>
              <a:gd name="connsiteX3" fmla="*/ 1074990 w 1082031"/>
              <a:gd name="connsiteY3" fmla="*/ 259400 h 727553"/>
              <a:gd name="connsiteX4" fmla="*/ 794955 w 1082031"/>
              <a:gd name="connsiteY4" fmla="*/ 7749 h 727553"/>
              <a:gd name="connsiteX5" fmla="*/ 164686 w 1082031"/>
              <a:gd name="connsiteY5" fmla="*/ 81610 h 727553"/>
              <a:gd name="connsiteX6" fmla="*/ 5863 w 1082031"/>
              <a:gd name="connsiteY6" fmla="*/ 337592 h 727553"/>
              <a:gd name="connsiteX7" fmla="*/ 337755 w 1082031"/>
              <a:gd name="connsiteY7" fmla="*/ 652782 h 727553"/>
              <a:gd name="connsiteX8" fmla="*/ 405097 w 1082031"/>
              <a:gd name="connsiteY8" fmla="*/ 727553 h 727553"/>
              <a:gd name="connsiteX0" fmla="*/ 427815 w 1104749"/>
              <a:gd name="connsiteY0" fmla="*/ 727553 h 727553"/>
              <a:gd name="connsiteX1" fmla="*/ 573166 w 1104749"/>
              <a:gd name="connsiteY1" fmla="*/ 638876 h 727553"/>
              <a:gd name="connsiteX2" fmla="*/ 963982 w 1104749"/>
              <a:gd name="connsiteY2" fmla="*/ 550482 h 727553"/>
              <a:gd name="connsiteX3" fmla="*/ 1097708 w 1104749"/>
              <a:gd name="connsiteY3" fmla="*/ 259400 h 727553"/>
              <a:gd name="connsiteX4" fmla="*/ 817673 w 1104749"/>
              <a:gd name="connsiteY4" fmla="*/ 7749 h 727553"/>
              <a:gd name="connsiteX5" fmla="*/ 187404 w 1104749"/>
              <a:gd name="connsiteY5" fmla="*/ 81610 h 727553"/>
              <a:gd name="connsiteX6" fmla="*/ 4537 w 1104749"/>
              <a:gd name="connsiteY6" fmla="*/ 344274 h 727553"/>
              <a:gd name="connsiteX7" fmla="*/ 360473 w 1104749"/>
              <a:gd name="connsiteY7" fmla="*/ 652782 h 727553"/>
              <a:gd name="connsiteX8" fmla="*/ 427815 w 1104749"/>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23278 w 1100212"/>
              <a:gd name="connsiteY0" fmla="*/ 727553 h 727553"/>
              <a:gd name="connsiteX1" fmla="*/ 568629 w 1100212"/>
              <a:gd name="connsiteY1" fmla="*/ 638876 h 727553"/>
              <a:gd name="connsiteX2" fmla="*/ 959445 w 1100212"/>
              <a:gd name="connsiteY2" fmla="*/ 550482 h 727553"/>
              <a:gd name="connsiteX3" fmla="*/ 1093171 w 1100212"/>
              <a:gd name="connsiteY3" fmla="*/ 259400 h 727553"/>
              <a:gd name="connsiteX4" fmla="*/ 813136 w 1100212"/>
              <a:gd name="connsiteY4" fmla="*/ 7749 h 727553"/>
              <a:gd name="connsiteX5" fmla="*/ 182867 w 1100212"/>
              <a:gd name="connsiteY5" fmla="*/ 81610 h 727553"/>
              <a:gd name="connsiteX6" fmla="*/ 0 w 1100212"/>
              <a:gd name="connsiteY6" fmla="*/ 344274 h 727553"/>
              <a:gd name="connsiteX7" fmla="*/ 355936 w 1100212"/>
              <a:gd name="connsiteY7" fmla="*/ 652782 h 727553"/>
              <a:gd name="connsiteX8" fmla="*/ 423278 w 1100212"/>
              <a:gd name="connsiteY8" fmla="*/ 727553 h 727553"/>
              <a:gd name="connsiteX0" fmla="*/ 437503 w 1114437"/>
              <a:gd name="connsiteY0" fmla="*/ 727553 h 727553"/>
              <a:gd name="connsiteX1" fmla="*/ 582854 w 1114437"/>
              <a:gd name="connsiteY1" fmla="*/ 638876 h 727553"/>
              <a:gd name="connsiteX2" fmla="*/ 973670 w 1114437"/>
              <a:gd name="connsiteY2" fmla="*/ 550482 h 727553"/>
              <a:gd name="connsiteX3" fmla="*/ 1107396 w 1114437"/>
              <a:gd name="connsiteY3" fmla="*/ 259400 h 727553"/>
              <a:gd name="connsiteX4" fmla="*/ 827361 w 1114437"/>
              <a:gd name="connsiteY4" fmla="*/ 7749 h 727553"/>
              <a:gd name="connsiteX5" fmla="*/ 197092 w 1114437"/>
              <a:gd name="connsiteY5" fmla="*/ 81610 h 727553"/>
              <a:gd name="connsiteX6" fmla="*/ 0 w 1114437"/>
              <a:gd name="connsiteY6" fmla="*/ 341962 h 727553"/>
              <a:gd name="connsiteX7" fmla="*/ 370161 w 1114437"/>
              <a:gd name="connsiteY7" fmla="*/ 652782 h 727553"/>
              <a:gd name="connsiteX8" fmla="*/ 437503 w 1114437"/>
              <a:gd name="connsiteY8" fmla="*/ 727553 h 727553"/>
              <a:gd name="connsiteX0" fmla="*/ 463684 w 1140618"/>
              <a:gd name="connsiteY0" fmla="*/ 727553 h 727553"/>
              <a:gd name="connsiteX1" fmla="*/ 609035 w 1140618"/>
              <a:gd name="connsiteY1" fmla="*/ 638876 h 727553"/>
              <a:gd name="connsiteX2" fmla="*/ 999851 w 1140618"/>
              <a:gd name="connsiteY2" fmla="*/ 550482 h 727553"/>
              <a:gd name="connsiteX3" fmla="*/ 1133577 w 1140618"/>
              <a:gd name="connsiteY3" fmla="*/ 259400 h 727553"/>
              <a:gd name="connsiteX4" fmla="*/ 853542 w 1140618"/>
              <a:gd name="connsiteY4" fmla="*/ 7749 h 727553"/>
              <a:gd name="connsiteX5" fmla="*/ 223273 w 1140618"/>
              <a:gd name="connsiteY5" fmla="*/ 81610 h 727553"/>
              <a:gd name="connsiteX6" fmla="*/ 0 w 1140618"/>
              <a:gd name="connsiteY6" fmla="*/ 343816 h 727553"/>
              <a:gd name="connsiteX7" fmla="*/ 396342 w 1140618"/>
              <a:gd name="connsiteY7" fmla="*/ 652782 h 727553"/>
              <a:gd name="connsiteX8" fmla="*/ 463684 w 1140618"/>
              <a:gd name="connsiteY8" fmla="*/ 727553 h 727553"/>
              <a:gd name="connsiteX0" fmla="*/ 463684 w 1140714"/>
              <a:gd name="connsiteY0" fmla="*/ 719277 h 719277"/>
              <a:gd name="connsiteX1" fmla="*/ 609035 w 1140714"/>
              <a:gd name="connsiteY1" fmla="*/ 630600 h 719277"/>
              <a:gd name="connsiteX2" fmla="*/ 999851 w 1140714"/>
              <a:gd name="connsiteY2" fmla="*/ 542206 h 719277"/>
              <a:gd name="connsiteX3" fmla="*/ 1133577 w 1140714"/>
              <a:gd name="connsiteY3" fmla="*/ 251124 h 719277"/>
              <a:gd name="connsiteX4" fmla="*/ 852002 w 1140714"/>
              <a:gd name="connsiteY4" fmla="*/ 8636 h 719277"/>
              <a:gd name="connsiteX5" fmla="*/ 223273 w 1140714"/>
              <a:gd name="connsiteY5" fmla="*/ 73334 h 719277"/>
              <a:gd name="connsiteX6" fmla="*/ 0 w 1140714"/>
              <a:gd name="connsiteY6" fmla="*/ 335540 h 719277"/>
              <a:gd name="connsiteX7" fmla="*/ 396342 w 1140714"/>
              <a:gd name="connsiteY7" fmla="*/ 644506 h 719277"/>
              <a:gd name="connsiteX8" fmla="*/ 463684 w 1140714"/>
              <a:gd name="connsiteY8" fmla="*/ 719277 h 719277"/>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40714"/>
              <a:gd name="connsiteY0" fmla="*/ 721380 h 721380"/>
              <a:gd name="connsiteX1" fmla="*/ 609035 w 1140714"/>
              <a:gd name="connsiteY1" fmla="*/ 632703 h 721380"/>
              <a:gd name="connsiteX2" fmla="*/ 999851 w 1140714"/>
              <a:gd name="connsiteY2" fmla="*/ 544309 h 721380"/>
              <a:gd name="connsiteX3" fmla="*/ 1133577 w 1140714"/>
              <a:gd name="connsiteY3" fmla="*/ 253227 h 721380"/>
              <a:gd name="connsiteX4" fmla="*/ 852002 w 1140714"/>
              <a:gd name="connsiteY4" fmla="*/ 10739 h 721380"/>
              <a:gd name="connsiteX5" fmla="*/ 223273 w 1140714"/>
              <a:gd name="connsiteY5" fmla="*/ 64441 h 721380"/>
              <a:gd name="connsiteX6" fmla="*/ 0 w 1140714"/>
              <a:gd name="connsiteY6" fmla="*/ 337643 h 721380"/>
              <a:gd name="connsiteX7" fmla="*/ 396342 w 1140714"/>
              <a:gd name="connsiteY7" fmla="*/ 646609 h 721380"/>
              <a:gd name="connsiteX8" fmla="*/ 463684 w 1140714"/>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8513"/>
              <a:gd name="connsiteY0" fmla="*/ 721380 h 721380"/>
              <a:gd name="connsiteX1" fmla="*/ 610575 w 1138513"/>
              <a:gd name="connsiteY1" fmla="*/ 643699 h 721380"/>
              <a:gd name="connsiteX2" fmla="*/ 999851 w 1138513"/>
              <a:gd name="connsiteY2" fmla="*/ 544309 h 721380"/>
              <a:gd name="connsiteX3" fmla="*/ 1133577 w 1138513"/>
              <a:gd name="connsiteY3" fmla="*/ 253227 h 721380"/>
              <a:gd name="connsiteX4" fmla="*/ 852002 w 1138513"/>
              <a:gd name="connsiteY4" fmla="*/ 10739 h 721380"/>
              <a:gd name="connsiteX5" fmla="*/ 223273 w 1138513"/>
              <a:gd name="connsiteY5" fmla="*/ 64441 h 721380"/>
              <a:gd name="connsiteX6" fmla="*/ 0 w 1138513"/>
              <a:gd name="connsiteY6" fmla="*/ 337643 h 721380"/>
              <a:gd name="connsiteX7" fmla="*/ 396342 w 1138513"/>
              <a:gd name="connsiteY7" fmla="*/ 646609 h 721380"/>
              <a:gd name="connsiteX8" fmla="*/ 463684 w 1138513"/>
              <a:gd name="connsiteY8" fmla="*/ 721380 h 721380"/>
              <a:gd name="connsiteX0" fmla="*/ 463684 w 1136732"/>
              <a:gd name="connsiteY0" fmla="*/ 721380 h 721380"/>
              <a:gd name="connsiteX1" fmla="*/ 610575 w 1136732"/>
              <a:gd name="connsiteY1" fmla="*/ 643699 h 721380"/>
              <a:gd name="connsiteX2" fmla="*/ 999851 w 1136732"/>
              <a:gd name="connsiteY2" fmla="*/ 544309 h 721380"/>
              <a:gd name="connsiteX3" fmla="*/ 1133577 w 1136732"/>
              <a:gd name="connsiteY3" fmla="*/ 253227 h 721380"/>
              <a:gd name="connsiteX4" fmla="*/ 852002 w 1136732"/>
              <a:gd name="connsiteY4" fmla="*/ 10739 h 721380"/>
              <a:gd name="connsiteX5" fmla="*/ 223273 w 1136732"/>
              <a:gd name="connsiteY5" fmla="*/ 64441 h 721380"/>
              <a:gd name="connsiteX6" fmla="*/ 0 w 1136732"/>
              <a:gd name="connsiteY6" fmla="*/ 337643 h 721380"/>
              <a:gd name="connsiteX7" fmla="*/ 396342 w 1136732"/>
              <a:gd name="connsiteY7" fmla="*/ 646609 h 721380"/>
              <a:gd name="connsiteX8" fmla="*/ 463684 w 1136732"/>
              <a:gd name="connsiteY8" fmla="*/ 721380 h 721380"/>
              <a:gd name="connsiteX0" fmla="*/ 463684 w 1121891"/>
              <a:gd name="connsiteY0" fmla="*/ 721255 h 721255"/>
              <a:gd name="connsiteX1" fmla="*/ 610575 w 1121891"/>
              <a:gd name="connsiteY1" fmla="*/ 643574 h 721255"/>
              <a:gd name="connsiteX2" fmla="*/ 999851 w 1121891"/>
              <a:gd name="connsiteY2" fmla="*/ 544184 h 721255"/>
              <a:gd name="connsiteX3" fmla="*/ 1118177 w 1121891"/>
              <a:gd name="connsiteY3" fmla="*/ 251269 h 721255"/>
              <a:gd name="connsiteX4" fmla="*/ 852002 w 1121891"/>
              <a:gd name="connsiteY4" fmla="*/ 10614 h 721255"/>
              <a:gd name="connsiteX5" fmla="*/ 223273 w 1121891"/>
              <a:gd name="connsiteY5" fmla="*/ 64316 h 721255"/>
              <a:gd name="connsiteX6" fmla="*/ 0 w 1121891"/>
              <a:gd name="connsiteY6" fmla="*/ 337518 h 721255"/>
              <a:gd name="connsiteX7" fmla="*/ 396342 w 1121891"/>
              <a:gd name="connsiteY7" fmla="*/ 646484 h 721255"/>
              <a:gd name="connsiteX8" fmla="*/ 463684 w 1121891"/>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864"/>
              <a:gd name="connsiteY0" fmla="*/ 721255 h 721255"/>
              <a:gd name="connsiteX1" fmla="*/ 610575 w 1123864"/>
              <a:gd name="connsiteY1" fmla="*/ 643574 h 721255"/>
              <a:gd name="connsiteX2" fmla="*/ 999851 w 1123864"/>
              <a:gd name="connsiteY2" fmla="*/ 549682 h 721255"/>
              <a:gd name="connsiteX3" fmla="*/ 1118177 w 1123864"/>
              <a:gd name="connsiteY3" fmla="*/ 251269 h 721255"/>
              <a:gd name="connsiteX4" fmla="*/ 852002 w 1123864"/>
              <a:gd name="connsiteY4" fmla="*/ 10614 h 721255"/>
              <a:gd name="connsiteX5" fmla="*/ 223273 w 1123864"/>
              <a:gd name="connsiteY5" fmla="*/ 64316 h 721255"/>
              <a:gd name="connsiteX6" fmla="*/ 0 w 1123864"/>
              <a:gd name="connsiteY6" fmla="*/ 337518 h 721255"/>
              <a:gd name="connsiteX7" fmla="*/ 396342 w 1123864"/>
              <a:gd name="connsiteY7" fmla="*/ 646484 h 721255"/>
              <a:gd name="connsiteX8" fmla="*/ 463684 w 1123864"/>
              <a:gd name="connsiteY8" fmla="*/ 721255 h 721255"/>
              <a:gd name="connsiteX0" fmla="*/ 463684 w 1123354"/>
              <a:gd name="connsiteY0" fmla="*/ 721255 h 721255"/>
              <a:gd name="connsiteX1" fmla="*/ 610575 w 1123354"/>
              <a:gd name="connsiteY1" fmla="*/ 643574 h 721255"/>
              <a:gd name="connsiteX2" fmla="*/ 999851 w 1123354"/>
              <a:gd name="connsiteY2" fmla="*/ 549682 h 721255"/>
              <a:gd name="connsiteX3" fmla="*/ 1118177 w 1123354"/>
              <a:gd name="connsiteY3" fmla="*/ 251269 h 721255"/>
              <a:gd name="connsiteX4" fmla="*/ 852002 w 1123354"/>
              <a:gd name="connsiteY4" fmla="*/ 10614 h 721255"/>
              <a:gd name="connsiteX5" fmla="*/ 223273 w 1123354"/>
              <a:gd name="connsiteY5" fmla="*/ 64316 h 721255"/>
              <a:gd name="connsiteX6" fmla="*/ 0 w 1123354"/>
              <a:gd name="connsiteY6" fmla="*/ 337518 h 721255"/>
              <a:gd name="connsiteX7" fmla="*/ 396342 w 1123354"/>
              <a:gd name="connsiteY7" fmla="*/ 646484 h 721255"/>
              <a:gd name="connsiteX8" fmla="*/ 463684 w 1123354"/>
              <a:gd name="connsiteY8" fmla="*/ 721255 h 721255"/>
              <a:gd name="connsiteX0" fmla="*/ 411324 w 1070994"/>
              <a:gd name="connsiteY0" fmla="*/ 721255 h 721255"/>
              <a:gd name="connsiteX1" fmla="*/ 558215 w 1070994"/>
              <a:gd name="connsiteY1" fmla="*/ 643574 h 721255"/>
              <a:gd name="connsiteX2" fmla="*/ 947491 w 1070994"/>
              <a:gd name="connsiteY2" fmla="*/ 549682 h 721255"/>
              <a:gd name="connsiteX3" fmla="*/ 1065817 w 1070994"/>
              <a:gd name="connsiteY3" fmla="*/ 251269 h 721255"/>
              <a:gd name="connsiteX4" fmla="*/ 799642 w 1070994"/>
              <a:gd name="connsiteY4" fmla="*/ 10614 h 721255"/>
              <a:gd name="connsiteX5" fmla="*/ 170913 w 1070994"/>
              <a:gd name="connsiteY5" fmla="*/ 64316 h 721255"/>
              <a:gd name="connsiteX6" fmla="*/ 0 w 1070994"/>
              <a:gd name="connsiteY6" fmla="*/ 339351 h 721255"/>
              <a:gd name="connsiteX7" fmla="*/ 343982 w 1070994"/>
              <a:gd name="connsiteY7" fmla="*/ 646484 h 721255"/>
              <a:gd name="connsiteX8" fmla="*/ 411324 w 107099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1255 h 721255"/>
              <a:gd name="connsiteX1" fmla="*/ 538195 w 1050974"/>
              <a:gd name="connsiteY1" fmla="*/ 643574 h 721255"/>
              <a:gd name="connsiteX2" fmla="*/ 927471 w 1050974"/>
              <a:gd name="connsiteY2" fmla="*/ 549682 h 721255"/>
              <a:gd name="connsiteX3" fmla="*/ 1045797 w 1050974"/>
              <a:gd name="connsiteY3" fmla="*/ 251269 h 721255"/>
              <a:gd name="connsiteX4" fmla="*/ 779622 w 1050974"/>
              <a:gd name="connsiteY4" fmla="*/ 10614 h 721255"/>
              <a:gd name="connsiteX5" fmla="*/ 150893 w 1050974"/>
              <a:gd name="connsiteY5" fmla="*/ 64316 h 721255"/>
              <a:gd name="connsiteX6" fmla="*/ 0 w 1050974"/>
              <a:gd name="connsiteY6" fmla="*/ 339351 h 721255"/>
              <a:gd name="connsiteX7" fmla="*/ 323962 w 1050974"/>
              <a:gd name="connsiteY7" fmla="*/ 646484 h 721255"/>
              <a:gd name="connsiteX8" fmla="*/ 391304 w 1050974"/>
              <a:gd name="connsiteY8" fmla="*/ 721255 h 721255"/>
              <a:gd name="connsiteX0" fmla="*/ 391304 w 1050974"/>
              <a:gd name="connsiteY0" fmla="*/ 723864 h 723864"/>
              <a:gd name="connsiteX1" fmla="*/ 538195 w 1050974"/>
              <a:gd name="connsiteY1" fmla="*/ 646183 h 723864"/>
              <a:gd name="connsiteX2" fmla="*/ 927471 w 1050974"/>
              <a:gd name="connsiteY2" fmla="*/ 552291 h 723864"/>
              <a:gd name="connsiteX3" fmla="*/ 1045797 w 1050974"/>
              <a:gd name="connsiteY3" fmla="*/ 253878 h 723864"/>
              <a:gd name="connsiteX4" fmla="*/ 779622 w 1050974"/>
              <a:gd name="connsiteY4" fmla="*/ 13223 h 723864"/>
              <a:gd name="connsiteX5" fmla="*/ 201713 w 1050974"/>
              <a:gd name="connsiteY5" fmla="*/ 55929 h 723864"/>
              <a:gd name="connsiteX6" fmla="*/ 0 w 1050974"/>
              <a:gd name="connsiteY6" fmla="*/ 341960 h 723864"/>
              <a:gd name="connsiteX7" fmla="*/ 323962 w 1050974"/>
              <a:gd name="connsiteY7" fmla="*/ 649093 h 723864"/>
              <a:gd name="connsiteX8" fmla="*/ 391304 w 1050974"/>
              <a:gd name="connsiteY8" fmla="*/ 723864 h 723864"/>
              <a:gd name="connsiteX0" fmla="*/ 391304 w 1050974"/>
              <a:gd name="connsiteY0" fmla="*/ 722931 h 722931"/>
              <a:gd name="connsiteX1" fmla="*/ 538195 w 1050974"/>
              <a:gd name="connsiteY1" fmla="*/ 645250 h 722931"/>
              <a:gd name="connsiteX2" fmla="*/ 927471 w 1050974"/>
              <a:gd name="connsiteY2" fmla="*/ 551358 h 722931"/>
              <a:gd name="connsiteX3" fmla="*/ 1045797 w 1050974"/>
              <a:gd name="connsiteY3" fmla="*/ 252945 h 722931"/>
              <a:gd name="connsiteX4" fmla="*/ 779622 w 1050974"/>
              <a:gd name="connsiteY4" fmla="*/ 12290 h 722931"/>
              <a:gd name="connsiteX5" fmla="*/ 215573 w 1050974"/>
              <a:gd name="connsiteY5" fmla="*/ 58661 h 722931"/>
              <a:gd name="connsiteX6" fmla="*/ 0 w 1050974"/>
              <a:gd name="connsiteY6" fmla="*/ 341027 h 722931"/>
              <a:gd name="connsiteX7" fmla="*/ 323962 w 1050974"/>
              <a:gd name="connsiteY7" fmla="*/ 648160 h 722931"/>
              <a:gd name="connsiteX8" fmla="*/ 391304 w 1050974"/>
              <a:gd name="connsiteY8" fmla="*/ 722931 h 722931"/>
              <a:gd name="connsiteX0" fmla="*/ 382064 w 1041734"/>
              <a:gd name="connsiteY0" fmla="*/ 722931 h 722931"/>
              <a:gd name="connsiteX1" fmla="*/ 528955 w 1041734"/>
              <a:gd name="connsiteY1" fmla="*/ 645250 h 722931"/>
              <a:gd name="connsiteX2" fmla="*/ 918231 w 1041734"/>
              <a:gd name="connsiteY2" fmla="*/ 551358 h 722931"/>
              <a:gd name="connsiteX3" fmla="*/ 1036557 w 1041734"/>
              <a:gd name="connsiteY3" fmla="*/ 252945 h 722931"/>
              <a:gd name="connsiteX4" fmla="*/ 770382 w 1041734"/>
              <a:gd name="connsiteY4" fmla="*/ 12290 h 722931"/>
              <a:gd name="connsiteX5" fmla="*/ 206333 w 1041734"/>
              <a:gd name="connsiteY5" fmla="*/ 58661 h 722931"/>
              <a:gd name="connsiteX6" fmla="*/ 0 w 1041734"/>
              <a:gd name="connsiteY6" fmla="*/ 342860 h 722931"/>
              <a:gd name="connsiteX7" fmla="*/ 314722 w 1041734"/>
              <a:gd name="connsiteY7" fmla="*/ 648160 h 722931"/>
              <a:gd name="connsiteX8" fmla="*/ 382064 w 1041734"/>
              <a:gd name="connsiteY8" fmla="*/ 722931 h 722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734" h="722931">
                <a:moveTo>
                  <a:pt x="382064" y="722931"/>
                </a:moveTo>
                <a:cubicBezTo>
                  <a:pt x="406019" y="660055"/>
                  <a:pt x="439594" y="666515"/>
                  <a:pt x="528955" y="645250"/>
                </a:cubicBezTo>
                <a:cubicBezTo>
                  <a:pt x="618316" y="623985"/>
                  <a:pt x="833631" y="616742"/>
                  <a:pt x="918231" y="551358"/>
                </a:cubicBezTo>
                <a:cubicBezTo>
                  <a:pt x="1002831" y="485974"/>
                  <a:pt x="1059658" y="370279"/>
                  <a:pt x="1036557" y="252945"/>
                </a:cubicBezTo>
                <a:cubicBezTo>
                  <a:pt x="1013456" y="135611"/>
                  <a:pt x="908753" y="44671"/>
                  <a:pt x="770382" y="12290"/>
                </a:cubicBezTo>
                <a:cubicBezTo>
                  <a:pt x="632011" y="-20091"/>
                  <a:pt x="338916" y="17165"/>
                  <a:pt x="206333" y="58661"/>
                </a:cubicBezTo>
                <a:cubicBezTo>
                  <a:pt x="73750" y="100157"/>
                  <a:pt x="1822" y="199023"/>
                  <a:pt x="0" y="342860"/>
                </a:cubicBezTo>
                <a:cubicBezTo>
                  <a:pt x="27105" y="498943"/>
                  <a:pt x="87932" y="573770"/>
                  <a:pt x="314722" y="648160"/>
                </a:cubicBezTo>
                <a:cubicBezTo>
                  <a:pt x="367872" y="666162"/>
                  <a:pt x="382064" y="722931"/>
                  <a:pt x="382064" y="722931"/>
                </a:cubicBezTo>
                <a:close/>
              </a:path>
            </a:pathLst>
          </a:custGeom>
          <a:noFill/>
          <a:ln w="19050" cap="flat">
            <a:solidFill>
              <a:schemeClr val="tx1"/>
            </a:solidFill>
            <a:prstDash val="solid"/>
            <a:miter/>
          </a:ln>
        </p:spPr>
        <p:txBody>
          <a:bodyPr rtlCol="0" anchor="ctr"/>
          <a:lstStyle/>
          <a:p>
            <a:endParaRPr lang="en-US"/>
          </a:p>
        </p:txBody>
      </p:sp>
    </p:spTree>
    <p:extLst>
      <p:ext uri="{BB962C8B-B14F-4D97-AF65-F5344CB8AC3E}">
        <p14:creationId xmlns:p14="http://schemas.microsoft.com/office/powerpoint/2010/main" val="1316584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6D441F-9FBB-4F90-987A-39793DE0E7A0}"/>
              </a:ext>
            </a:extLst>
          </p:cNvPr>
          <p:cNvSpPr>
            <a:spLocks noGrp="1"/>
          </p:cNvSpPr>
          <p:nvPr>
            <p:ph type="dt" sz="half" idx="10"/>
          </p:nvPr>
        </p:nvSpPr>
        <p:spPr/>
        <p:txBody>
          <a:bodyPr/>
          <a:lstStyle/>
          <a:p>
            <a:fld id="{C1691109-F4F8-4597-962C-A4F4B7960636}" type="datetimeFigureOut">
              <a:rPr lang="en-US" smtClean="0"/>
              <a:t>7/31/26</a:t>
            </a:fld>
            <a:endParaRPr lang="en-US"/>
          </a:p>
        </p:txBody>
      </p:sp>
      <p:sp>
        <p:nvSpPr>
          <p:cNvPr id="3" name="Footer Placeholder 2">
            <a:extLst>
              <a:ext uri="{FF2B5EF4-FFF2-40B4-BE49-F238E27FC236}">
                <a16:creationId xmlns:a16="http://schemas.microsoft.com/office/drawing/2014/main" id="{53C92B1E-8D5D-45CA-9A8B-53E3B7FEC4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489E71-49A9-4CE9-AD1D-780A876BC35A}"/>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1093894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4053A-B2EE-4E20-9723-6BB0BBD500FD}"/>
              </a:ext>
            </a:extLst>
          </p:cNvPr>
          <p:cNvSpPr>
            <a:spLocks noGrp="1"/>
          </p:cNvSpPr>
          <p:nvPr>
            <p:ph type="title"/>
          </p:nvPr>
        </p:nvSpPr>
        <p:spPr>
          <a:xfrm>
            <a:off x="839788" y="553272"/>
            <a:ext cx="3932237" cy="1732727"/>
          </a:xfrm>
        </p:spPr>
        <p:txBody>
          <a:bodyPr anchor="b">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7B065AB-0DF3-4C86-AB5F-EB65021FDB99}"/>
              </a:ext>
            </a:extLst>
          </p:cNvPr>
          <p:cNvSpPr>
            <a:spLocks noGrp="1"/>
          </p:cNvSpPr>
          <p:nvPr>
            <p:ph idx="1"/>
          </p:nvPr>
        </p:nvSpPr>
        <p:spPr>
          <a:xfrm>
            <a:off x="5415642" y="987425"/>
            <a:ext cx="593974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2D99FAE-8825-466D-9F1E-3B7BAED2C05B}"/>
              </a:ext>
            </a:extLst>
          </p:cNvPr>
          <p:cNvSpPr>
            <a:spLocks noGrp="1"/>
          </p:cNvSpPr>
          <p:nvPr>
            <p:ph type="body" sz="half" idx="2"/>
          </p:nvPr>
        </p:nvSpPr>
        <p:spPr>
          <a:xfrm>
            <a:off x="839788" y="2368550"/>
            <a:ext cx="3932237" cy="350043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3A6375-677F-4A58-B98D-18F3DEF8E623}"/>
              </a:ext>
            </a:extLst>
          </p:cNvPr>
          <p:cNvSpPr>
            <a:spLocks noGrp="1"/>
          </p:cNvSpPr>
          <p:nvPr>
            <p:ph type="dt" sz="half" idx="10"/>
          </p:nvPr>
        </p:nvSpPr>
        <p:spPr/>
        <p:txBody>
          <a:bodyPr/>
          <a:lstStyle/>
          <a:p>
            <a:fld id="{C1691109-F4F8-4597-962C-A4F4B7960636}" type="datetimeFigureOut">
              <a:rPr lang="en-US" smtClean="0"/>
              <a:t>7/31/26</a:t>
            </a:fld>
            <a:endParaRPr lang="en-US"/>
          </a:p>
        </p:txBody>
      </p:sp>
      <p:sp>
        <p:nvSpPr>
          <p:cNvPr id="6" name="Footer Placeholder 5">
            <a:extLst>
              <a:ext uri="{FF2B5EF4-FFF2-40B4-BE49-F238E27FC236}">
                <a16:creationId xmlns:a16="http://schemas.microsoft.com/office/drawing/2014/main" id="{E6B40F2C-7AE7-481B-856A-B3E26AE8B9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E7C48C-9BD9-41CB-915E-A905B8869B70}"/>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2701098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B6DE4-025D-4D93-A5D0-FB45897207DA}"/>
              </a:ext>
            </a:extLst>
          </p:cNvPr>
          <p:cNvSpPr>
            <a:spLocks noGrp="1"/>
          </p:cNvSpPr>
          <p:nvPr>
            <p:ph type="title"/>
          </p:nvPr>
        </p:nvSpPr>
        <p:spPr>
          <a:xfrm>
            <a:off x="839788" y="615915"/>
            <a:ext cx="3932237" cy="1670085"/>
          </a:xfrm>
        </p:spPr>
        <p:txBody>
          <a:bodyPr anchor="b">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993EE21-471F-4B7B-B7AF-192243A12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146B769-8E40-42E6-8F62-C4347B0CE929}"/>
              </a:ext>
            </a:extLst>
          </p:cNvPr>
          <p:cNvSpPr>
            <a:spLocks noGrp="1"/>
          </p:cNvSpPr>
          <p:nvPr>
            <p:ph type="body" sz="half" idx="2"/>
          </p:nvPr>
        </p:nvSpPr>
        <p:spPr>
          <a:xfrm>
            <a:off x="839788" y="2365744"/>
            <a:ext cx="3932237" cy="35032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384DC6-1AA3-4779-8EDF-F4A877508EE3}"/>
              </a:ext>
            </a:extLst>
          </p:cNvPr>
          <p:cNvSpPr>
            <a:spLocks noGrp="1"/>
          </p:cNvSpPr>
          <p:nvPr>
            <p:ph type="dt" sz="half" idx="10"/>
          </p:nvPr>
        </p:nvSpPr>
        <p:spPr/>
        <p:txBody>
          <a:bodyPr/>
          <a:lstStyle/>
          <a:p>
            <a:fld id="{C1691109-F4F8-4597-962C-A4F4B7960636}" type="datetimeFigureOut">
              <a:rPr lang="en-US" smtClean="0"/>
              <a:t>7/31/26</a:t>
            </a:fld>
            <a:endParaRPr lang="en-US"/>
          </a:p>
        </p:txBody>
      </p:sp>
      <p:sp>
        <p:nvSpPr>
          <p:cNvPr id="6" name="Footer Placeholder 5">
            <a:extLst>
              <a:ext uri="{FF2B5EF4-FFF2-40B4-BE49-F238E27FC236}">
                <a16:creationId xmlns:a16="http://schemas.microsoft.com/office/drawing/2014/main" id="{CD47F83E-FAF9-43E1-95CC-6F4EDD76B3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3D8C7B-B211-4BAF-9C05-09CF993B0DA2}"/>
              </a:ext>
            </a:extLst>
          </p:cNvPr>
          <p:cNvSpPr>
            <a:spLocks noGrp="1"/>
          </p:cNvSpPr>
          <p:nvPr>
            <p:ph type="sldNum" sz="quarter" idx="12"/>
          </p:nvPr>
        </p:nvSpPr>
        <p:spPr/>
        <p:txBody>
          <a:bodyPr/>
          <a:lstStyle/>
          <a:p>
            <a:fld id="{7C7FAD9F-AEE9-406E-B720-57D2B9DB2816}" type="slidenum">
              <a:rPr lang="en-US" smtClean="0"/>
              <a:t>‹#›</a:t>
            </a:fld>
            <a:endParaRPr lang="en-US"/>
          </a:p>
        </p:txBody>
      </p:sp>
    </p:spTree>
    <p:extLst>
      <p:ext uri="{BB962C8B-B14F-4D97-AF65-F5344CB8AC3E}">
        <p14:creationId xmlns:p14="http://schemas.microsoft.com/office/powerpoint/2010/main" val="2024270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FAAE2DA9-9BAF-4D46-BC97-20425C5321FD}"/>
              </a:ext>
            </a:extLst>
          </p:cNvPr>
          <p:cNvSpPr/>
          <p:nvPr/>
        </p:nvSpPr>
        <p:spPr>
          <a:xfrm>
            <a:off x="372926" y="367993"/>
            <a:ext cx="11499601" cy="6203902"/>
          </a:xfrm>
          <a:custGeom>
            <a:avLst/>
            <a:gdLst>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321880 w 11499601"/>
              <a:gd name="connsiteY17" fmla="*/ 5943328 h 6250474"/>
              <a:gd name="connsiteX18" fmla="*/ 2161451 w 11499601"/>
              <a:gd name="connsiteY18" fmla="*/ 5941720 h 6250474"/>
              <a:gd name="connsiteX19" fmla="*/ 1884575 w 11499601"/>
              <a:gd name="connsiteY19" fmla="*/ 5937508 h 6250474"/>
              <a:gd name="connsiteX20" fmla="*/ 1731597 w 11499601"/>
              <a:gd name="connsiteY20" fmla="*/ 5934968 h 6250474"/>
              <a:gd name="connsiteX21" fmla="*/ 1588500 w 11499601"/>
              <a:gd name="connsiteY21" fmla="*/ 5940418 h 6250474"/>
              <a:gd name="connsiteX22" fmla="*/ 671167 w 11499601"/>
              <a:gd name="connsiteY22" fmla="*/ 5948382 h 6250474"/>
              <a:gd name="connsiteX23" fmla="*/ 94741 w 11499601"/>
              <a:gd name="connsiteY23" fmla="*/ 5957415 h 6250474"/>
              <a:gd name="connsiteX24" fmla="*/ 37859 w 11499601"/>
              <a:gd name="connsiteY24" fmla="*/ 5876060 h 6250474"/>
              <a:gd name="connsiteX25" fmla="*/ 28975 w 11499601"/>
              <a:gd name="connsiteY25" fmla="*/ 2606888 h 6250474"/>
              <a:gd name="connsiteX26" fmla="*/ 33539 w 11499601"/>
              <a:gd name="connsiteY26" fmla="*/ 59860 h 6250474"/>
              <a:gd name="connsiteX27" fmla="*/ 39830 w 11499601"/>
              <a:gd name="connsiteY27" fmla="*/ 42028 h 6250474"/>
              <a:gd name="connsiteX28" fmla="*/ 88659 w 11499601"/>
              <a:gd name="connsiteY28" fmla="*/ 37282 h 6250474"/>
              <a:gd name="connsiteX29" fmla="*/ 301554 w 11499601"/>
              <a:gd name="connsiteY29" fmla="*/ 37282 h 6250474"/>
              <a:gd name="connsiteX30" fmla="*/ 416464 w 11499601"/>
              <a:gd name="connsiteY30" fmla="*/ 30725 h 6250474"/>
              <a:gd name="connsiteX31" fmla="*/ 907723 w 11499601"/>
              <a:gd name="connsiteY31" fmla="*/ 24269 h 6250474"/>
              <a:gd name="connsiteX32" fmla="*/ 3989089 w 11499601"/>
              <a:gd name="connsiteY32" fmla="*/ 29653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161451 w 11499601"/>
              <a:gd name="connsiteY17" fmla="*/ 5941720 h 6250474"/>
              <a:gd name="connsiteX18" fmla="*/ 1884575 w 11499601"/>
              <a:gd name="connsiteY18" fmla="*/ 5937508 h 6250474"/>
              <a:gd name="connsiteX19" fmla="*/ 1731597 w 11499601"/>
              <a:gd name="connsiteY19" fmla="*/ 5934968 h 6250474"/>
              <a:gd name="connsiteX20" fmla="*/ 1588500 w 11499601"/>
              <a:gd name="connsiteY20" fmla="*/ 5940418 h 6250474"/>
              <a:gd name="connsiteX21" fmla="*/ 671167 w 11499601"/>
              <a:gd name="connsiteY21" fmla="*/ 5948382 h 6250474"/>
              <a:gd name="connsiteX22" fmla="*/ 94741 w 11499601"/>
              <a:gd name="connsiteY22" fmla="*/ 5957415 h 6250474"/>
              <a:gd name="connsiteX23" fmla="*/ 37859 w 11499601"/>
              <a:gd name="connsiteY23" fmla="*/ 5876060 h 6250474"/>
              <a:gd name="connsiteX24" fmla="*/ 28975 w 11499601"/>
              <a:gd name="connsiteY24" fmla="*/ 2606888 h 6250474"/>
              <a:gd name="connsiteX25" fmla="*/ 33539 w 11499601"/>
              <a:gd name="connsiteY25" fmla="*/ 59860 h 6250474"/>
              <a:gd name="connsiteX26" fmla="*/ 39830 w 11499601"/>
              <a:gd name="connsiteY26" fmla="*/ 42028 h 6250474"/>
              <a:gd name="connsiteX27" fmla="*/ 88659 w 11499601"/>
              <a:gd name="connsiteY27" fmla="*/ 37282 h 6250474"/>
              <a:gd name="connsiteX28" fmla="*/ 301554 w 11499601"/>
              <a:gd name="connsiteY28" fmla="*/ 37282 h 6250474"/>
              <a:gd name="connsiteX29" fmla="*/ 416464 w 11499601"/>
              <a:gd name="connsiteY29" fmla="*/ 30725 h 6250474"/>
              <a:gd name="connsiteX30" fmla="*/ 907723 w 11499601"/>
              <a:gd name="connsiteY30" fmla="*/ 24269 h 6250474"/>
              <a:gd name="connsiteX31" fmla="*/ 3989089 w 11499601"/>
              <a:gd name="connsiteY31" fmla="*/ 29653 h 6250474"/>
              <a:gd name="connsiteX32" fmla="*/ 9680053 w 11499601"/>
              <a:gd name="connsiteY32"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1884575 w 11499601"/>
              <a:gd name="connsiteY17" fmla="*/ 5937508 h 6250474"/>
              <a:gd name="connsiteX18" fmla="*/ 1731597 w 11499601"/>
              <a:gd name="connsiteY18" fmla="*/ 5934968 h 6250474"/>
              <a:gd name="connsiteX19" fmla="*/ 1588500 w 11499601"/>
              <a:gd name="connsiteY19" fmla="*/ 5940418 h 6250474"/>
              <a:gd name="connsiteX20" fmla="*/ 671167 w 11499601"/>
              <a:gd name="connsiteY20" fmla="*/ 5948382 h 6250474"/>
              <a:gd name="connsiteX21" fmla="*/ 94741 w 11499601"/>
              <a:gd name="connsiteY21" fmla="*/ 5957415 h 6250474"/>
              <a:gd name="connsiteX22" fmla="*/ 37859 w 11499601"/>
              <a:gd name="connsiteY22" fmla="*/ 5876060 h 6250474"/>
              <a:gd name="connsiteX23" fmla="*/ 28975 w 11499601"/>
              <a:gd name="connsiteY23" fmla="*/ 2606888 h 6250474"/>
              <a:gd name="connsiteX24" fmla="*/ 33539 w 11499601"/>
              <a:gd name="connsiteY24" fmla="*/ 59860 h 6250474"/>
              <a:gd name="connsiteX25" fmla="*/ 39830 w 11499601"/>
              <a:gd name="connsiteY25" fmla="*/ 42028 h 6250474"/>
              <a:gd name="connsiteX26" fmla="*/ 88659 w 11499601"/>
              <a:gd name="connsiteY26" fmla="*/ 37282 h 6250474"/>
              <a:gd name="connsiteX27" fmla="*/ 301554 w 11499601"/>
              <a:gd name="connsiteY27" fmla="*/ 37282 h 6250474"/>
              <a:gd name="connsiteX28" fmla="*/ 416464 w 11499601"/>
              <a:gd name="connsiteY28" fmla="*/ 30725 h 6250474"/>
              <a:gd name="connsiteX29" fmla="*/ 907723 w 11499601"/>
              <a:gd name="connsiteY29" fmla="*/ 24269 h 6250474"/>
              <a:gd name="connsiteX30" fmla="*/ 3989089 w 11499601"/>
              <a:gd name="connsiteY30" fmla="*/ 29653 h 6250474"/>
              <a:gd name="connsiteX31" fmla="*/ 9680053 w 11499601"/>
              <a:gd name="connsiteY31"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11590 w 11499601"/>
              <a:gd name="connsiteY9" fmla="*/ 5989374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01402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731597 w 11499601"/>
              <a:gd name="connsiteY16" fmla="*/ 5934968 h 6250474"/>
              <a:gd name="connsiteX17" fmla="*/ 1588500 w 11499601"/>
              <a:gd name="connsiteY17" fmla="*/ 5940418 h 6250474"/>
              <a:gd name="connsiteX18" fmla="*/ 671167 w 11499601"/>
              <a:gd name="connsiteY18" fmla="*/ 5948382 h 6250474"/>
              <a:gd name="connsiteX19" fmla="*/ 94741 w 11499601"/>
              <a:gd name="connsiteY19" fmla="*/ 5957415 h 6250474"/>
              <a:gd name="connsiteX20" fmla="*/ 37859 w 11499601"/>
              <a:gd name="connsiteY20" fmla="*/ 5876060 h 6250474"/>
              <a:gd name="connsiteX21" fmla="*/ 28975 w 11499601"/>
              <a:gd name="connsiteY21" fmla="*/ 2606888 h 6250474"/>
              <a:gd name="connsiteX22" fmla="*/ 33539 w 11499601"/>
              <a:gd name="connsiteY22" fmla="*/ 59860 h 6250474"/>
              <a:gd name="connsiteX23" fmla="*/ 39830 w 11499601"/>
              <a:gd name="connsiteY23" fmla="*/ 42028 h 6250474"/>
              <a:gd name="connsiteX24" fmla="*/ 88659 w 11499601"/>
              <a:gd name="connsiteY24" fmla="*/ 37282 h 6250474"/>
              <a:gd name="connsiteX25" fmla="*/ 301554 w 11499601"/>
              <a:gd name="connsiteY25" fmla="*/ 37282 h 6250474"/>
              <a:gd name="connsiteX26" fmla="*/ 416464 w 11499601"/>
              <a:gd name="connsiteY26" fmla="*/ 30725 h 6250474"/>
              <a:gd name="connsiteX27" fmla="*/ 907723 w 11499601"/>
              <a:gd name="connsiteY27" fmla="*/ 24269 h 6250474"/>
              <a:gd name="connsiteX28" fmla="*/ 3989089 w 11499601"/>
              <a:gd name="connsiteY28" fmla="*/ 29653 h 6250474"/>
              <a:gd name="connsiteX29" fmla="*/ 9680053 w 11499601"/>
              <a:gd name="connsiteY29"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88500 w 11499601"/>
              <a:gd name="connsiteY16" fmla="*/ 5940418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16786 w 11499601"/>
              <a:gd name="connsiteY15" fmla="*/ 5901423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71167 w 11499601"/>
              <a:gd name="connsiteY16" fmla="*/ 5948382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1499601" h="6250474">
                <a:moveTo>
                  <a:pt x="9680053" y="0"/>
                </a:moveTo>
                <a:lnTo>
                  <a:pt x="11263634" y="10894"/>
                </a:lnTo>
                <a:cubicBezTo>
                  <a:pt x="11382518" y="17609"/>
                  <a:pt x="11468807" y="-29564"/>
                  <a:pt x="11499601" y="84193"/>
                </a:cubicBezTo>
                <a:lnTo>
                  <a:pt x="11496115" y="333210"/>
                </a:lnTo>
                <a:cubicBezTo>
                  <a:pt x="11496285" y="489431"/>
                  <a:pt x="11496456" y="645651"/>
                  <a:pt x="11496626" y="801872"/>
                </a:cubicBezTo>
                <a:cubicBezTo>
                  <a:pt x="11485119" y="918570"/>
                  <a:pt x="11483798" y="1773917"/>
                  <a:pt x="11482477" y="1834579"/>
                </a:cubicBezTo>
                <a:cubicBezTo>
                  <a:pt x="11462397" y="2645173"/>
                  <a:pt x="11489491" y="2970847"/>
                  <a:pt x="11478714" y="3520214"/>
                </a:cubicBezTo>
                <a:cubicBezTo>
                  <a:pt x="11462615" y="5654060"/>
                  <a:pt x="11560172" y="6010354"/>
                  <a:pt x="11419375" y="5982433"/>
                </a:cubicBezTo>
                <a:cubicBezTo>
                  <a:pt x="9251879" y="6044921"/>
                  <a:pt x="7569480" y="6004728"/>
                  <a:pt x="5959453" y="5973386"/>
                </a:cubicBezTo>
                <a:lnTo>
                  <a:pt x="4858766" y="5999562"/>
                </a:lnTo>
                <a:lnTo>
                  <a:pt x="3239306" y="5972741"/>
                </a:lnTo>
                <a:lnTo>
                  <a:pt x="3217554" y="6005912"/>
                </a:lnTo>
                <a:cubicBezTo>
                  <a:pt x="3195952" y="6047442"/>
                  <a:pt x="3201415" y="6144511"/>
                  <a:pt x="3219866" y="6250474"/>
                </a:cubicBezTo>
                <a:cubicBezTo>
                  <a:pt x="3113618" y="6201492"/>
                  <a:pt x="2980145" y="6145854"/>
                  <a:pt x="2870715" y="6056161"/>
                </a:cubicBezTo>
                <a:lnTo>
                  <a:pt x="2785655" y="5972741"/>
                </a:lnTo>
                <a:lnTo>
                  <a:pt x="2301504" y="5967647"/>
                </a:lnTo>
                <a:lnTo>
                  <a:pt x="666073" y="5958571"/>
                </a:lnTo>
                <a:cubicBezTo>
                  <a:pt x="416338" y="5959078"/>
                  <a:pt x="199443" y="5971167"/>
                  <a:pt x="94741" y="5957415"/>
                </a:cubicBezTo>
                <a:cubicBezTo>
                  <a:pt x="-9961" y="5943663"/>
                  <a:pt x="43390" y="5957506"/>
                  <a:pt x="37859" y="5876060"/>
                </a:cubicBezTo>
                <a:cubicBezTo>
                  <a:pt x="13485" y="5737802"/>
                  <a:pt x="42281" y="4414258"/>
                  <a:pt x="28975" y="2606888"/>
                </a:cubicBezTo>
                <a:cubicBezTo>
                  <a:pt x="-19249" y="1512253"/>
                  <a:pt x="110" y="488851"/>
                  <a:pt x="33539" y="59860"/>
                </a:cubicBezTo>
                <a:cubicBezTo>
                  <a:pt x="34137" y="52184"/>
                  <a:pt x="36271" y="46366"/>
                  <a:pt x="39830" y="42028"/>
                </a:cubicBezTo>
                <a:lnTo>
                  <a:pt x="88659" y="37282"/>
                </a:lnTo>
                <a:lnTo>
                  <a:pt x="301554" y="37282"/>
                </a:lnTo>
                <a:lnTo>
                  <a:pt x="416464" y="30725"/>
                </a:lnTo>
                <a:lnTo>
                  <a:pt x="907723" y="24269"/>
                </a:lnTo>
                <a:lnTo>
                  <a:pt x="3989089" y="29653"/>
                </a:lnTo>
                <a:lnTo>
                  <a:pt x="9680053"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0C489E99-8A12-4C4F-92F9-95B01D8147E3}"/>
              </a:ext>
            </a:extLst>
          </p:cNvPr>
          <p:cNvSpPr>
            <a:spLocks noGrp="1"/>
          </p:cNvSpPr>
          <p:nvPr>
            <p:ph type="title"/>
          </p:nvPr>
        </p:nvSpPr>
        <p:spPr>
          <a:xfrm>
            <a:off x="1020724" y="558209"/>
            <a:ext cx="10333075" cy="141413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011B211-A6C3-4384-AA0B-7A8561A53C1B}"/>
              </a:ext>
            </a:extLst>
          </p:cNvPr>
          <p:cNvSpPr>
            <a:spLocks noGrp="1"/>
          </p:cNvSpPr>
          <p:nvPr>
            <p:ph type="body" idx="1"/>
          </p:nvPr>
        </p:nvSpPr>
        <p:spPr>
          <a:xfrm>
            <a:off x="1020726" y="2089298"/>
            <a:ext cx="10333074" cy="38277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6007E98-5ED3-41C2-BC39-EA8FB826AB1E}"/>
              </a:ext>
            </a:extLst>
          </p:cNvPr>
          <p:cNvSpPr>
            <a:spLocks noGrp="1"/>
          </p:cNvSpPr>
          <p:nvPr>
            <p:ph type="dt" sz="half" idx="2"/>
          </p:nvPr>
        </p:nvSpPr>
        <p:spPr>
          <a:xfrm>
            <a:off x="467834" y="6356350"/>
            <a:ext cx="2604976" cy="365125"/>
          </a:xfrm>
          <a:prstGeom prst="rect">
            <a:avLst/>
          </a:prstGeom>
        </p:spPr>
        <p:txBody>
          <a:bodyPr vert="horz" lIns="91440" tIns="45720" rIns="91440" bIns="45720" rtlCol="0" anchor="ctr"/>
          <a:lstStyle>
            <a:lvl1pPr algn="l">
              <a:defRPr sz="1200" b="1">
                <a:solidFill>
                  <a:schemeClr val="tx1"/>
                </a:solidFill>
              </a:defRPr>
            </a:lvl1pPr>
          </a:lstStyle>
          <a:p>
            <a:fld id="{C1691109-F4F8-4597-962C-A4F4B7960636}" type="datetimeFigureOut">
              <a:rPr lang="en-US" smtClean="0"/>
              <a:t>7/31/26</a:t>
            </a:fld>
            <a:endParaRPr lang="en-US"/>
          </a:p>
        </p:txBody>
      </p:sp>
      <p:sp>
        <p:nvSpPr>
          <p:cNvPr id="5" name="Footer Placeholder 4">
            <a:extLst>
              <a:ext uri="{FF2B5EF4-FFF2-40B4-BE49-F238E27FC236}">
                <a16:creationId xmlns:a16="http://schemas.microsoft.com/office/drawing/2014/main" id="{B7493049-EC55-4ABD-8F77-F5A84AE384F5}"/>
              </a:ext>
            </a:extLst>
          </p:cNvPr>
          <p:cNvSpPr>
            <a:spLocks noGrp="1"/>
          </p:cNvSpPr>
          <p:nvPr>
            <p:ph type="ftr" sz="quarter" idx="3"/>
          </p:nvPr>
        </p:nvSpPr>
        <p:spPr>
          <a:xfrm>
            <a:off x="7756153" y="6356350"/>
            <a:ext cx="3444109" cy="365125"/>
          </a:xfrm>
          <a:prstGeom prst="rect">
            <a:avLst/>
          </a:prstGeom>
        </p:spPr>
        <p:txBody>
          <a:bodyPr vert="horz" lIns="91440" tIns="45720" rIns="91440" bIns="45720" rtlCol="0" anchor="ctr"/>
          <a:lstStyle>
            <a:lvl1pPr algn="r">
              <a:defRPr sz="1200" b="1" cap="all" spc="10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6821B6DF-CCDC-4ED0-A4B2-1512B668F4E3}"/>
              </a:ext>
            </a:extLst>
          </p:cNvPr>
          <p:cNvSpPr>
            <a:spLocks noGrp="1"/>
          </p:cNvSpPr>
          <p:nvPr>
            <p:ph type="sldNum" sz="quarter" idx="4"/>
          </p:nvPr>
        </p:nvSpPr>
        <p:spPr>
          <a:xfrm>
            <a:off x="11200263" y="6356350"/>
            <a:ext cx="523902" cy="365125"/>
          </a:xfrm>
          <a:prstGeom prst="rect">
            <a:avLst/>
          </a:prstGeom>
        </p:spPr>
        <p:txBody>
          <a:bodyPr vert="horz" lIns="91440" tIns="45720" rIns="91440" bIns="45720" rtlCol="0" anchor="ctr"/>
          <a:lstStyle>
            <a:lvl1pPr algn="r">
              <a:defRPr sz="1200" b="1">
                <a:solidFill>
                  <a:schemeClr val="tx1"/>
                </a:solidFill>
              </a:defRPr>
            </a:lvl1pPr>
          </a:lstStyle>
          <a:p>
            <a:fld id="{7C7FAD9F-AEE9-406E-B720-57D2B9DB2816}" type="slidenum">
              <a:rPr lang="en-US" smtClean="0"/>
              <a:t>‹#›</a:t>
            </a:fld>
            <a:endParaRPr lang="en-US"/>
          </a:p>
        </p:txBody>
      </p:sp>
      <p:sp>
        <p:nvSpPr>
          <p:cNvPr id="14" name="Freeform: Shape 13">
            <a:extLst>
              <a:ext uri="{FF2B5EF4-FFF2-40B4-BE49-F238E27FC236}">
                <a16:creationId xmlns:a16="http://schemas.microsoft.com/office/drawing/2014/main" id="{42D2C6CA-56BB-4A08-A1E2-342F83955EDB}"/>
              </a:ext>
            </a:extLst>
          </p:cNvPr>
          <p:cNvSpPr/>
          <p:nvPr/>
        </p:nvSpPr>
        <p:spPr>
          <a:xfrm>
            <a:off x="403284" y="389461"/>
            <a:ext cx="11499601" cy="6203902"/>
          </a:xfrm>
          <a:custGeom>
            <a:avLst/>
            <a:gdLst>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321880 w 11499601"/>
              <a:gd name="connsiteY17" fmla="*/ 5943328 h 6250474"/>
              <a:gd name="connsiteX18" fmla="*/ 2161451 w 11499601"/>
              <a:gd name="connsiteY18" fmla="*/ 5941720 h 6250474"/>
              <a:gd name="connsiteX19" fmla="*/ 1884575 w 11499601"/>
              <a:gd name="connsiteY19" fmla="*/ 5937508 h 6250474"/>
              <a:gd name="connsiteX20" fmla="*/ 1731597 w 11499601"/>
              <a:gd name="connsiteY20" fmla="*/ 5934968 h 6250474"/>
              <a:gd name="connsiteX21" fmla="*/ 1588500 w 11499601"/>
              <a:gd name="connsiteY21" fmla="*/ 5940418 h 6250474"/>
              <a:gd name="connsiteX22" fmla="*/ 671167 w 11499601"/>
              <a:gd name="connsiteY22" fmla="*/ 5948382 h 6250474"/>
              <a:gd name="connsiteX23" fmla="*/ 94741 w 11499601"/>
              <a:gd name="connsiteY23" fmla="*/ 5957415 h 6250474"/>
              <a:gd name="connsiteX24" fmla="*/ 37859 w 11499601"/>
              <a:gd name="connsiteY24" fmla="*/ 5876060 h 6250474"/>
              <a:gd name="connsiteX25" fmla="*/ 28975 w 11499601"/>
              <a:gd name="connsiteY25" fmla="*/ 2606888 h 6250474"/>
              <a:gd name="connsiteX26" fmla="*/ 33539 w 11499601"/>
              <a:gd name="connsiteY26" fmla="*/ 59860 h 6250474"/>
              <a:gd name="connsiteX27" fmla="*/ 39830 w 11499601"/>
              <a:gd name="connsiteY27" fmla="*/ 42028 h 6250474"/>
              <a:gd name="connsiteX28" fmla="*/ 88659 w 11499601"/>
              <a:gd name="connsiteY28" fmla="*/ 37282 h 6250474"/>
              <a:gd name="connsiteX29" fmla="*/ 301554 w 11499601"/>
              <a:gd name="connsiteY29" fmla="*/ 37282 h 6250474"/>
              <a:gd name="connsiteX30" fmla="*/ 416464 w 11499601"/>
              <a:gd name="connsiteY30" fmla="*/ 30725 h 6250474"/>
              <a:gd name="connsiteX31" fmla="*/ 907723 w 11499601"/>
              <a:gd name="connsiteY31" fmla="*/ 24269 h 6250474"/>
              <a:gd name="connsiteX32" fmla="*/ 3989089 w 11499601"/>
              <a:gd name="connsiteY32" fmla="*/ 29653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2161451 w 11499601"/>
              <a:gd name="connsiteY17" fmla="*/ 5941720 h 6250474"/>
              <a:gd name="connsiteX18" fmla="*/ 1884575 w 11499601"/>
              <a:gd name="connsiteY18" fmla="*/ 5937508 h 6250474"/>
              <a:gd name="connsiteX19" fmla="*/ 1731597 w 11499601"/>
              <a:gd name="connsiteY19" fmla="*/ 5934968 h 6250474"/>
              <a:gd name="connsiteX20" fmla="*/ 1588500 w 11499601"/>
              <a:gd name="connsiteY20" fmla="*/ 5940418 h 6250474"/>
              <a:gd name="connsiteX21" fmla="*/ 671167 w 11499601"/>
              <a:gd name="connsiteY21" fmla="*/ 5948382 h 6250474"/>
              <a:gd name="connsiteX22" fmla="*/ 94741 w 11499601"/>
              <a:gd name="connsiteY22" fmla="*/ 5957415 h 6250474"/>
              <a:gd name="connsiteX23" fmla="*/ 37859 w 11499601"/>
              <a:gd name="connsiteY23" fmla="*/ 5876060 h 6250474"/>
              <a:gd name="connsiteX24" fmla="*/ 28975 w 11499601"/>
              <a:gd name="connsiteY24" fmla="*/ 2606888 h 6250474"/>
              <a:gd name="connsiteX25" fmla="*/ 33539 w 11499601"/>
              <a:gd name="connsiteY25" fmla="*/ 59860 h 6250474"/>
              <a:gd name="connsiteX26" fmla="*/ 39830 w 11499601"/>
              <a:gd name="connsiteY26" fmla="*/ 42028 h 6250474"/>
              <a:gd name="connsiteX27" fmla="*/ 88659 w 11499601"/>
              <a:gd name="connsiteY27" fmla="*/ 37282 h 6250474"/>
              <a:gd name="connsiteX28" fmla="*/ 301554 w 11499601"/>
              <a:gd name="connsiteY28" fmla="*/ 37282 h 6250474"/>
              <a:gd name="connsiteX29" fmla="*/ 416464 w 11499601"/>
              <a:gd name="connsiteY29" fmla="*/ 30725 h 6250474"/>
              <a:gd name="connsiteX30" fmla="*/ 907723 w 11499601"/>
              <a:gd name="connsiteY30" fmla="*/ 24269 h 6250474"/>
              <a:gd name="connsiteX31" fmla="*/ 3989089 w 11499601"/>
              <a:gd name="connsiteY31" fmla="*/ 29653 h 6250474"/>
              <a:gd name="connsiteX32" fmla="*/ 9680053 w 11499601"/>
              <a:gd name="connsiteY32"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5021779 w 11499601"/>
              <a:gd name="connsiteY10" fmla="*/ 5972741 h 6250474"/>
              <a:gd name="connsiteX11" fmla="*/ 3239306 w 11499601"/>
              <a:gd name="connsiteY11" fmla="*/ 5972741 h 6250474"/>
              <a:gd name="connsiteX12" fmla="*/ 3217554 w 11499601"/>
              <a:gd name="connsiteY12" fmla="*/ 6005912 h 6250474"/>
              <a:gd name="connsiteX13" fmla="*/ 3219866 w 11499601"/>
              <a:gd name="connsiteY13" fmla="*/ 6250474 h 6250474"/>
              <a:gd name="connsiteX14" fmla="*/ 2855432 w 11499601"/>
              <a:gd name="connsiteY14" fmla="*/ 6045972 h 6250474"/>
              <a:gd name="connsiteX15" fmla="*/ 2785655 w 11499601"/>
              <a:gd name="connsiteY15" fmla="*/ 5972741 h 6250474"/>
              <a:gd name="connsiteX16" fmla="*/ 2321880 w 11499601"/>
              <a:gd name="connsiteY16" fmla="*/ 5972741 h 6250474"/>
              <a:gd name="connsiteX17" fmla="*/ 1884575 w 11499601"/>
              <a:gd name="connsiteY17" fmla="*/ 5937508 h 6250474"/>
              <a:gd name="connsiteX18" fmla="*/ 1731597 w 11499601"/>
              <a:gd name="connsiteY18" fmla="*/ 5934968 h 6250474"/>
              <a:gd name="connsiteX19" fmla="*/ 1588500 w 11499601"/>
              <a:gd name="connsiteY19" fmla="*/ 5940418 h 6250474"/>
              <a:gd name="connsiteX20" fmla="*/ 671167 w 11499601"/>
              <a:gd name="connsiteY20" fmla="*/ 5948382 h 6250474"/>
              <a:gd name="connsiteX21" fmla="*/ 94741 w 11499601"/>
              <a:gd name="connsiteY21" fmla="*/ 5957415 h 6250474"/>
              <a:gd name="connsiteX22" fmla="*/ 37859 w 11499601"/>
              <a:gd name="connsiteY22" fmla="*/ 5876060 h 6250474"/>
              <a:gd name="connsiteX23" fmla="*/ 28975 w 11499601"/>
              <a:gd name="connsiteY23" fmla="*/ 2606888 h 6250474"/>
              <a:gd name="connsiteX24" fmla="*/ 33539 w 11499601"/>
              <a:gd name="connsiteY24" fmla="*/ 59860 h 6250474"/>
              <a:gd name="connsiteX25" fmla="*/ 39830 w 11499601"/>
              <a:gd name="connsiteY25" fmla="*/ 42028 h 6250474"/>
              <a:gd name="connsiteX26" fmla="*/ 88659 w 11499601"/>
              <a:gd name="connsiteY26" fmla="*/ 37282 h 6250474"/>
              <a:gd name="connsiteX27" fmla="*/ 301554 w 11499601"/>
              <a:gd name="connsiteY27" fmla="*/ 37282 h 6250474"/>
              <a:gd name="connsiteX28" fmla="*/ 416464 w 11499601"/>
              <a:gd name="connsiteY28" fmla="*/ 30725 h 6250474"/>
              <a:gd name="connsiteX29" fmla="*/ 907723 w 11499601"/>
              <a:gd name="connsiteY29" fmla="*/ 24269 h 6250474"/>
              <a:gd name="connsiteX30" fmla="*/ 3989089 w 11499601"/>
              <a:gd name="connsiteY30" fmla="*/ 29653 h 6250474"/>
              <a:gd name="connsiteX31" fmla="*/ 9680053 w 11499601"/>
              <a:gd name="connsiteY31"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21779 w 11499601"/>
              <a:gd name="connsiteY9" fmla="*/ 5958809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11590 w 11499601"/>
              <a:gd name="connsiteY9" fmla="*/ 5989374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5001402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884575 w 11499601"/>
              <a:gd name="connsiteY16" fmla="*/ 5937508 h 6250474"/>
              <a:gd name="connsiteX17" fmla="*/ 1731597 w 11499601"/>
              <a:gd name="connsiteY17" fmla="*/ 5934968 h 6250474"/>
              <a:gd name="connsiteX18" fmla="*/ 1588500 w 11499601"/>
              <a:gd name="connsiteY18" fmla="*/ 5940418 h 6250474"/>
              <a:gd name="connsiteX19" fmla="*/ 671167 w 11499601"/>
              <a:gd name="connsiteY19" fmla="*/ 5948382 h 6250474"/>
              <a:gd name="connsiteX20" fmla="*/ 94741 w 11499601"/>
              <a:gd name="connsiteY20" fmla="*/ 5957415 h 6250474"/>
              <a:gd name="connsiteX21" fmla="*/ 37859 w 11499601"/>
              <a:gd name="connsiteY21" fmla="*/ 5876060 h 6250474"/>
              <a:gd name="connsiteX22" fmla="*/ 28975 w 11499601"/>
              <a:gd name="connsiteY22" fmla="*/ 2606888 h 6250474"/>
              <a:gd name="connsiteX23" fmla="*/ 33539 w 11499601"/>
              <a:gd name="connsiteY23" fmla="*/ 59860 h 6250474"/>
              <a:gd name="connsiteX24" fmla="*/ 39830 w 11499601"/>
              <a:gd name="connsiteY24" fmla="*/ 42028 h 6250474"/>
              <a:gd name="connsiteX25" fmla="*/ 88659 w 11499601"/>
              <a:gd name="connsiteY25" fmla="*/ 37282 h 6250474"/>
              <a:gd name="connsiteX26" fmla="*/ 301554 w 11499601"/>
              <a:gd name="connsiteY26" fmla="*/ 37282 h 6250474"/>
              <a:gd name="connsiteX27" fmla="*/ 416464 w 11499601"/>
              <a:gd name="connsiteY27" fmla="*/ 30725 h 6250474"/>
              <a:gd name="connsiteX28" fmla="*/ 907723 w 11499601"/>
              <a:gd name="connsiteY28" fmla="*/ 24269 h 6250474"/>
              <a:gd name="connsiteX29" fmla="*/ 3989089 w 11499601"/>
              <a:gd name="connsiteY29" fmla="*/ 29653 h 6250474"/>
              <a:gd name="connsiteX30" fmla="*/ 9680053 w 11499601"/>
              <a:gd name="connsiteY30"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731597 w 11499601"/>
              <a:gd name="connsiteY16" fmla="*/ 5934968 h 6250474"/>
              <a:gd name="connsiteX17" fmla="*/ 1588500 w 11499601"/>
              <a:gd name="connsiteY17" fmla="*/ 5940418 h 6250474"/>
              <a:gd name="connsiteX18" fmla="*/ 671167 w 11499601"/>
              <a:gd name="connsiteY18" fmla="*/ 5948382 h 6250474"/>
              <a:gd name="connsiteX19" fmla="*/ 94741 w 11499601"/>
              <a:gd name="connsiteY19" fmla="*/ 5957415 h 6250474"/>
              <a:gd name="connsiteX20" fmla="*/ 37859 w 11499601"/>
              <a:gd name="connsiteY20" fmla="*/ 5876060 h 6250474"/>
              <a:gd name="connsiteX21" fmla="*/ 28975 w 11499601"/>
              <a:gd name="connsiteY21" fmla="*/ 2606888 h 6250474"/>
              <a:gd name="connsiteX22" fmla="*/ 33539 w 11499601"/>
              <a:gd name="connsiteY22" fmla="*/ 59860 h 6250474"/>
              <a:gd name="connsiteX23" fmla="*/ 39830 w 11499601"/>
              <a:gd name="connsiteY23" fmla="*/ 42028 h 6250474"/>
              <a:gd name="connsiteX24" fmla="*/ 88659 w 11499601"/>
              <a:gd name="connsiteY24" fmla="*/ 37282 h 6250474"/>
              <a:gd name="connsiteX25" fmla="*/ 301554 w 11499601"/>
              <a:gd name="connsiteY25" fmla="*/ 37282 h 6250474"/>
              <a:gd name="connsiteX26" fmla="*/ 416464 w 11499601"/>
              <a:gd name="connsiteY26" fmla="*/ 30725 h 6250474"/>
              <a:gd name="connsiteX27" fmla="*/ 907723 w 11499601"/>
              <a:gd name="connsiteY27" fmla="*/ 24269 h 6250474"/>
              <a:gd name="connsiteX28" fmla="*/ 3989089 w 11499601"/>
              <a:gd name="connsiteY28" fmla="*/ 29653 h 6250474"/>
              <a:gd name="connsiteX29" fmla="*/ 9680053 w 11499601"/>
              <a:gd name="connsiteY29"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88500 w 11499601"/>
              <a:gd name="connsiteY16" fmla="*/ 5940418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21880 w 11499601"/>
              <a:gd name="connsiteY15" fmla="*/ 5972741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16786 w 11499601"/>
              <a:gd name="connsiteY15" fmla="*/ 5901423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1552841 w 11499601"/>
              <a:gd name="connsiteY16" fmla="*/ 5965889 h 6250474"/>
              <a:gd name="connsiteX17" fmla="*/ 671167 w 11499601"/>
              <a:gd name="connsiteY17" fmla="*/ 5948382 h 6250474"/>
              <a:gd name="connsiteX18" fmla="*/ 94741 w 11499601"/>
              <a:gd name="connsiteY18" fmla="*/ 5957415 h 6250474"/>
              <a:gd name="connsiteX19" fmla="*/ 37859 w 11499601"/>
              <a:gd name="connsiteY19" fmla="*/ 5876060 h 6250474"/>
              <a:gd name="connsiteX20" fmla="*/ 28975 w 11499601"/>
              <a:gd name="connsiteY20" fmla="*/ 2606888 h 6250474"/>
              <a:gd name="connsiteX21" fmla="*/ 33539 w 11499601"/>
              <a:gd name="connsiteY21" fmla="*/ 59860 h 6250474"/>
              <a:gd name="connsiteX22" fmla="*/ 39830 w 11499601"/>
              <a:gd name="connsiteY22" fmla="*/ 42028 h 6250474"/>
              <a:gd name="connsiteX23" fmla="*/ 88659 w 11499601"/>
              <a:gd name="connsiteY23" fmla="*/ 37282 h 6250474"/>
              <a:gd name="connsiteX24" fmla="*/ 301554 w 11499601"/>
              <a:gd name="connsiteY24" fmla="*/ 37282 h 6250474"/>
              <a:gd name="connsiteX25" fmla="*/ 416464 w 11499601"/>
              <a:gd name="connsiteY25" fmla="*/ 30725 h 6250474"/>
              <a:gd name="connsiteX26" fmla="*/ 907723 w 11499601"/>
              <a:gd name="connsiteY26" fmla="*/ 24269 h 6250474"/>
              <a:gd name="connsiteX27" fmla="*/ 3989089 w 11499601"/>
              <a:gd name="connsiteY27" fmla="*/ 29653 h 6250474"/>
              <a:gd name="connsiteX28" fmla="*/ 9680053 w 11499601"/>
              <a:gd name="connsiteY28"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71167 w 11499601"/>
              <a:gd name="connsiteY16" fmla="*/ 5948382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55432 w 11499601"/>
              <a:gd name="connsiteY13" fmla="*/ 6045972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84193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5500 h 6255974"/>
              <a:gd name="connsiteX1" fmla="*/ 11263634 w 11499601"/>
              <a:gd name="connsiteY1" fmla="*/ 16394 h 6255974"/>
              <a:gd name="connsiteX2" fmla="*/ 11499601 w 11499601"/>
              <a:gd name="connsiteY2" fmla="*/ 64794 h 6255974"/>
              <a:gd name="connsiteX3" fmla="*/ 11496115 w 11499601"/>
              <a:gd name="connsiteY3" fmla="*/ 338710 h 6255974"/>
              <a:gd name="connsiteX4" fmla="*/ 11496626 w 11499601"/>
              <a:gd name="connsiteY4" fmla="*/ 807372 h 6255974"/>
              <a:gd name="connsiteX5" fmla="*/ 11482477 w 11499601"/>
              <a:gd name="connsiteY5" fmla="*/ 1840079 h 6255974"/>
              <a:gd name="connsiteX6" fmla="*/ 11478714 w 11499601"/>
              <a:gd name="connsiteY6" fmla="*/ 3525714 h 6255974"/>
              <a:gd name="connsiteX7" fmla="*/ 11419375 w 11499601"/>
              <a:gd name="connsiteY7" fmla="*/ 5987933 h 6255974"/>
              <a:gd name="connsiteX8" fmla="*/ 5959453 w 11499601"/>
              <a:gd name="connsiteY8" fmla="*/ 5978886 h 6255974"/>
              <a:gd name="connsiteX9" fmla="*/ 4858766 w 11499601"/>
              <a:gd name="connsiteY9" fmla="*/ 6005062 h 6255974"/>
              <a:gd name="connsiteX10" fmla="*/ 3239306 w 11499601"/>
              <a:gd name="connsiteY10" fmla="*/ 5978241 h 6255974"/>
              <a:gd name="connsiteX11" fmla="*/ 3217554 w 11499601"/>
              <a:gd name="connsiteY11" fmla="*/ 6011412 h 6255974"/>
              <a:gd name="connsiteX12" fmla="*/ 3219866 w 11499601"/>
              <a:gd name="connsiteY12" fmla="*/ 6255974 h 6255974"/>
              <a:gd name="connsiteX13" fmla="*/ 2870715 w 11499601"/>
              <a:gd name="connsiteY13" fmla="*/ 6061661 h 6255974"/>
              <a:gd name="connsiteX14" fmla="*/ 2785655 w 11499601"/>
              <a:gd name="connsiteY14" fmla="*/ 5978241 h 6255974"/>
              <a:gd name="connsiteX15" fmla="*/ 2301504 w 11499601"/>
              <a:gd name="connsiteY15" fmla="*/ 5973147 h 6255974"/>
              <a:gd name="connsiteX16" fmla="*/ 666073 w 11499601"/>
              <a:gd name="connsiteY16" fmla="*/ 5964071 h 6255974"/>
              <a:gd name="connsiteX17" fmla="*/ 94741 w 11499601"/>
              <a:gd name="connsiteY17" fmla="*/ 5962915 h 6255974"/>
              <a:gd name="connsiteX18" fmla="*/ 37859 w 11499601"/>
              <a:gd name="connsiteY18" fmla="*/ 5881560 h 6255974"/>
              <a:gd name="connsiteX19" fmla="*/ 28975 w 11499601"/>
              <a:gd name="connsiteY19" fmla="*/ 2612388 h 6255974"/>
              <a:gd name="connsiteX20" fmla="*/ 33539 w 11499601"/>
              <a:gd name="connsiteY20" fmla="*/ 65360 h 6255974"/>
              <a:gd name="connsiteX21" fmla="*/ 39830 w 11499601"/>
              <a:gd name="connsiteY21" fmla="*/ 47528 h 6255974"/>
              <a:gd name="connsiteX22" fmla="*/ 88659 w 11499601"/>
              <a:gd name="connsiteY22" fmla="*/ 42782 h 6255974"/>
              <a:gd name="connsiteX23" fmla="*/ 301554 w 11499601"/>
              <a:gd name="connsiteY23" fmla="*/ 42782 h 6255974"/>
              <a:gd name="connsiteX24" fmla="*/ 416464 w 11499601"/>
              <a:gd name="connsiteY24" fmla="*/ 36225 h 6255974"/>
              <a:gd name="connsiteX25" fmla="*/ 907723 w 11499601"/>
              <a:gd name="connsiteY25" fmla="*/ 29769 h 6255974"/>
              <a:gd name="connsiteX26" fmla="*/ 3989089 w 11499601"/>
              <a:gd name="connsiteY26" fmla="*/ 35153 h 6255974"/>
              <a:gd name="connsiteX27" fmla="*/ 9680053 w 11499601"/>
              <a:gd name="connsiteY27" fmla="*/ 5500 h 6255974"/>
              <a:gd name="connsiteX0" fmla="*/ 9680053 w 11499601"/>
              <a:gd name="connsiteY0" fmla="*/ 0 h 6250474"/>
              <a:gd name="connsiteX1" fmla="*/ 11263634 w 11499601"/>
              <a:gd name="connsiteY1" fmla="*/ 10894 h 6250474"/>
              <a:gd name="connsiteX2" fmla="*/ 11499601 w 11499601"/>
              <a:gd name="connsiteY2" fmla="*/ 5929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6115 w 11499601"/>
              <a:gd name="connsiteY3" fmla="*/ 33321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 name="connsiteX0" fmla="*/ 9680053 w 11499601"/>
              <a:gd name="connsiteY0" fmla="*/ 0 h 6250474"/>
              <a:gd name="connsiteX1" fmla="*/ 11263634 w 11499601"/>
              <a:gd name="connsiteY1" fmla="*/ 10894 h 6250474"/>
              <a:gd name="connsiteX2" fmla="*/ 11499601 w 11499601"/>
              <a:gd name="connsiteY2" fmla="*/ 39374 h 6250474"/>
              <a:gd name="connsiteX3" fmla="*/ 11491172 w 11499601"/>
              <a:gd name="connsiteY3" fmla="*/ 313290 h 6250474"/>
              <a:gd name="connsiteX4" fmla="*/ 11496626 w 11499601"/>
              <a:gd name="connsiteY4" fmla="*/ 801872 h 6250474"/>
              <a:gd name="connsiteX5" fmla="*/ 11482477 w 11499601"/>
              <a:gd name="connsiteY5" fmla="*/ 1834579 h 6250474"/>
              <a:gd name="connsiteX6" fmla="*/ 11478714 w 11499601"/>
              <a:gd name="connsiteY6" fmla="*/ 3520214 h 6250474"/>
              <a:gd name="connsiteX7" fmla="*/ 11419375 w 11499601"/>
              <a:gd name="connsiteY7" fmla="*/ 5982433 h 6250474"/>
              <a:gd name="connsiteX8" fmla="*/ 5959453 w 11499601"/>
              <a:gd name="connsiteY8" fmla="*/ 5973386 h 6250474"/>
              <a:gd name="connsiteX9" fmla="*/ 4858766 w 11499601"/>
              <a:gd name="connsiteY9" fmla="*/ 5999562 h 6250474"/>
              <a:gd name="connsiteX10" fmla="*/ 3239306 w 11499601"/>
              <a:gd name="connsiteY10" fmla="*/ 5972741 h 6250474"/>
              <a:gd name="connsiteX11" fmla="*/ 3217554 w 11499601"/>
              <a:gd name="connsiteY11" fmla="*/ 6005912 h 6250474"/>
              <a:gd name="connsiteX12" fmla="*/ 3219866 w 11499601"/>
              <a:gd name="connsiteY12" fmla="*/ 6250474 h 6250474"/>
              <a:gd name="connsiteX13" fmla="*/ 2870715 w 11499601"/>
              <a:gd name="connsiteY13" fmla="*/ 6056161 h 6250474"/>
              <a:gd name="connsiteX14" fmla="*/ 2785655 w 11499601"/>
              <a:gd name="connsiteY14" fmla="*/ 5972741 h 6250474"/>
              <a:gd name="connsiteX15" fmla="*/ 2301504 w 11499601"/>
              <a:gd name="connsiteY15" fmla="*/ 5967647 h 6250474"/>
              <a:gd name="connsiteX16" fmla="*/ 666073 w 11499601"/>
              <a:gd name="connsiteY16" fmla="*/ 5958571 h 6250474"/>
              <a:gd name="connsiteX17" fmla="*/ 94741 w 11499601"/>
              <a:gd name="connsiteY17" fmla="*/ 5957415 h 6250474"/>
              <a:gd name="connsiteX18" fmla="*/ 37859 w 11499601"/>
              <a:gd name="connsiteY18" fmla="*/ 5876060 h 6250474"/>
              <a:gd name="connsiteX19" fmla="*/ 28975 w 11499601"/>
              <a:gd name="connsiteY19" fmla="*/ 2606888 h 6250474"/>
              <a:gd name="connsiteX20" fmla="*/ 33539 w 11499601"/>
              <a:gd name="connsiteY20" fmla="*/ 59860 h 6250474"/>
              <a:gd name="connsiteX21" fmla="*/ 39830 w 11499601"/>
              <a:gd name="connsiteY21" fmla="*/ 42028 h 6250474"/>
              <a:gd name="connsiteX22" fmla="*/ 88659 w 11499601"/>
              <a:gd name="connsiteY22" fmla="*/ 37282 h 6250474"/>
              <a:gd name="connsiteX23" fmla="*/ 301554 w 11499601"/>
              <a:gd name="connsiteY23" fmla="*/ 37282 h 6250474"/>
              <a:gd name="connsiteX24" fmla="*/ 416464 w 11499601"/>
              <a:gd name="connsiteY24" fmla="*/ 30725 h 6250474"/>
              <a:gd name="connsiteX25" fmla="*/ 907723 w 11499601"/>
              <a:gd name="connsiteY25" fmla="*/ 24269 h 6250474"/>
              <a:gd name="connsiteX26" fmla="*/ 3989089 w 11499601"/>
              <a:gd name="connsiteY26" fmla="*/ 29653 h 6250474"/>
              <a:gd name="connsiteX27" fmla="*/ 9680053 w 11499601"/>
              <a:gd name="connsiteY27" fmla="*/ 0 h 625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1499601" h="6250474">
                <a:moveTo>
                  <a:pt x="9680053" y="0"/>
                </a:moveTo>
                <a:lnTo>
                  <a:pt x="11263634" y="10894"/>
                </a:lnTo>
                <a:cubicBezTo>
                  <a:pt x="11382518" y="17609"/>
                  <a:pt x="11483635" y="5293"/>
                  <a:pt x="11499601" y="39374"/>
                </a:cubicBezTo>
                <a:lnTo>
                  <a:pt x="11491172" y="313290"/>
                </a:lnTo>
                <a:cubicBezTo>
                  <a:pt x="11491342" y="469511"/>
                  <a:pt x="11496456" y="645651"/>
                  <a:pt x="11496626" y="801872"/>
                </a:cubicBezTo>
                <a:cubicBezTo>
                  <a:pt x="11485119" y="918570"/>
                  <a:pt x="11483798" y="1773917"/>
                  <a:pt x="11482477" y="1834579"/>
                </a:cubicBezTo>
                <a:cubicBezTo>
                  <a:pt x="11462397" y="2645173"/>
                  <a:pt x="11489491" y="2970847"/>
                  <a:pt x="11478714" y="3520214"/>
                </a:cubicBezTo>
                <a:cubicBezTo>
                  <a:pt x="11462615" y="5654060"/>
                  <a:pt x="11560172" y="6010354"/>
                  <a:pt x="11419375" y="5982433"/>
                </a:cubicBezTo>
                <a:cubicBezTo>
                  <a:pt x="9251879" y="6044921"/>
                  <a:pt x="7569480" y="6004728"/>
                  <a:pt x="5959453" y="5973386"/>
                </a:cubicBezTo>
                <a:lnTo>
                  <a:pt x="4858766" y="5999562"/>
                </a:lnTo>
                <a:lnTo>
                  <a:pt x="3239306" y="5972741"/>
                </a:lnTo>
                <a:lnTo>
                  <a:pt x="3217554" y="6005912"/>
                </a:lnTo>
                <a:cubicBezTo>
                  <a:pt x="3195952" y="6047442"/>
                  <a:pt x="3201415" y="6144511"/>
                  <a:pt x="3219866" y="6250474"/>
                </a:cubicBezTo>
                <a:cubicBezTo>
                  <a:pt x="3113618" y="6201492"/>
                  <a:pt x="2980145" y="6145854"/>
                  <a:pt x="2870715" y="6056161"/>
                </a:cubicBezTo>
                <a:lnTo>
                  <a:pt x="2785655" y="5972741"/>
                </a:lnTo>
                <a:lnTo>
                  <a:pt x="2301504" y="5967647"/>
                </a:lnTo>
                <a:lnTo>
                  <a:pt x="666073" y="5958571"/>
                </a:lnTo>
                <a:cubicBezTo>
                  <a:pt x="416338" y="5959078"/>
                  <a:pt x="199443" y="5971167"/>
                  <a:pt x="94741" y="5957415"/>
                </a:cubicBezTo>
                <a:cubicBezTo>
                  <a:pt x="-9961" y="5943663"/>
                  <a:pt x="43390" y="5957506"/>
                  <a:pt x="37859" y="5876060"/>
                </a:cubicBezTo>
                <a:cubicBezTo>
                  <a:pt x="13485" y="5737802"/>
                  <a:pt x="42281" y="4414258"/>
                  <a:pt x="28975" y="2606888"/>
                </a:cubicBezTo>
                <a:cubicBezTo>
                  <a:pt x="-19249" y="1512253"/>
                  <a:pt x="110" y="488851"/>
                  <a:pt x="33539" y="59860"/>
                </a:cubicBezTo>
                <a:cubicBezTo>
                  <a:pt x="34137" y="52184"/>
                  <a:pt x="36271" y="46366"/>
                  <a:pt x="39830" y="42028"/>
                </a:cubicBezTo>
                <a:lnTo>
                  <a:pt x="88659" y="37282"/>
                </a:lnTo>
                <a:lnTo>
                  <a:pt x="301554" y="37282"/>
                </a:lnTo>
                <a:lnTo>
                  <a:pt x="416464" y="30725"/>
                </a:lnTo>
                <a:lnTo>
                  <a:pt x="907723" y="24269"/>
                </a:lnTo>
                <a:lnTo>
                  <a:pt x="3989089" y="29653"/>
                </a:lnTo>
                <a:lnTo>
                  <a:pt x="9680053" y="0"/>
                </a:ln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35696229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100000"/>
        </a:lnSpc>
        <a:spcBef>
          <a:spcPct val="0"/>
        </a:spcBef>
        <a:buNone/>
        <a:defRPr sz="4800" b="1" kern="1200" spc="10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mn-lt"/>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mn-lt"/>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mn-lt"/>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mn-lt"/>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57FDDC53-8DE6-4F4C-B6B4-4FA2A876C5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23AD053B-137E-47B4-997C-C91AE70CE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000" flipH="1">
            <a:off x="1441932" y="958443"/>
            <a:ext cx="9361145" cy="4365520"/>
          </a:xfrm>
          <a:custGeom>
            <a:avLst/>
            <a:gdLst>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405213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3171"/>
              <a:gd name="connsiteX1" fmla="*/ 9719033 w 9735159"/>
              <a:gd name="connsiteY1" fmla="*/ 122134 h 4583171"/>
              <a:gd name="connsiteX2" fmla="*/ 9675361 w 9735159"/>
              <a:gd name="connsiteY2" fmla="*/ 1854278 h 4583171"/>
              <a:gd name="connsiteX3" fmla="*/ 9667887 w 9735159"/>
              <a:gd name="connsiteY3" fmla="*/ 4129680 h 4583171"/>
              <a:gd name="connsiteX4" fmla="*/ 9156509 w 9735159"/>
              <a:gd name="connsiteY4" fmla="*/ 4179051 h 4583171"/>
              <a:gd name="connsiteX5" fmla="*/ 8374371 w 9735159"/>
              <a:gd name="connsiteY5" fmla="*/ 4200672 h 4583171"/>
              <a:gd name="connsiteX6" fmla="*/ 7989742 w 9735159"/>
              <a:gd name="connsiteY6" fmla="*/ 4205904 h 4583171"/>
              <a:gd name="connsiteX7" fmla="*/ 7685624 w 9735159"/>
              <a:gd name="connsiteY7" fmla="*/ 4466489 h 4583171"/>
              <a:gd name="connsiteX8" fmla="*/ 7189698 w 9735159"/>
              <a:gd name="connsiteY8" fmla="*/ 4582555 h 4583171"/>
              <a:gd name="connsiteX9" fmla="*/ 7423142 w 9735159"/>
              <a:gd name="connsiteY9" fmla="*/ 4218401 h 4583171"/>
              <a:gd name="connsiteX10" fmla="*/ 7322085 w 9735159"/>
              <a:gd name="connsiteY10" fmla="*/ 4198994 h 4583171"/>
              <a:gd name="connsiteX11" fmla="*/ 5976239 w 9735159"/>
              <a:gd name="connsiteY11" fmla="*/ 4198994 h 4583171"/>
              <a:gd name="connsiteX12" fmla="*/ 5703149 w 9735159"/>
              <a:gd name="connsiteY12" fmla="*/ 4203217 h 4583171"/>
              <a:gd name="connsiteX13" fmla="*/ 204518 w 9735159"/>
              <a:gd name="connsiteY13" fmla="*/ 4241988 h 4583171"/>
              <a:gd name="connsiteX14" fmla="*/ 45709 w 9735159"/>
              <a:gd name="connsiteY14" fmla="*/ 2519688 h 4583171"/>
              <a:gd name="connsiteX15" fmla="*/ 0 w 9735159"/>
              <a:gd name="connsiteY15" fmla="*/ 105770 h 4583171"/>
              <a:gd name="connsiteX16" fmla="*/ 6334131 w 9735159"/>
              <a:gd name="connsiteY16" fmla="*/ 49746 h 4583171"/>
              <a:gd name="connsiteX17" fmla="*/ 8936301 w 9735159"/>
              <a:gd name="connsiteY17" fmla="*/ 9904 h 4583171"/>
              <a:gd name="connsiteX18" fmla="*/ 9439106 w 9735159"/>
              <a:gd name="connsiteY18" fmla="*/ 1 h 4583171"/>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23142 w 9735159"/>
              <a:gd name="connsiteY9" fmla="*/ 4218401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169685 w 9735159"/>
              <a:gd name="connsiteY10" fmla="*/ 4210283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29680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78"/>
              <a:gd name="connsiteX1" fmla="*/ 9719033 w 9735159"/>
              <a:gd name="connsiteY1" fmla="*/ 122134 h 4583178"/>
              <a:gd name="connsiteX2" fmla="*/ 9675361 w 9735159"/>
              <a:gd name="connsiteY2" fmla="*/ 1854278 h 4583178"/>
              <a:gd name="connsiteX3" fmla="*/ 9667887 w 9735159"/>
              <a:gd name="connsiteY3" fmla="*/ 4157902 h 4583178"/>
              <a:gd name="connsiteX4" fmla="*/ 9156509 w 9735159"/>
              <a:gd name="connsiteY4" fmla="*/ 4179051 h 4583178"/>
              <a:gd name="connsiteX5" fmla="*/ 8374371 w 9735159"/>
              <a:gd name="connsiteY5" fmla="*/ 4200672 h 4583178"/>
              <a:gd name="connsiteX6" fmla="*/ 7989742 w 9735159"/>
              <a:gd name="connsiteY6" fmla="*/ 4205904 h 4583178"/>
              <a:gd name="connsiteX7" fmla="*/ 7189698 w 9735159"/>
              <a:gd name="connsiteY7" fmla="*/ 4582555 h 4583178"/>
              <a:gd name="connsiteX8" fmla="*/ 7389118 w 9735159"/>
              <a:gd name="connsiteY8" fmla="*/ 4221461 h 4583178"/>
              <a:gd name="connsiteX9" fmla="*/ 7169685 w 9735159"/>
              <a:gd name="connsiteY9" fmla="*/ 4210283 h 4583178"/>
              <a:gd name="connsiteX10" fmla="*/ 5703149 w 9735159"/>
              <a:gd name="connsiteY10" fmla="*/ 4203217 h 4583178"/>
              <a:gd name="connsiteX11" fmla="*/ 204518 w 9735159"/>
              <a:gd name="connsiteY11" fmla="*/ 4241988 h 4583178"/>
              <a:gd name="connsiteX12" fmla="*/ 45709 w 9735159"/>
              <a:gd name="connsiteY12" fmla="*/ 2519688 h 4583178"/>
              <a:gd name="connsiteX13" fmla="*/ 0 w 9735159"/>
              <a:gd name="connsiteY13" fmla="*/ 105770 h 4583178"/>
              <a:gd name="connsiteX14" fmla="*/ 6334131 w 9735159"/>
              <a:gd name="connsiteY14" fmla="*/ 49746 h 4583178"/>
              <a:gd name="connsiteX15" fmla="*/ 8936301 w 9735159"/>
              <a:gd name="connsiteY15" fmla="*/ 9904 h 4583178"/>
              <a:gd name="connsiteX16" fmla="*/ 9439106 w 9735159"/>
              <a:gd name="connsiteY16" fmla="*/ 1 h 4583178"/>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204518 w 9702102"/>
              <a:gd name="connsiteY11" fmla="*/ 4245444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941688 w 9702102"/>
              <a:gd name="connsiteY10" fmla="*/ 4246430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52358 w 9715354"/>
              <a:gd name="connsiteY0" fmla="*/ 3457 h 4586634"/>
              <a:gd name="connsiteX1" fmla="*/ 9680769 w 9715354"/>
              <a:gd name="connsiteY1" fmla="*/ 99832 h 4586634"/>
              <a:gd name="connsiteX2" fmla="*/ 9688613 w 9715354"/>
              <a:gd name="connsiteY2" fmla="*/ 1857734 h 4586634"/>
              <a:gd name="connsiteX3" fmla="*/ 9681139 w 9715354"/>
              <a:gd name="connsiteY3" fmla="*/ 4161358 h 4586634"/>
              <a:gd name="connsiteX4" fmla="*/ 9169761 w 9715354"/>
              <a:gd name="connsiteY4" fmla="*/ 4182507 h 4586634"/>
              <a:gd name="connsiteX5" fmla="*/ 8387623 w 9715354"/>
              <a:gd name="connsiteY5" fmla="*/ 4204128 h 4586634"/>
              <a:gd name="connsiteX6" fmla="*/ 8002994 w 9715354"/>
              <a:gd name="connsiteY6" fmla="*/ 4209360 h 4586634"/>
              <a:gd name="connsiteX7" fmla="*/ 7202950 w 9715354"/>
              <a:gd name="connsiteY7" fmla="*/ 4586011 h 4586634"/>
              <a:gd name="connsiteX8" fmla="*/ 7402370 w 9715354"/>
              <a:gd name="connsiteY8" fmla="*/ 4224917 h 4586634"/>
              <a:gd name="connsiteX9" fmla="*/ 7182937 w 9715354"/>
              <a:gd name="connsiteY9" fmla="*/ 4213739 h 4586634"/>
              <a:gd name="connsiteX10" fmla="*/ 5954940 w 9715354"/>
              <a:gd name="connsiteY10" fmla="*/ 4246430 h 4586634"/>
              <a:gd name="connsiteX11" fmla="*/ 204518 w 9715354"/>
              <a:gd name="connsiteY11" fmla="*/ 4298452 h 4586634"/>
              <a:gd name="connsiteX12" fmla="*/ 58961 w 9715354"/>
              <a:gd name="connsiteY12" fmla="*/ 2523144 h 4586634"/>
              <a:gd name="connsiteX13" fmla="*/ 0 w 9715354"/>
              <a:gd name="connsiteY13" fmla="*/ 29712 h 4586634"/>
              <a:gd name="connsiteX14" fmla="*/ 6347383 w 9715354"/>
              <a:gd name="connsiteY14" fmla="*/ 53202 h 4586634"/>
              <a:gd name="connsiteX15" fmla="*/ 8949553 w 9715354"/>
              <a:gd name="connsiteY15" fmla="*/ 13360 h 4586634"/>
              <a:gd name="connsiteX16" fmla="*/ 9452358 w 9715354"/>
              <a:gd name="connsiteY16" fmla="*/ 3457 h 4586634"/>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530791 w 9793787"/>
              <a:gd name="connsiteY0" fmla="*/ 166219 h 4749355"/>
              <a:gd name="connsiteX1" fmla="*/ 9759202 w 9793787"/>
              <a:gd name="connsiteY1" fmla="*/ 262594 h 4749355"/>
              <a:gd name="connsiteX2" fmla="*/ 9767046 w 9793787"/>
              <a:gd name="connsiteY2" fmla="*/ 2020496 h 4749355"/>
              <a:gd name="connsiteX3" fmla="*/ 9759572 w 9793787"/>
              <a:gd name="connsiteY3" fmla="*/ 4324120 h 4749355"/>
              <a:gd name="connsiteX4" fmla="*/ 9248194 w 9793787"/>
              <a:gd name="connsiteY4" fmla="*/ 4345269 h 4749355"/>
              <a:gd name="connsiteX5" fmla="*/ 8466056 w 9793787"/>
              <a:gd name="connsiteY5" fmla="*/ 4366890 h 4749355"/>
              <a:gd name="connsiteX6" fmla="*/ 8081427 w 9793787"/>
              <a:gd name="connsiteY6" fmla="*/ 4372122 h 4749355"/>
              <a:gd name="connsiteX7" fmla="*/ 7281383 w 9793787"/>
              <a:gd name="connsiteY7" fmla="*/ 4748773 h 4749355"/>
              <a:gd name="connsiteX8" fmla="*/ 7451928 w 9793787"/>
              <a:gd name="connsiteY8" fmla="*/ 4368428 h 4749355"/>
              <a:gd name="connsiteX9" fmla="*/ 7261370 w 9793787"/>
              <a:gd name="connsiteY9" fmla="*/ 4376501 h 4749355"/>
              <a:gd name="connsiteX10" fmla="*/ 6033373 w 9793787"/>
              <a:gd name="connsiteY10" fmla="*/ 4409192 h 4749355"/>
              <a:gd name="connsiteX11" fmla="*/ 282951 w 9793787"/>
              <a:gd name="connsiteY11" fmla="*/ 4461214 h 4749355"/>
              <a:gd name="connsiteX12" fmla="*/ 137394 w 9793787"/>
              <a:gd name="connsiteY12" fmla="*/ 2685906 h 4749355"/>
              <a:gd name="connsiteX13" fmla="*/ 78433 w 9793787"/>
              <a:gd name="connsiteY13" fmla="*/ 192474 h 4749355"/>
              <a:gd name="connsiteX14" fmla="*/ 650812 w 9793787"/>
              <a:gd name="connsiteY14" fmla="*/ 172339 h 4749355"/>
              <a:gd name="connsiteX15" fmla="*/ 6425816 w 9793787"/>
              <a:gd name="connsiteY15" fmla="*/ 215964 h 4749355"/>
              <a:gd name="connsiteX16" fmla="*/ 9027986 w 9793787"/>
              <a:gd name="connsiteY16" fmla="*/ 176122 h 4749355"/>
              <a:gd name="connsiteX17" fmla="*/ 9530791 w 9793787"/>
              <a:gd name="connsiteY17" fmla="*/ 166219 h 4749355"/>
              <a:gd name="connsiteX0" fmla="*/ 9543478 w 9806474"/>
              <a:gd name="connsiteY0" fmla="*/ 3458 h 4586594"/>
              <a:gd name="connsiteX1" fmla="*/ 9771889 w 9806474"/>
              <a:gd name="connsiteY1" fmla="*/ 99833 h 4586594"/>
              <a:gd name="connsiteX2" fmla="*/ 9779733 w 9806474"/>
              <a:gd name="connsiteY2" fmla="*/ 1857735 h 4586594"/>
              <a:gd name="connsiteX3" fmla="*/ 9772259 w 9806474"/>
              <a:gd name="connsiteY3" fmla="*/ 4161359 h 4586594"/>
              <a:gd name="connsiteX4" fmla="*/ 9260881 w 9806474"/>
              <a:gd name="connsiteY4" fmla="*/ 4182508 h 4586594"/>
              <a:gd name="connsiteX5" fmla="*/ 8478743 w 9806474"/>
              <a:gd name="connsiteY5" fmla="*/ 4204129 h 4586594"/>
              <a:gd name="connsiteX6" fmla="*/ 8094114 w 9806474"/>
              <a:gd name="connsiteY6" fmla="*/ 4209361 h 4586594"/>
              <a:gd name="connsiteX7" fmla="*/ 7294070 w 9806474"/>
              <a:gd name="connsiteY7" fmla="*/ 4586012 h 4586594"/>
              <a:gd name="connsiteX8" fmla="*/ 7464615 w 9806474"/>
              <a:gd name="connsiteY8" fmla="*/ 4205667 h 4586594"/>
              <a:gd name="connsiteX9" fmla="*/ 7274057 w 9806474"/>
              <a:gd name="connsiteY9" fmla="*/ 4213740 h 4586594"/>
              <a:gd name="connsiteX10" fmla="*/ 6046060 w 9806474"/>
              <a:gd name="connsiteY10" fmla="*/ 4246431 h 4586594"/>
              <a:gd name="connsiteX11" fmla="*/ 295638 w 9806474"/>
              <a:gd name="connsiteY11" fmla="*/ 4298453 h 4586594"/>
              <a:gd name="connsiteX12" fmla="*/ 150081 w 9806474"/>
              <a:gd name="connsiteY12" fmla="*/ 2523145 h 4586594"/>
              <a:gd name="connsiteX13" fmla="*/ 66257 w 9806474"/>
              <a:gd name="connsiteY13" fmla="*/ 476529 h 4586594"/>
              <a:gd name="connsiteX14" fmla="*/ 663499 w 9806474"/>
              <a:gd name="connsiteY14" fmla="*/ 9578 h 4586594"/>
              <a:gd name="connsiteX15" fmla="*/ 6438503 w 9806474"/>
              <a:gd name="connsiteY15" fmla="*/ 53203 h 4586594"/>
              <a:gd name="connsiteX16" fmla="*/ 9040673 w 9806474"/>
              <a:gd name="connsiteY16" fmla="*/ 13361 h 4586594"/>
              <a:gd name="connsiteX17" fmla="*/ 9543478 w 9806474"/>
              <a:gd name="connsiteY17" fmla="*/ 3458 h 4586594"/>
              <a:gd name="connsiteX0" fmla="*/ 9502853 w 9765849"/>
              <a:gd name="connsiteY0" fmla="*/ 3458 h 4586594"/>
              <a:gd name="connsiteX1" fmla="*/ 9731264 w 9765849"/>
              <a:gd name="connsiteY1" fmla="*/ 99833 h 4586594"/>
              <a:gd name="connsiteX2" fmla="*/ 9739108 w 9765849"/>
              <a:gd name="connsiteY2" fmla="*/ 1857735 h 4586594"/>
              <a:gd name="connsiteX3" fmla="*/ 9731634 w 9765849"/>
              <a:gd name="connsiteY3" fmla="*/ 4161359 h 4586594"/>
              <a:gd name="connsiteX4" fmla="*/ 9220256 w 9765849"/>
              <a:gd name="connsiteY4" fmla="*/ 4182508 h 4586594"/>
              <a:gd name="connsiteX5" fmla="*/ 8438118 w 9765849"/>
              <a:gd name="connsiteY5" fmla="*/ 4204129 h 4586594"/>
              <a:gd name="connsiteX6" fmla="*/ 8053489 w 9765849"/>
              <a:gd name="connsiteY6" fmla="*/ 4209361 h 4586594"/>
              <a:gd name="connsiteX7" fmla="*/ 7253445 w 9765849"/>
              <a:gd name="connsiteY7" fmla="*/ 4586012 h 4586594"/>
              <a:gd name="connsiteX8" fmla="*/ 7423990 w 9765849"/>
              <a:gd name="connsiteY8" fmla="*/ 4205667 h 4586594"/>
              <a:gd name="connsiteX9" fmla="*/ 7233432 w 9765849"/>
              <a:gd name="connsiteY9" fmla="*/ 4213740 h 4586594"/>
              <a:gd name="connsiteX10" fmla="*/ 6005435 w 9765849"/>
              <a:gd name="connsiteY10" fmla="*/ 4246431 h 4586594"/>
              <a:gd name="connsiteX11" fmla="*/ 255013 w 9765849"/>
              <a:gd name="connsiteY11" fmla="*/ 4298453 h 4586594"/>
              <a:gd name="connsiteX12" fmla="*/ 109456 w 9765849"/>
              <a:gd name="connsiteY12" fmla="*/ 2523145 h 4586594"/>
              <a:gd name="connsiteX13" fmla="*/ 25632 w 9765849"/>
              <a:gd name="connsiteY13" fmla="*/ 476529 h 4586594"/>
              <a:gd name="connsiteX14" fmla="*/ 622874 w 9765849"/>
              <a:gd name="connsiteY14" fmla="*/ 9578 h 4586594"/>
              <a:gd name="connsiteX15" fmla="*/ 6397878 w 9765849"/>
              <a:gd name="connsiteY15" fmla="*/ 53203 h 4586594"/>
              <a:gd name="connsiteX16" fmla="*/ 9000048 w 9765849"/>
              <a:gd name="connsiteY16" fmla="*/ 13361 h 4586594"/>
              <a:gd name="connsiteX17" fmla="*/ 9502853 w 9765849"/>
              <a:gd name="connsiteY17" fmla="*/ 3458 h 4586594"/>
              <a:gd name="connsiteX0" fmla="*/ 9693055 w 9956051"/>
              <a:gd name="connsiteY0" fmla="*/ 3458 h 4586594"/>
              <a:gd name="connsiteX1" fmla="*/ 9921466 w 9956051"/>
              <a:gd name="connsiteY1" fmla="*/ 99833 h 4586594"/>
              <a:gd name="connsiteX2" fmla="*/ 9929310 w 9956051"/>
              <a:gd name="connsiteY2" fmla="*/ 1857735 h 4586594"/>
              <a:gd name="connsiteX3" fmla="*/ 9921836 w 9956051"/>
              <a:gd name="connsiteY3" fmla="*/ 4161359 h 4586594"/>
              <a:gd name="connsiteX4" fmla="*/ 9410458 w 9956051"/>
              <a:gd name="connsiteY4" fmla="*/ 4182508 h 4586594"/>
              <a:gd name="connsiteX5" fmla="*/ 8628320 w 9956051"/>
              <a:gd name="connsiteY5" fmla="*/ 4204129 h 4586594"/>
              <a:gd name="connsiteX6" fmla="*/ 8243691 w 9956051"/>
              <a:gd name="connsiteY6" fmla="*/ 4209361 h 4586594"/>
              <a:gd name="connsiteX7" fmla="*/ 7443647 w 9956051"/>
              <a:gd name="connsiteY7" fmla="*/ 4586012 h 4586594"/>
              <a:gd name="connsiteX8" fmla="*/ 7614192 w 9956051"/>
              <a:gd name="connsiteY8" fmla="*/ 4205667 h 4586594"/>
              <a:gd name="connsiteX9" fmla="*/ 7423634 w 9956051"/>
              <a:gd name="connsiteY9" fmla="*/ 4213740 h 4586594"/>
              <a:gd name="connsiteX10" fmla="*/ 6195637 w 9956051"/>
              <a:gd name="connsiteY10" fmla="*/ 4246431 h 4586594"/>
              <a:gd name="connsiteX11" fmla="*/ 445215 w 9956051"/>
              <a:gd name="connsiteY11" fmla="*/ 4298453 h 4586594"/>
              <a:gd name="connsiteX12" fmla="*/ 299658 w 9956051"/>
              <a:gd name="connsiteY12" fmla="*/ 2523145 h 4586594"/>
              <a:gd name="connsiteX13" fmla="*/ 215834 w 9956051"/>
              <a:gd name="connsiteY13" fmla="*/ 476529 h 4586594"/>
              <a:gd name="connsiteX14" fmla="*/ 399481 w 9956051"/>
              <a:gd name="connsiteY14" fmla="*/ 16797 h 4586594"/>
              <a:gd name="connsiteX15" fmla="*/ 6588080 w 9956051"/>
              <a:gd name="connsiteY15" fmla="*/ 53203 h 4586594"/>
              <a:gd name="connsiteX16" fmla="*/ 9190250 w 9956051"/>
              <a:gd name="connsiteY16" fmla="*/ 13361 h 4586594"/>
              <a:gd name="connsiteX17" fmla="*/ 9693055 w 9956051"/>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511995 w 9774991"/>
              <a:gd name="connsiteY0" fmla="*/ 3458 h 4586594"/>
              <a:gd name="connsiteX1" fmla="*/ 9740406 w 9774991"/>
              <a:gd name="connsiteY1" fmla="*/ 99833 h 4586594"/>
              <a:gd name="connsiteX2" fmla="*/ 9748250 w 9774991"/>
              <a:gd name="connsiteY2" fmla="*/ 1857735 h 4586594"/>
              <a:gd name="connsiteX3" fmla="*/ 9740776 w 9774991"/>
              <a:gd name="connsiteY3" fmla="*/ 4161359 h 4586594"/>
              <a:gd name="connsiteX4" fmla="*/ 9229398 w 9774991"/>
              <a:gd name="connsiteY4" fmla="*/ 4182508 h 4586594"/>
              <a:gd name="connsiteX5" fmla="*/ 8447260 w 9774991"/>
              <a:gd name="connsiteY5" fmla="*/ 4204129 h 4586594"/>
              <a:gd name="connsiteX6" fmla="*/ 8062631 w 9774991"/>
              <a:gd name="connsiteY6" fmla="*/ 4209361 h 4586594"/>
              <a:gd name="connsiteX7" fmla="*/ 7262587 w 9774991"/>
              <a:gd name="connsiteY7" fmla="*/ 4586012 h 4586594"/>
              <a:gd name="connsiteX8" fmla="*/ 7433132 w 9774991"/>
              <a:gd name="connsiteY8" fmla="*/ 4205667 h 4586594"/>
              <a:gd name="connsiteX9" fmla="*/ 7242574 w 9774991"/>
              <a:gd name="connsiteY9" fmla="*/ 4213740 h 4586594"/>
              <a:gd name="connsiteX10" fmla="*/ 6014577 w 9774991"/>
              <a:gd name="connsiteY10" fmla="*/ 4246431 h 4586594"/>
              <a:gd name="connsiteX11" fmla="*/ 264155 w 9774991"/>
              <a:gd name="connsiteY11" fmla="*/ 4298453 h 4586594"/>
              <a:gd name="connsiteX12" fmla="*/ 118598 w 9774991"/>
              <a:gd name="connsiteY12" fmla="*/ 2523145 h 4586594"/>
              <a:gd name="connsiteX13" fmla="*/ 34774 w 9774991"/>
              <a:gd name="connsiteY13" fmla="*/ 476529 h 4586594"/>
              <a:gd name="connsiteX14" fmla="*/ 187098 w 9774991"/>
              <a:gd name="connsiteY14" fmla="*/ 93555 h 4586594"/>
              <a:gd name="connsiteX15" fmla="*/ 6407020 w 9774991"/>
              <a:gd name="connsiteY15" fmla="*/ 53203 h 4586594"/>
              <a:gd name="connsiteX16" fmla="*/ 9009190 w 9774991"/>
              <a:gd name="connsiteY16" fmla="*/ 13361 h 4586594"/>
              <a:gd name="connsiteX17" fmla="*/ 9511995 w 9774991"/>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77082 w 9745053"/>
              <a:gd name="connsiteY15" fmla="*/ 53203 h 4586594"/>
              <a:gd name="connsiteX16" fmla="*/ 8979252 w 9745053"/>
              <a:gd name="connsiteY16" fmla="*/ 13361 h 4586594"/>
              <a:gd name="connsiteX17" fmla="*/ 9482057 w 9745053"/>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87207 w 9745053"/>
              <a:gd name="connsiteY15" fmla="*/ 9477 h 4586594"/>
              <a:gd name="connsiteX16" fmla="*/ 8979252 w 9745053"/>
              <a:gd name="connsiteY16" fmla="*/ 13361 h 4586594"/>
              <a:gd name="connsiteX17" fmla="*/ 9482057 w 9745053"/>
              <a:gd name="connsiteY17" fmla="*/ 3458 h 4586594"/>
              <a:gd name="connsiteX0" fmla="*/ 9481430 w 9744426"/>
              <a:gd name="connsiteY0" fmla="*/ 3458 h 4586594"/>
              <a:gd name="connsiteX1" fmla="*/ 9709841 w 9744426"/>
              <a:gd name="connsiteY1" fmla="*/ 99833 h 4586594"/>
              <a:gd name="connsiteX2" fmla="*/ 9717685 w 9744426"/>
              <a:gd name="connsiteY2" fmla="*/ 1857735 h 4586594"/>
              <a:gd name="connsiteX3" fmla="*/ 9710211 w 9744426"/>
              <a:gd name="connsiteY3" fmla="*/ 4161359 h 4586594"/>
              <a:gd name="connsiteX4" fmla="*/ 9198833 w 9744426"/>
              <a:gd name="connsiteY4" fmla="*/ 4182508 h 4586594"/>
              <a:gd name="connsiteX5" fmla="*/ 8416695 w 9744426"/>
              <a:gd name="connsiteY5" fmla="*/ 4204129 h 4586594"/>
              <a:gd name="connsiteX6" fmla="*/ 8032066 w 9744426"/>
              <a:gd name="connsiteY6" fmla="*/ 4209361 h 4586594"/>
              <a:gd name="connsiteX7" fmla="*/ 7232022 w 9744426"/>
              <a:gd name="connsiteY7" fmla="*/ 4586012 h 4586594"/>
              <a:gd name="connsiteX8" fmla="*/ 7402567 w 9744426"/>
              <a:gd name="connsiteY8" fmla="*/ 4205667 h 4586594"/>
              <a:gd name="connsiteX9" fmla="*/ 7212009 w 9744426"/>
              <a:gd name="connsiteY9" fmla="*/ 4213740 h 4586594"/>
              <a:gd name="connsiteX10" fmla="*/ 5984012 w 9744426"/>
              <a:gd name="connsiteY10" fmla="*/ 4246431 h 4586594"/>
              <a:gd name="connsiteX11" fmla="*/ 233590 w 9744426"/>
              <a:gd name="connsiteY11" fmla="*/ 4298453 h 4586594"/>
              <a:gd name="connsiteX12" fmla="*/ 88033 w 9744426"/>
              <a:gd name="connsiteY12" fmla="*/ 2523145 h 4586594"/>
              <a:gd name="connsiteX13" fmla="*/ 5158 w 9744426"/>
              <a:gd name="connsiteY13" fmla="*/ 530948 h 4586594"/>
              <a:gd name="connsiteX14" fmla="*/ 156533 w 9744426"/>
              <a:gd name="connsiteY14" fmla="*/ 93555 h 4586594"/>
              <a:gd name="connsiteX15" fmla="*/ 6386580 w 9744426"/>
              <a:gd name="connsiteY15" fmla="*/ 9477 h 4586594"/>
              <a:gd name="connsiteX16" fmla="*/ 8978625 w 9744426"/>
              <a:gd name="connsiteY16" fmla="*/ 13361 h 4586594"/>
              <a:gd name="connsiteX17" fmla="*/ 9481430 w 9744426"/>
              <a:gd name="connsiteY17" fmla="*/ 3458 h 4586594"/>
              <a:gd name="connsiteX0" fmla="*/ 9481117 w 9744113"/>
              <a:gd name="connsiteY0" fmla="*/ 3458 h 4586594"/>
              <a:gd name="connsiteX1" fmla="*/ 9709528 w 9744113"/>
              <a:gd name="connsiteY1" fmla="*/ 99833 h 4586594"/>
              <a:gd name="connsiteX2" fmla="*/ 9717372 w 9744113"/>
              <a:gd name="connsiteY2" fmla="*/ 1857735 h 4586594"/>
              <a:gd name="connsiteX3" fmla="*/ 9709898 w 9744113"/>
              <a:gd name="connsiteY3" fmla="*/ 4161359 h 4586594"/>
              <a:gd name="connsiteX4" fmla="*/ 9198520 w 9744113"/>
              <a:gd name="connsiteY4" fmla="*/ 4182508 h 4586594"/>
              <a:gd name="connsiteX5" fmla="*/ 8416382 w 9744113"/>
              <a:gd name="connsiteY5" fmla="*/ 4204129 h 4586594"/>
              <a:gd name="connsiteX6" fmla="*/ 8031753 w 9744113"/>
              <a:gd name="connsiteY6" fmla="*/ 4209361 h 4586594"/>
              <a:gd name="connsiteX7" fmla="*/ 7231709 w 9744113"/>
              <a:gd name="connsiteY7" fmla="*/ 4586012 h 4586594"/>
              <a:gd name="connsiteX8" fmla="*/ 7402254 w 9744113"/>
              <a:gd name="connsiteY8" fmla="*/ 4205667 h 4586594"/>
              <a:gd name="connsiteX9" fmla="*/ 7211696 w 9744113"/>
              <a:gd name="connsiteY9" fmla="*/ 4213740 h 4586594"/>
              <a:gd name="connsiteX10" fmla="*/ 5983699 w 9744113"/>
              <a:gd name="connsiteY10" fmla="*/ 4246431 h 4586594"/>
              <a:gd name="connsiteX11" fmla="*/ 233277 w 9744113"/>
              <a:gd name="connsiteY11" fmla="*/ 4298453 h 4586594"/>
              <a:gd name="connsiteX12" fmla="*/ 87720 w 9744113"/>
              <a:gd name="connsiteY12" fmla="*/ 2523145 h 4586594"/>
              <a:gd name="connsiteX13" fmla="*/ 4845 w 9744113"/>
              <a:gd name="connsiteY13" fmla="*/ 530948 h 4586594"/>
              <a:gd name="connsiteX14" fmla="*/ 156980 w 9744113"/>
              <a:gd name="connsiteY14" fmla="*/ 137092 h 4586594"/>
              <a:gd name="connsiteX15" fmla="*/ 6386267 w 9744113"/>
              <a:gd name="connsiteY15" fmla="*/ 9477 h 4586594"/>
              <a:gd name="connsiteX16" fmla="*/ 8978312 w 9744113"/>
              <a:gd name="connsiteY16" fmla="*/ 13361 h 4586594"/>
              <a:gd name="connsiteX17" fmla="*/ 9481117 w 9744113"/>
              <a:gd name="connsiteY17" fmla="*/ 3458 h 4586594"/>
              <a:gd name="connsiteX0" fmla="*/ 9477408 w 9740404"/>
              <a:gd name="connsiteY0" fmla="*/ 3458 h 4586594"/>
              <a:gd name="connsiteX1" fmla="*/ 9705819 w 9740404"/>
              <a:gd name="connsiteY1" fmla="*/ 99833 h 4586594"/>
              <a:gd name="connsiteX2" fmla="*/ 9713663 w 9740404"/>
              <a:gd name="connsiteY2" fmla="*/ 1857735 h 4586594"/>
              <a:gd name="connsiteX3" fmla="*/ 9706189 w 9740404"/>
              <a:gd name="connsiteY3" fmla="*/ 4161359 h 4586594"/>
              <a:gd name="connsiteX4" fmla="*/ 9194811 w 9740404"/>
              <a:gd name="connsiteY4" fmla="*/ 4182508 h 4586594"/>
              <a:gd name="connsiteX5" fmla="*/ 8412673 w 9740404"/>
              <a:gd name="connsiteY5" fmla="*/ 4204129 h 4586594"/>
              <a:gd name="connsiteX6" fmla="*/ 8028044 w 9740404"/>
              <a:gd name="connsiteY6" fmla="*/ 4209361 h 4586594"/>
              <a:gd name="connsiteX7" fmla="*/ 7228000 w 9740404"/>
              <a:gd name="connsiteY7" fmla="*/ 4586012 h 4586594"/>
              <a:gd name="connsiteX8" fmla="*/ 7398545 w 9740404"/>
              <a:gd name="connsiteY8" fmla="*/ 4205667 h 4586594"/>
              <a:gd name="connsiteX9" fmla="*/ 7207987 w 9740404"/>
              <a:gd name="connsiteY9" fmla="*/ 4213740 h 4586594"/>
              <a:gd name="connsiteX10" fmla="*/ 5979990 w 9740404"/>
              <a:gd name="connsiteY10" fmla="*/ 4246431 h 4586594"/>
              <a:gd name="connsiteX11" fmla="*/ 229568 w 9740404"/>
              <a:gd name="connsiteY11" fmla="*/ 4298453 h 4586594"/>
              <a:gd name="connsiteX12" fmla="*/ 84011 w 9740404"/>
              <a:gd name="connsiteY12" fmla="*/ 2523145 h 4586594"/>
              <a:gd name="connsiteX13" fmla="*/ 1136 w 9740404"/>
              <a:gd name="connsiteY13" fmla="*/ 530948 h 4586594"/>
              <a:gd name="connsiteX14" fmla="*/ 153271 w 9740404"/>
              <a:gd name="connsiteY14" fmla="*/ 137092 h 4586594"/>
              <a:gd name="connsiteX15" fmla="*/ 6382558 w 9740404"/>
              <a:gd name="connsiteY15" fmla="*/ 9477 h 4586594"/>
              <a:gd name="connsiteX16" fmla="*/ 8974603 w 9740404"/>
              <a:gd name="connsiteY16" fmla="*/ 13361 h 4586594"/>
              <a:gd name="connsiteX17" fmla="*/ 9477408 w 9740404"/>
              <a:gd name="connsiteY17" fmla="*/ 3458 h 4586594"/>
              <a:gd name="connsiteX0" fmla="*/ 9486740 w 9749736"/>
              <a:gd name="connsiteY0" fmla="*/ 3458 h 4586594"/>
              <a:gd name="connsiteX1" fmla="*/ 9715151 w 9749736"/>
              <a:gd name="connsiteY1" fmla="*/ 99833 h 4586594"/>
              <a:gd name="connsiteX2" fmla="*/ 9722995 w 9749736"/>
              <a:gd name="connsiteY2" fmla="*/ 1857735 h 4586594"/>
              <a:gd name="connsiteX3" fmla="*/ 9715521 w 9749736"/>
              <a:gd name="connsiteY3" fmla="*/ 4161359 h 4586594"/>
              <a:gd name="connsiteX4" fmla="*/ 9204143 w 9749736"/>
              <a:gd name="connsiteY4" fmla="*/ 4182508 h 4586594"/>
              <a:gd name="connsiteX5" fmla="*/ 8422005 w 9749736"/>
              <a:gd name="connsiteY5" fmla="*/ 4204129 h 4586594"/>
              <a:gd name="connsiteX6" fmla="*/ 8037376 w 9749736"/>
              <a:gd name="connsiteY6" fmla="*/ 4209361 h 4586594"/>
              <a:gd name="connsiteX7" fmla="*/ 7237332 w 9749736"/>
              <a:gd name="connsiteY7" fmla="*/ 4586012 h 4586594"/>
              <a:gd name="connsiteX8" fmla="*/ 7407877 w 9749736"/>
              <a:gd name="connsiteY8" fmla="*/ 4205667 h 4586594"/>
              <a:gd name="connsiteX9" fmla="*/ 7217319 w 9749736"/>
              <a:gd name="connsiteY9" fmla="*/ 4213740 h 4586594"/>
              <a:gd name="connsiteX10" fmla="*/ 5989322 w 9749736"/>
              <a:gd name="connsiteY10" fmla="*/ 4246431 h 4586594"/>
              <a:gd name="connsiteX11" fmla="*/ 238900 w 9749736"/>
              <a:gd name="connsiteY11" fmla="*/ 4298453 h 4586594"/>
              <a:gd name="connsiteX12" fmla="*/ 93343 w 9749736"/>
              <a:gd name="connsiteY12" fmla="*/ 2523145 h 4586594"/>
              <a:gd name="connsiteX13" fmla="*/ 10468 w 9749736"/>
              <a:gd name="connsiteY13" fmla="*/ 530948 h 4586594"/>
              <a:gd name="connsiteX14" fmla="*/ 97489 w 9749736"/>
              <a:gd name="connsiteY14" fmla="*/ 149115 h 4586594"/>
              <a:gd name="connsiteX15" fmla="*/ 6391890 w 9749736"/>
              <a:gd name="connsiteY15" fmla="*/ 9477 h 4586594"/>
              <a:gd name="connsiteX16" fmla="*/ 8983935 w 9749736"/>
              <a:gd name="connsiteY16" fmla="*/ 13361 h 4586594"/>
              <a:gd name="connsiteX17" fmla="*/ 9486740 w 9749736"/>
              <a:gd name="connsiteY17" fmla="*/ 3458 h 4586594"/>
              <a:gd name="connsiteX0" fmla="*/ 9486740 w 9793439"/>
              <a:gd name="connsiteY0" fmla="*/ 75473 h 4658609"/>
              <a:gd name="connsiteX1" fmla="*/ 9715151 w 9793439"/>
              <a:gd name="connsiteY1" fmla="*/ 171848 h 4658609"/>
              <a:gd name="connsiteX2" fmla="*/ 9779506 w 9793439"/>
              <a:gd name="connsiteY2" fmla="*/ 2048524 h 4658609"/>
              <a:gd name="connsiteX3" fmla="*/ 9715521 w 9793439"/>
              <a:gd name="connsiteY3" fmla="*/ 4233374 h 4658609"/>
              <a:gd name="connsiteX4" fmla="*/ 9204143 w 9793439"/>
              <a:gd name="connsiteY4" fmla="*/ 4254523 h 4658609"/>
              <a:gd name="connsiteX5" fmla="*/ 8422005 w 9793439"/>
              <a:gd name="connsiteY5" fmla="*/ 4276144 h 4658609"/>
              <a:gd name="connsiteX6" fmla="*/ 8037376 w 9793439"/>
              <a:gd name="connsiteY6" fmla="*/ 4281376 h 4658609"/>
              <a:gd name="connsiteX7" fmla="*/ 7237332 w 9793439"/>
              <a:gd name="connsiteY7" fmla="*/ 4658027 h 4658609"/>
              <a:gd name="connsiteX8" fmla="*/ 7407877 w 9793439"/>
              <a:gd name="connsiteY8" fmla="*/ 4277682 h 4658609"/>
              <a:gd name="connsiteX9" fmla="*/ 7217319 w 9793439"/>
              <a:gd name="connsiteY9" fmla="*/ 4285755 h 4658609"/>
              <a:gd name="connsiteX10" fmla="*/ 5989322 w 9793439"/>
              <a:gd name="connsiteY10" fmla="*/ 4318446 h 4658609"/>
              <a:gd name="connsiteX11" fmla="*/ 238900 w 9793439"/>
              <a:gd name="connsiteY11" fmla="*/ 4370468 h 4658609"/>
              <a:gd name="connsiteX12" fmla="*/ 93343 w 9793439"/>
              <a:gd name="connsiteY12" fmla="*/ 2595160 h 4658609"/>
              <a:gd name="connsiteX13" fmla="*/ 10468 w 9793439"/>
              <a:gd name="connsiteY13" fmla="*/ 602963 h 4658609"/>
              <a:gd name="connsiteX14" fmla="*/ 97489 w 9793439"/>
              <a:gd name="connsiteY14" fmla="*/ 221130 h 4658609"/>
              <a:gd name="connsiteX15" fmla="*/ 6391890 w 9793439"/>
              <a:gd name="connsiteY15" fmla="*/ 81492 h 4658609"/>
              <a:gd name="connsiteX16" fmla="*/ 8983935 w 9793439"/>
              <a:gd name="connsiteY16" fmla="*/ 85376 h 4658609"/>
              <a:gd name="connsiteX17" fmla="*/ 9486740 w 9793439"/>
              <a:gd name="connsiteY17" fmla="*/ 75473 h 4658609"/>
              <a:gd name="connsiteX0" fmla="*/ 9486740 w 9792089"/>
              <a:gd name="connsiteY0" fmla="*/ 3458 h 4586594"/>
              <a:gd name="connsiteX1" fmla="*/ 9715151 w 9792089"/>
              <a:gd name="connsiteY1" fmla="*/ 99833 h 4586594"/>
              <a:gd name="connsiteX2" fmla="*/ 9779506 w 9792089"/>
              <a:gd name="connsiteY2" fmla="*/ 1976509 h 4586594"/>
              <a:gd name="connsiteX3" fmla="*/ 9715521 w 9792089"/>
              <a:gd name="connsiteY3" fmla="*/ 4161359 h 4586594"/>
              <a:gd name="connsiteX4" fmla="*/ 9204143 w 9792089"/>
              <a:gd name="connsiteY4" fmla="*/ 4182508 h 4586594"/>
              <a:gd name="connsiteX5" fmla="*/ 8422005 w 9792089"/>
              <a:gd name="connsiteY5" fmla="*/ 4204129 h 4586594"/>
              <a:gd name="connsiteX6" fmla="*/ 8037376 w 9792089"/>
              <a:gd name="connsiteY6" fmla="*/ 4209361 h 4586594"/>
              <a:gd name="connsiteX7" fmla="*/ 7237332 w 9792089"/>
              <a:gd name="connsiteY7" fmla="*/ 4586012 h 4586594"/>
              <a:gd name="connsiteX8" fmla="*/ 7407877 w 9792089"/>
              <a:gd name="connsiteY8" fmla="*/ 4205667 h 4586594"/>
              <a:gd name="connsiteX9" fmla="*/ 7217319 w 9792089"/>
              <a:gd name="connsiteY9" fmla="*/ 4213740 h 4586594"/>
              <a:gd name="connsiteX10" fmla="*/ 5989322 w 9792089"/>
              <a:gd name="connsiteY10" fmla="*/ 4246431 h 4586594"/>
              <a:gd name="connsiteX11" fmla="*/ 238900 w 9792089"/>
              <a:gd name="connsiteY11" fmla="*/ 4298453 h 4586594"/>
              <a:gd name="connsiteX12" fmla="*/ 93343 w 9792089"/>
              <a:gd name="connsiteY12" fmla="*/ 2523145 h 4586594"/>
              <a:gd name="connsiteX13" fmla="*/ 10468 w 9792089"/>
              <a:gd name="connsiteY13" fmla="*/ 530948 h 4586594"/>
              <a:gd name="connsiteX14" fmla="*/ 97489 w 9792089"/>
              <a:gd name="connsiteY14" fmla="*/ 149115 h 4586594"/>
              <a:gd name="connsiteX15" fmla="*/ 6391890 w 9792089"/>
              <a:gd name="connsiteY15" fmla="*/ 9477 h 4586594"/>
              <a:gd name="connsiteX16" fmla="*/ 8983935 w 9792089"/>
              <a:gd name="connsiteY16" fmla="*/ 13361 h 4586594"/>
              <a:gd name="connsiteX17" fmla="*/ 9486740 w 9792089"/>
              <a:gd name="connsiteY17" fmla="*/ 3458 h 45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792089" h="4586594">
                <a:moveTo>
                  <a:pt x="9486740" y="3458"/>
                </a:moveTo>
                <a:cubicBezTo>
                  <a:pt x="9608609" y="17870"/>
                  <a:pt x="9702239" y="-44549"/>
                  <a:pt x="9715151" y="99833"/>
                </a:cubicBezTo>
                <a:cubicBezTo>
                  <a:pt x="9744763" y="430954"/>
                  <a:pt x="9820064" y="1179006"/>
                  <a:pt x="9779506" y="1976509"/>
                </a:cubicBezTo>
                <a:cubicBezTo>
                  <a:pt x="9821453" y="2872786"/>
                  <a:pt x="9747762" y="4009775"/>
                  <a:pt x="9715521" y="4161359"/>
                </a:cubicBezTo>
                <a:cubicBezTo>
                  <a:pt x="9446860" y="4212001"/>
                  <a:pt x="9419729" y="4175380"/>
                  <a:pt x="9204143" y="4182508"/>
                </a:cubicBezTo>
                <a:lnTo>
                  <a:pt x="8422005" y="4204129"/>
                </a:lnTo>
                <a:lnTo>
                  <a:pt x="8037376" y="4209361"/>
                </a:lnTo>
                <a:cubicBezTo>
                  <a:pt x="7952820" y="4216563"/>
                  <a:pt x="7868491" y="4404455"/>
                  <a:pt x="7237332" y="4586012"/>
                </a:cubicBezTo>
                <a:cubicBezTo>
                  <a:pt x="7212892" y="4601135"/>
                  <a:pt x="7434449" y="4317853"/>
                  <a:pt x="7407877" y="4205667"/>
                </a:cubicBezTo>
                <a:lnTo>
                  <a:pt x="7217319" y="4213740"/>
                </a:lnTo>
                <a:lnTo>
                  <a:pt x="5989322" y="4246431"/>
                </a:lnTo>
                <a:cubicBezTo>
                  <a:pt x="4635231" y="4269266"/>
                  <a:pt x="2061843" y="4343979"/>
                  <a:pt x="238900" y="4298453"/>
                </a:cubicBezTo>
                <a:cubicBezTo>
                  <a:pt x="67346" y="4318795"/>
                  <a:pt x="106883" y="4077771"/>
                  <a:pt x="93343" y="2523145"/>
                </a:cubicBezTo>
                <a:cubicBezTo>
                  <a:pt x="78840" y="1882752"/>
                  <a:pt x="9777" y="926620"/>
                  <a:pt x="10468" y="530948"/>
                </a:cubicBezTo>
                <a:cubicBezTo>
                  <a:pt x="11159" y="135276"/>
                  <a:pt x="-45388" y="172775"/>
                  <a:pt x="97489" y="149115"/>
                </a:cubicBezTo>
                <a:cubicBezTo>
                  <a:pt x="1625900" y="105255"/>
                  <a:pt x="4329024" y="-2658"/>
                  <a:pt x="6391890" y="9477"/>
                </a:cubicBezTo>
                <a:lnTo>
                  <a:pt x="8983935" y="13361"/>
                </a:lnTo>
                <a:cubicBezTo>
                  <a:pt x="9151710" y="25102"/>
                  <a:pt x="9364871" y="-10954"/>
                  <a:pt x="9486740" y="3458"/>
                </a:cubicBezTo>
                <a:close/>
              </a:path>
            </a:pathLst>
          </a:cu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009E72EC-1178-47C7-A287-A05A6D497A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000" flipH="1">
            <a:off x="1390656" y="1015766"/>
            <a:ext cx="9361145" cy="4365520"/>
          </a:xfrm>
          <a:custGeom>
            <a:avLst/>
            <a:gdLst>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405213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3171"/>
              <a:gd name="connsiteX1" fmla="*/ 9719033 w 9735159"/>
              <a:gd name="connsiteY1" fmla="*/ 122134 h 4583171"/>
              <a:gd name="connsiteX2" fmla="*/ 9675361 w 9735159"/>
              <a:gd name="connsiteY2" fmla="*/ 1854278 h 4583171"/>
              <a:gd name="connsiteX3" fmla="*/ 9667887 w 9735159"/>
              <a:gd name="connsiteY3" fmla="*/ 4129680 h 4583171"/>
              <a:gd name="connsiteX4" fmla="*/ 9156509 w 9735159"/>
              <a:gd name="connsiteY4" fmla="*/ 4179051 h 4583171"/>
              <a:gd name="connsiteX5" fmla="*/ 8374371 w 9735159"/>
              <a:gd name="connsiteY5" fmla="*/ 4200672 h 4583171"/>
              <a:gd name="connsiteX6" fmla="*/ 7989742 w 9735159"/>
              <a:gd name="connsiteY6" fmla="*/ 4205904 h 4583171"/>
              <a:gd name="connsiteX7" fmla="*/ 7685624 w 9735159"/>
              <a:gd name="connsiteY7" fmla="*/ 4466489 h 4583171"/>
              <a:gd name="connsiteX8" fmla="*/ 7189698 w 9735159"/>
              <a:gd name="connsiteY8" fmla="*/ 4582555 h 4583171"/>
              <a:gd name="connsiteX9" fmla="*/ 7423142 w 9735159"/>
              <a:gd name="connsiteY9" fmla="*/ 4218401 h 4583171"/>
              <a:gd name="connsiteX10" fmla="*/ 7322085 w 9735159"/>
              <a:gd name="connsiteY10" fmla="*/ 4198994 h 4583171"/>
              <a:gd name="connsiteX11" fmla="*/ 5976239 w 9735159"/>
              <a:gd name="connsiteY11" fmla="*/ 4198994 h 4583171"/>
              <a:gd name="connsiteX12" fmla="*/ 5703149 w 9735159"/>
              <a:gd name="connsiteY12" fmla="*/ 4203217 h 4583171"/>
              <a:gd name="connsiteX13" fmla="*/ 204518 w 9735159"/>
              <a:gd name="connsiteY13" fmla="*/ 4241988 h 4583171"/>
              <a:gd name="connsiteX14" fmla="*/ 45709 w 9735159"/>
              <a:gd name="connsiteY14" fmla="*/ 2519688 h 4583171"/>
              <a:gd name="connsiteX15" fmla="*/ 0 w 9735159"/>
              <a:gd name="connsiteY15" fmla="*/ 105770 h 4583171"/>
              <a:gd name="connsiteX16" fmla="*/ 6334131 w 9735159"/>
              <a:gd name="connsiteY16" fmla="*/ 49746 h 4583171"/>
              <a:gd name="connsiteX17" fmla="*/ 8936301 w 9735159"/>
              <a:gd name="connsiteY17" fmla="*/ 9904 h 4583171"/>
              <a:gd name="connsiteX18" fmla="*/ 9439106 w 9735159"/>
              <a:gd name="connsiteY18" fmla="*/ 1 h 4583171"/>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23142 w 9735159"/>
              <a:gd name="connsiteY9" fmla="*/ 4218401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169685 w 9735159"/>
              <a:gd name="connsiteY10" fmla="*/ 4210283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29680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78"/>
              <a:gd name="connsiteX1" fmla="*/ 9719033 w 9735159"/>
              <a:gd name="connsiteY1" fmla="*/ 122134 h 4583178"/>
              <a:gd name="connsiteX2" fmla="*/ 9675361 w 9735159"/>
              <a:gd name="connsiteY2" fmla="*/ 1854278 h 4583178"/>
              <a:gd name="connsiteX3" fmla="*/ 9667887 w 9735159"/>
              <a:gd name="connsiteY3" fmla="*/ 4157902 h 4583178"/>
              <a:gd name="connsiteX4" fmla="*/ 9156509 w 9735159"/>
              <a:gd name="connsiteY4" fmla="*/ 4179051 h 4583178"/>
              <a:gd name="connsiteX5" fmla="*/ 8374371 w 9735159"/>
              <a:gd name="connsiteY5" fmla="*/ 4200672 h 4583178"/>
              <a:gd name="connsiteX6" fmla="*/ 7989742 w 9735159"/>
              <a:gd name="connsiteY6" fmla="*/ 4205904 h 4583178"/>
              <a:gd name="connsiteX7" fmla="*/ 7189698 w 9735159"/>
              <a:gd name="connsiteY7" fmla="*/ 4582555 h 4583178"/>
              <a:gd name="connsiteX8" fmla="*/ 7389118 w 9735159"/>
              <a:gd name="connsiteY8" fmla="*/ 4221461 h 4583178"/>
              <a:gd name="connsiteX9" fmla="*/ 7169685 w 9735159"/>
              <a:gd name="connsiteY9" fmla="*/ 4210283 h 4583178"/>
              <a:gd name="connsiteX10" fmla="*/ 5703149 w 9735159"/>
              <a:gd name="connsiteY10" fmla="*/ 4203217 h 4583178"/>
              <a:gd name="connsiteX11" fmla="*/ 204518 w 9735159"/>
              <a:gd name="connsiteY11" fmla="*/ 4241988 h 4583178"/>
              <a:gd name="connsiteX12" fmla="*/ 45709 w 9735159"/>
              <a:gd name="connsiteY12" fmla="*/ 2519688 h 4583178"/>
              <a:gd name="connsiteX13" fmla="*/ 0 w 9735159"/>
              <a:gd name="connsiteY13" fmla="*/ 105770 h 4583178"/>
              <a:gd name="connsiteX14" fmla="*/ 6334131 w 9735159"/>
              <a:gd name="connsiteY14" fmla="*/ 49746 h 4583178"/>
              <a:gd name="connsiteX15" fmla="*/ 8936301 w 9735159"/>
              <a:gd name="connsiteY15" fmla="*/ 9904 h 4583178"/>
              <a:gd name="connsiteX16" fmla="*/ 9439106 w 9735159"/>
              <a:gd name="connsiteY16" fmla="*/ 1 h 4583178"/>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204518 w 9702102"/>
              <a:gd name="connsiteY11" fmla="*/ 4245444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941688 w 9702102"/>
              <a:gd name="connsiteY10" fmla="*/ 4246430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52358 w 9715354"/>
              <a:gd name="connsiteY0" fmla="*/ 3457 h 4586634"/>
              <a:gd name="connsiteX1" fmla="*/ 9680769 w 9715354"/>
              <a:gd name="connsiteY1" fmla="*/ 99832 h 4586634"/>
              <a:gd name="connsiteX2" fmla="*/ 9688613 w 9715354"/>
              <a:gd name="connsiteY2" fmla="*/ 1857734 h 4586634"/>
              <a:gd name="connsiteX3" fmla="*/ 9681139 w 9715354"/>
              <a:gd name="connsiteY3" fmla="*/ 4161358 h 4586634"/>
              <a:gd name="connsiteX4" fmla="*/ 9169761 w 9715354"/>
              <a:gd name="connsiteY4" fmla="*/ 4182507 h 4586634"/>
              <a:gd name="connsiteX5" fmla="*/ 8387623 w 9715354"/>
              <a:gd name="connsiteY5" fmla="*/ 4204128 h 4586634"/>
              <a:gd name="connsiteX6" fmla="*/ 8002994 w 9715354"/>
              <a:gd name="connsiteY6" fmla="*/ 4209360 h 4586634"/>
              <a:gd name="connsiteX7" fmla="*/ 7202950 w 9715354"/>
              <a:gd name="connsiteY7" fmla="*/ 4586011 h 4586634"/>
              <a:gd name="connsiteX8" fmla="*/ 7402370 w 9715354"/>
              <a:gd name="connsiteY8" fmla="*/ 4224917 h 4586634"/>
              <a:gd name="connsiteX9" fmla="*/ 7182937 w 9715354"/>
              <a:gd name="connsiteY9" fmla="*/ 4213739 h 4586634"/>
              <a:gd name="connsiteX10" fmla="*/ 5954940 w 9715354"/>
              <a:gd name="connsiteY10" fmla="*/ 4246430 h 4586634"/>
              <a:gd name="connsiteX11" fmla="*/ 204518 w 9715354"/>
              <a:gd name="connsiteY11" fmla="*/ 4298452 h 4586634"/>
              <a:gd name="connsiteX12" fmla="*/ 58961 w 9715354"/>
              <a:gd name="connsiteY12" fmla="*/ 2523144 h 4586634"/>
              <a:gd name="connsiteX13" fmla="*/ 0 w 9715354"/>
              <a:gd name="connsiteY13" fmla="*/ 29712 h 4586634"/>
              <a:gd name="connsiteX14" fmla="*/ 6347383 w 9715354"/>
              <a:gd name="connsiteY14" fmla="*/ 53202 h 4586634"/>
              <a:gd name="connsiteX15" fmla="*/ 8949553 w 9715354"/>
              <a:gd name="connsiteY15" fmla="*/ 13360 h 4586634"/>
              <a:gd name="connsiteX16" fmla="*/ 9452358 w 9715354"/>
              <a:gd name="connsiteY16" fmla="*/ 3457 h 4586634"/>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530791 w 9793787"/>
              <a:gd name="connsiteY0" fmla="*/ 166219 h 4749355"/>
              <a:gd name="connsiteX1" fmla="*/ 9759202 w 9793787"/>
              <a:gd name="connsiteY1" fmla="*/ 262594 h 4749355"/>
              <a:gd name="connsiteX2" fmla="*/ 9767046 w 9793787"/>
              <a:gd name="connsiteY2" fmla="*/ 2020496 h 4749355"/>
              <a:gd name="connsiteX3" fmla="*/ 9759572 w 9793787"/>
              <a:gd name="connsiteY3" fmla="*/ 4324120 h 4749355"/>
              <a:gd name="connsiteX4" fmla="*/ 9248194 w 9793787"/>
              <a:gd name="connsiteY4" fmla="*/ 4345269 h 4749355"/>
              <a:gd name="connsiteX5" fmla="*/ 8466056 w 9793787"/>
              <a:gd name="connsiteY5" fmla="*/ 4366890 h 4749355"/>
              <a:gd name="connsiteX6" fmla="*/ 8081427 w 9793787"/>
              <a:gd name="connsiteY6" fmla="*/ 4372122 h 4749355"/>
              <a:gd name="connsiteX7" fmla="*/ 7281383 w 9793787"/>
              <a:gd name="connsiteY7" fmla="*/ 4748773 h 4749355"/>
              <a:gd name="connsiteX8" fmla="*/ 7451928 w 9793787"/>
              <a:gd name="connsiteY8" fmla="*/ 4368428 h 4749355"/>
              <a:gd name="connsiteX9" fmla="*/ 7261370 w 9793787"/>
              <a:gd name="connsiteY9" fmla="*/ 4376501 h 4749355"/>
              <a:gd name="connsiteX10" fmla="*/ 6033373 w 9793787"/>
              <a:gd name="connsiteY10" fmla="*/ 4409192 h 4749355"/>
              <a:gd name="connsiteX11" fmla="*/ 282951 w 9793787"/>
              <a:gd name="connsiteY11" fmla="*/ 4461214 h 4749355"/>
              <a:gd name="connsiteX12" fmla="*/ 137394 w 9793787"/>
              <a:gd name="connsiteY12" fmla="*/ 2685906 h 4749355"/>
              <a:gd name="connsiteX13" fmla="*/ 78433 w 9793787"/>
              <a:gd name="connsiteY13" fmla="*/ 192474 h 4749355"/>
              <a:gd name="connsiteX14" fmla="*/ 650812 w 9793787"/>
              <a:gd name="connsiteY14" fmla="*/ 172339 h 4749355"/>
              <a:gd name="connsiteX15" fmla="*/ 6425816 w 9793787"/>
              <a:gd name="connsiteY15" fmla="*/ 215964 h 4749355"/>
              <a:gd name="connsiteX16" fmla="*/ 9027986 w 9793787"/>
              <a:gd name="connsiteY16" fmla="*/ 176122 h 4749355"/>
              <a:gd name="connsiteX17" fmla="*/ 9530791 w 9793787"/>
              <a:gd name="connsiteY17" fmla="*/ 166219 h 4749355"/>
              <a:gd name="connsiteX0" fmla="*/ 9543478 w 9806474"/>
              <a:gd name="connsiteY0" fmla="*/ 3458 h 4586594"/>
              <a:gd name="connsiteX1" fmla="*/ 9771889 w 9806474"/>
              <a:gd name="connsiteY1" fmla="*/ 99833 h 4586594"/>
              <a:gd name="connsiteX2" fmla="*/ 9779733 w 9806474"/>
              <a:gd name="connsiteY2" fmla="*/ 1857735 h 4586594"/>
              <a:gd name="connsiteX3" fmla="*/ 9772259 w 9806474"/>
              <a:gd name="connsiteY3" fmla="*/ 4161359 h 4586594"/>
              <a:gd name="connsiteX4" fmla="*/ 9260881 w 9806474"/>
              <a:gd name="connsiteY4" fmla="*/ 4182508 h 4586594"/>
              <a:gd name="connsiteX5" fmla="*/ 8478743 w 9806474"/>
              <a:gd name="connsiteY5" fmla="*/ 4204129 h 4586594"/>
              <a:gd name="connsiteX6" fmla="*/ 8094114 w 9806474"/>
              <a:gd name="connsiteY6" fmla="*/ 4209361 h 4586594"/>
              <a:gd name="connsiteX7" fmla="*/ 7294070 w 9806474"/>
              <a:gd name="connsiteY7" fmla="*/ 4586012 h 4586594"/>
              <a:gd name="connsiteX8" fmla="*/ 7464615 w 9806474"/>
              <a:gd name="connsiteY8" fmla="*/ 4205667 h 4586594"/>
              <a:gd name="connsiteX9" fmla="*/ 7274057 w 9806474"/>
              <a:gd name="connsiteY9" fmla="*/ 4213740 h 4586594"/>
              <a:gd name="connsiteX10" fmla="*/ 6046060 w 9806474"/>
              <a:gd name="connsiteY10" fmla="*/ 4246431 h 4586594"/>
              <a:gd name="connsiteX11" fmla="*/ 295638 w 9806474"/>
              <a:gd name="connsiteY11" fmla="*/ 4298453 h 4586594"/>
              <a:gd name="connsiteX12" fmla="*/ 150081 w 9806474"/>
              <a:gd name="connsiteY12" fmla="*/ 2523145 h 4586594"/>
              <a:gd name="connsiteX13" fmla="*/ 66257 w 9806474"/>
              <a:gd name="connsiteY13" fmla="*/ 476529 h 4586594"/>
              <a:gd name="connsiteX14" fmla="*/ 663499 w 9806474"/>
              <a:gd name="connsiteY14" fmla="*/ 9578 h 4586594"/>
              <a:gd name="connsiteX15" fmla="*/ 6438503 w 9806474"/>
              <a:gd name="connsiteY15" fmla="*/ 53203 h 4586594"/>
              <a:gd name="connsiteX16" fmla="*/ 9040673 w 9806474"/>
              <a:gd name="connsiteY16" fmla="*/ 13361 h 4586594"/>
              <a:gd name="connsiteX17" fmla="*/ 9543478 w 9806474"/>
              <a:gd name="connsiteY17" fmla="*/ 3458 h 4586594"/>
              <a:gd name="connsiteX0" fmla="*/ 9502853 w 9765849"/>
              <a:gd name="connsiteY0" fmla="*/ 3458 h 4586594"/>
              <a:gd name="connsiteX1" fmla="*/ 9731264 w 9765849"/>
              <a:gd name="connsiteY1" fmla="*/ 99833 h 4586594"/>
              <a:gd name="connsiteX2" fmla="*/ 9739108 w 9765849"/>
              <a:gd name="connsiteY2" fmla="*/ 1857735 h 4586594"/>
              <a:gd name="connsiteX3" fmla="*/ 9731634 w 9765849"/>
              <a:gd name="connsiteY3" fmla="*/ 4161359 h 4586594"/>
              <a:gd name="connsiteX4" fmla="*/ 9220256 w 9765849"/>
              <a:gd name="connsiteY4" fmla="*/ 4182508 h 4586594"/>
              <a:gd name="connsiteX5" fmla="*/ 8438118 w 9765849"/>
              <a:gd name="connsiteY5" fmla="*/ 4204129 h 4586594"/>
              <a:gd name="connsiteX6" fmla="*/ 8053489 w 9765849"/>
              <a:gd name="connsiteY6" fmla="*/ 4209361 h 4586594"/>
              <a:gd name="connsiteX7" fmla="*/ 7253445 w 9765849"/>
              <a:gd name="connsiteY7" fmla="*/ 4586012 h 4586594"/>
              <a:gd name="connsiteX8" fmla="*/ 7423990 w 9765849"/>
              <a:gd name="connsiteY8" fmla="*/ 4205667 h 4586594"/>
              <a:gd name="connsiteX9" fmla="*/ 7233432 w 9765849"/>
              <a:gd name="connsiteY9" fmla="*/ 4213740 h 4586594"/>
              <a:gd name="connsiteX10" fmla="*/ 6005435 w 9765849"/>
              <a:gd name="connsiteY10" fmla="*/ 4246431 h 4586594"/>
              <a:gd name="connsiteX11" fmla="*/ 255013 w 9765849"/>
              <a:gd name="connsiteY11" fmla="*/ 4298453 h 4586594"/>
              <a:gd name="connsiteX12" fmla="*/ 109456 w 9765849"/>
              <a:gd name="connsiteY12" fmla="*/ 2523145 h 4586594"/>
              <a:gd name="connsiteX13" fmla="*/ 25632 w 9765849"/>
              <a:gd name="connsiteY13" fmla="*/ 476529 h 4586594"/>
              <a:gd name="connsiteX14" fmla="*/ 622874 w 9765849"/>
              <a:gd name="connsiteY14" fmla="*/ 9578 h 4586594"/>
              <a:gd name="connsiteX15" fmla="*/ 6397878 w 9765849"/>
              <a:gd name="connsiteY15" fmla="*/ 53203 h 4586594"/>
              <a:gd name="connsiteX16" fmla="*/ 9000048 w 9765849"/>
              <a:gd name="connsiteY16" fmla="*/ 13361 h 4586594"/>
              <a:gd name="connsiteX17" fmla="*/ 9502853 w 9765849"/>
              <a:gd name="connsiteY17" fmla="*/ 3458 h 4586594"/>
              <a:gd name="connsiteX0" fmla="*/ 9693055 w 9956051"/>
              <a:gd name="connsiteY0" fmla="*/ 3458 h 4586594"/>
              <a:gd name="connsiteX1" fmla="*/ 9921466 w 9956051"/>
              <a:gd name="connsiteY1" fmla="*/ 99833 h 4586594"/>
              <a:gd name="connsiteX2" fmla="*/ 9929310 w 9956051"/>
              <a:gd name="connsiteY2" fmla="*/ 1857735 h 4586594"/>
              <a:gd name="connsiteX3" fmla="*/ 9921836 w 9956051"/>
              <a:gd name="connsiteY3" fmla="*/ 4161359 h 4586594"/>
              <a:gd name="connsiteX4" fmla="*/ 9410458 w 9956051"/>
              <a:gd name="connsiteY4" fmla="*/ 4182508 h 4586594"/>
              <a:gd name="connsiteX5" fmla="*/ 8628320 w 9956051"/>
              <a:gd name="connsiteY5" fmla="*/ 4204129 h 4586594"/>
              <a:gd name="connsiteX6" fmla="*/ 8243691 w 9956051"/>
              <a:gd name="connsiteY6" fmla="*/ 4209361 h 4586594"/>
              <a:gd name="connsiteX7" fmla="*/ 7443647 w 9956051"/>
              <a:gd name="connsiteY7" fmla="*/ 4586012 h 4586594"/>
              <a:gd name="connsiteX8" fmla="*/ 7614192 w 9956051"/>
              <a:gd name="connsiteY8" fmla="*/ 4205667 h 4586594"/>
              <a:gd name="connsiteX9" fmla="*/ 7423634 w 9956051"/>
              <a:gd name="connsiteY9" fmla="*/ 4213740 h 4586594"/>
              <a:gd name="connsiteX10" fmla="*/ 6195637 w 9956051"/>
              <a:gd name="connsiteY10" fmla="*/ 4246431 h 4586594"/>
              <a:gd name="connsiteX11" fmla="*/ 445215 w 9956051"/>
              <a:gd name="connsiteY11" fmla="*/ 4298453 h 4586594"/>
              <a:gd name="connsiteX12" fmla="*/ 299658 w 9956051"/>
              <a:gd name="connsiteY12" fmla="*/ 2523145 h 4586594"/>
              <a:gd name="connsiteX13" fmla="*/ 215834 w 9956051"/>
              <a:gd name="connsiteY13" fmla="*/ 476529 h 4586594"/>
              <a:gd name="connsiteX14" fmla="*/ 399481 w 9956051"/>
              <a:gd name="connsiteY14" fmla="*/ 16797 h 4586594"/>
              <a:gd name="connsiteX15" fmla="*/ 6588080 w 9956051"/>
              <a:gd name="connsiteY15" fmla="*/ 53203 h 4586594"/>
              <a:gd name="connsiteX16" fmla="*/ 9190250 w 9956051"/>
              <a:gd name="connsiteY16" fmla="*/ 13361 h 4586594"/>
              <a:gd name="connsiteX17" fmla="*/ 9693055 w 9956051"/>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511995 w 9774991"/>
              <a:gd name="connsiteY0" fmla="*/ 3458 h 4586594"/>
              <a:gd name="connsiteX1" fmla="*/ 9740406 w 9774991"/>
              <a:gd name="connsiteY1" fmla="*/ 99833 h 4586594"/>
              <a:gd name="connsiteX2" fmla="*/ 9748250 w 9774991"/>
              <a:gd name="connsiteY2" fmla="*/ 1857735 h 4586594"/>
              <a:gd name="connsiteX3" fmla="*/ 9740776 w 9774991"/>
              <a:gd name="connsiteY3" fmla="*/ 4161359 h 4586594"/>
              <a:gd name="connsiteX4" fmla="*/ 9229398 w 9774991"/>
              <a:gd name="connsiteY4" fmla="*/ 4182508 h 4586594"/>
              <a:gd name="connsiteX5" fmla="*/ 8447260 w 9774991"/>
              <a:gd name="connsiteY5" fmla="*/ 4204129 h 4586594"/>
              <a:gd name="connsiteX6" fmla="*/ 8062631 w 9774991"/>
              <a:gd name="connsiteY6" fmla="*/ 4209361 h 4586594"/>
              <a:gd name="connsiteX7" fmla="*/ 7262587 w 9774991"/>
              <a:gd name="connsiteY7" fmla="*/ 4586012 h 4586594"/>
              <a:gd name="connsiteX8" fmla="*/ 7433132 w 9774991"/>
              <a:gd name="connsiteY8" fmla="*/ 4205667 h 4586594"/>
              <a:gd name="connsiteX9" fmla="*/ 7242574 w 9774991"/>
              <a:gd name="connsiteY9" fmla="*/ 4213740 h 4586594"/>
              <a:gd name="connsiteX10" fmla="*/ 6014577 w 9774991"/>
              <a:gd name="connsiteY10" fmla="*/ 4246431 h 4586594"/>
              <a:gd name="connsiteX11" fmla="*/ 264155 w 9774991"/>
              <a:gd name="connsiteY11" fmla="*/ 4298453 h 4586594"/>
              <a:gd name="connsiteX12" fmla="*/ 118598 w 9774991"/>
              <a:gd name="connsiteY12" fmla="*/ 2523145 h 4586594"/>
              <a:gd name="connsiteX13" fmla="*/ 34774 w 9774991"/>
              <a:gd name="connsiteY13" fmla="*/ 476529 h 4586594"/>
              <a:gd name="connsiteX14" fmla="*/ 187098 w 9774991"/>
              <a:gd name="connsiteY14" fmla="*/ 93555 h 4586594"/>
              <a:gd name="connsiteX15" fmla="*/ 6407020 w 9774991"/>
              <a:gd name="connsiteY15" fmla="*/ 53203 h 4586594"/>
              <a:gd name="connsiteX16" fmla="*/ 9009190 w 9774991"/>
              <a:gd name="connsiteY16" fmla="*/ 13361 h 4586594"/>
              <a:gd name="connsiteX17" fmla="*/ 9511995 w 9774991"/>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77082 w 9745053"/>
              <a:gd name="connsiteY15" fmla="*/ 53203 h 4586594"/>
              <a:gd name="connsiteX16" fmla="*/ 8979252 w 9745053"/>
              <a:gd name="connsiteY16" fmla="*/ 13361 h 4586594"/>
              <a:gd name="connsiteX17" fmla="*/ 9482057 w 9745053"/>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87207 w 9745053"/>
              <a:gd name="connsiteY15" fmla="*/ 9477 h 4586594"/>
              <a:gd name="connsiteX16" fmla="*/ 8979252 w 9745053"/>
              <a:gd name="connsiteY16" fmla="*/ 13361 h 4586594"/>
              <a:gd name="connsiteX17" fmla="*/ 9482057 w 9745053"/>
              <a:gd name="connsiteY17" fmla="*/ 3458 h 4586594"/>
              <a:gd name="connsiteX0" fmla="*/ 9481430 w 9744426"/>
              <a:gd name="connsiteY0" fmla="*/ 3458 h 4586594"/>
              <a:gd name="connsiteX1" fmla="*/ 9709841 w 9744426"/>
              <a:gd name="connsiteY1" fmla="*/ 99833 h 4586594"/>
              <a:gd name="connsiteX2" fmla="*/ 9717685 w 9744426"/>
              <a:gd name="connsiteY2" fmla="*/ 1857735 h 4586594"/>
              <a:gd name="connsiteX3" fmla="*/ 9710211 w 9744426"/>
              <a:gd name="connsiteY3" fmla="*/ 4161359 h 4586594"/>
              <a:gd name="connsiteX4" fmla="*/ 9198833 w 9744426"/>
              <a:gd name="connsiteY4" fmla="*/ 4182508 h 4586594"/>
              <a:gd name="connsiteX5" fmla="*/ 8416695 w 9744426"/>
              <a:gd name="connsiteY5" fmla="*/ 4204129 h 4586594"/>
              <a:gd name="connsiteX6" fmla="*/ 8032066 w 9744426"/>
              <a:gd name="connsiteY6" fmla="*/ 4209361 h 4586594"/>
              <a:gd name="connsiteX7" fmla="*/ 7232022 w 9744426"/>
              <a:gd name="connsiteY7" fmla="*/ 4586012 h 4586594"/>
              <a:gd name="connsiteX8" fmla="*/ 7402567 w 9744426"/>
              <a:gd name="connsiteY8" fmla="*/ 4205667 h 4586594"/>
              <a:gd name="connsiteX9" fmla="*/ 7212009 w 9744426"/>
              <a:gd name="connsiteY9" fmla="*/ 4213740 h 4586594"/>
              <a:gd name="connsiteX10" fmla="*/ 5984012 w 9744426"/>
              <a:gd name="connsiteY10" fmla="*/ 4246431 h 4586594"/>
              <a:gd name="connsiteX11" fmla="*/ 233590 w 9744426"/>
              <a:gd name="connsiteY11" fmla="*/ 4298453 h 4586594"/>
              <a:gd name="connsiteX12" fmla="*/ 88033 w 9744426"/>
              <a:gd name="connsiteY12" fmla="*/ 2523145 h 4586594"/>
              <a:gd name="connsiteX13" fmla="*/ 5158 w 9744426"/>
              <a:gd name="connsiteY13" fmla="*/ 530948 h 4586594"/>
              <a:gd name="connsiteX14" fmla="*/ 156533 w 9744426"/>
              <a:gd name="connsiteY14" fmla="*/ 93555 h 4586594"/>
              <a:gd name="connsiteX15" fmla="*/ 6386580 w 9744426"/>
              <a:gd name="connsiteY15" fmla="*/ 9477 h 4586594"/>
              <a:gd name="connsiteX16" fmla="*/ 8978625 w 9744426"/>
              <a:gd name="connsiteY16" fmla="*/ 13361 h 4586594"/>
              <a:gd name="connsiteX17" fmla="*/ 9481430 w 9744426"/>
              <a:gd name="connsiteY17" fmla="*/ 3458 h 4586594"/>
              <a:gd name="connsiteX0" fmla="*/ 9481117 w 9744113"/>
              <a:gd name="connsiteY0" fmla="*/ 3458 h 4586594"/>
              <a:gd name="connsiteX1" fmla="*/ 9709528 w 9744113"/>
              <a:gd name="connsiteY1" fmla="*/ 99833 h 4586594"/>
              <a:gd name="connsiteX2" fmla="*/ 9717372 w 9744113"/>
              <a:gd name="connsiteY2" fmla="*/ 1857735 h 4586594"/>
              <a:gd name="connsiteX3" fmla="*/ 9709898 w 9744113"/>
              <a:gd name="connsiteY3" fmla="*/ 4161359 h 4586594"/>
              <a:gd name="connsiteX4" fmla="*/ 9198520 w 9744113"/>
              <a:gd name="connsiteY4" fmla="*/ 4182508 h 4586594"/>
              <a:gd name="connsiteX5" fmla="*/ 8416382 w 9744113"/>
              <a:gd name="connsiteY5" fmla="*/ 4204129 h 4586594"/>
              <a:gd name="connsiteX6" fmla="*/ 8031753 w 9744113"/>
              <a:gd name="connsiteY6" fmla="*/ 4209361 h 4586594"/>
              <a:gd name="connsiteX7" fmla="*/ 7231709 w 9744113"/>
              <a:gd name="connsiteY7" fmla="*/ 4586012 h 4586594"/>
              <a:gd name="connsiteX8" fmla="*/ 7402254 w 9744113"/>
              <a:gd name="connsiteY8" fmla="*/ 4205667 h 4586594"/>
              <a:gd name="connsiteX9" fmla="*/ 7211696 w 9744113"/>
              <a:gd name="connsiteY9" fmla="*/ 4213740 h 4586594"/>
              <a:gd name="connsiteX10" fmla="*/ 5983699 w 9744113"/>
              <a:gd name="connsiteY10" fmla="*/ 4246431 h 4586594"/>
              <a:gd name="connsiteX11" fmla="*/ 233277 w 9744113"/>
              <a:gd name="connsiteY11" fmla="*/ 4298453 h 4586594"/>
              <a:gd name="connsiteX12" fmla="*/ 87720 w 9744113"/>
              <a:gd name="connsiteY12" fmla="*/ 2523145 h 4586594"/>
              <a:gd name="connsiteX13" fmla="*/ 4845 w 9744113"/>
              <a:gd name="connsiteY13" fmla="*/ 530948 h 4586594"/>
              <a:gd name="connsiteX14" fmla="*/ 156980 w 9744113"/>
              <a:gd name="connsiteY14" fmla="*/ 137092 h 4586594"/>
              <a:gd name="connsiteX15" fmla="*/ 6386267 w 9744113"/>
              <a:gd name="connsiteY15" fmla="*/ 9477 h 4586594"/>
              <a:gd name="connsiteX16" fmla="*/ 8978312 w 9744113"/>
              <a:gd name="connsiteY16" fmla="*/ 13361 h 4586594"/>
              <a:gd name="connsiteX17" fmla="*/ 9481117 w 9744113"/>
              <a:gd name="connsiteY17" fmla="*/ 3458 h 4586594"/>
              <a:gd name="connsiteX0" fmla="*/ 9477408 w 9740404"/>
              <a:gd name="connsiteY0" fmla="*/ 3458 h 4586594"/>
              <a:gd name="connsiteX1" fmla="*/ 9705819 w 9740404"/>
              <a:gd name="connsiteY1" fmla="*/ 99833 h 4586594"/>
              <a:gd name="connsiteX2" fmla="*/ 9713663 w 9740404"/>
              <a:gd name="connsiteY2" fmla="*/ 1857735 h 4586594"/>
              <a:gd name="connsiteX3" fmla="*/ 9706189 w 9740404"/>
              <a:gd name="connsiteY3" fmla="*/ 4161359 h 4586594"/>
              <a:gd name="connsiteX4" fmla="*/ 9194811 w 9740404"/>
              <a:gd name="connsiteY4" fmla="*/ 4182508 h 4586594"/>
              <a:gd name="connsiteX5" fmla="*/ 8412673 w 9740404"/>
              <a:gd name="connsiteY5" fmla="*/ 4204129 h 4586594"/>
              <a:gd name="connsiteX6" fmla="*/ 8028044 w 9740404"/>
              <a:gd name="connsiteY6" fmla="*/ 4209361 h 4586594"/>
              <a:gd name="connsiteX7" fmla="*/ 7228000 w 9740404"/>
              <a:gd name="connsiteY7" fmla="*/ 4586012 h 4586594"/>
              <a:gd name="connsiteX8" fmla="*/ 7398545 w 9740404"/>
              <a:gd name="connsiteY8" fmla="*/ 4205667 h 4586594"/>
              <a:gd name="connsiteX9" fmla="*/ 7207987 w 9740404"/>
              <a:gd name="connsiteY9" fmla="*/ 4213740 h 4586594"/>
              <a:gd name="connsiteX10" fmla="*/ 5979990 w 9740404"/>
              <a:gd name="connsiteY10" fmla="*/ 4246431 h 4586594"/>
              <a:gd name="connsiteX11" fmla="*/ 229568 w 9740404"/>
              <a:gd name="connsiteY11" fmla="*/ 4298453 h 4586594"/>
              <a:gd name="connsiteX12" fmla="*/ 84011 w 9740404"/>
              <a:gd name="connsiteY12" fmla="*/ 2523145 h 4586594"/>
              <a:gd name="connsiteX13" fmla="*/ 1136 w 9740404"/>
              <a:gd name="connsiteY13" fmla="*/ 530948 h 4586594"/>
              <a:gd name="connsiteX14" fmla="*/ 153271 w 9740404"/>
              <a:gd name="connsiteY14" fmla="*/ 137092 h 4586594"/>
              <a:gd name="connsiteX15" fmla="*/ 6382558 w 9740404"/>
              <a:gd name="connsiteY15" fmla="*/ 9477 h 4586594"/>
              <a:gd name="connsiteX16" fmla="*/ 8974603 w 9740404"/>
              <a:gd name="connsiteY16" fmla="*/ 13361 h 4586594"/>
              <a:gd name="connsiteX17" fmla="*/ 9477408 w 9740404"/>
              <a:gd name="connsiteY17" fmla="*/ 3458 h 4586594"/>
              <a:gd name="connsiteX0" fmla="*/ 9486740 w 9749736"/>
              <a:gd name="connsiteY0" fmla="*/ 3458 h 4586594"/>
              <a:gd name="connsiteX1" fmla="*/ 9715151 w 9749736"/>
              <a:gd name="connsiteY1" fmla="*/ 99833 h 4586594"/>
              <a:gd name="connsiteX2" fmla="*/ 9722995 w 9749736"/>
              <a:gd name="connsiteY2" fmla="*/ 1857735 h 4586594"/>
              <a:gd name="connsiteX3" fmla="*/ 9715521 w 9749736"/>
              <a:gd name="connsiteY3" fmla="*/ 4161359 h 4586594"/>
              <a:gd name="connsiteX4" fmla="*/ 9204143 w 9749736"/>
              <a:gd name="connsiteY4" fmla="*/ 4182508 h 4586594"/>
              <a:gd name="connsiteX5" fmla="*/ 8422005 w 9749736"/>
              <a:gd name="connsiteY5" fmla="*/ 4204129 h 4586594"/>
              <a:gd name="connsiteX6" fmla="*/ 8037376 w 9749736"/>
              <a:gd name="connsiteY6" fmla="*/ 4209361 h 4586594"/>
              <a:gd name="connsiteX7" fmla="*/ 7237332 w 9749736"/>
              <a:gd name="connsiteY7" fmla="*/ 4586012 h 4586594"/>
              <a:gd name="connsiteX8" fmla="*/ 7407877 w 9749736"/>
              <a:gd name="connsiteY8" fmla="*/ 4205667 h 4586594"/>
              <a:gd name="connsiteX9" fmla="*/ 7217319 w 9749736"/>
              <a:gd name="connsiteY9" fmla="*/ 4213740 h 4586594"/>
              <a:gd name="connsiteX10" fmla="*/ 5989322 w 9749736"/>
              <a:gd name="connsiteY10" fmla="*/ 4246431 h 4586594"/>
              <a:gd name="connsiteX11" fmla="*/ 238900 w 9749736"/>
              <a:gd name="connsiteY11" fmla="*/ 4298453 h 4586594"/>
              <a:gd name="connsiteX12" fmla="*/ 93343 w 9749736"/>
              <a:gd name="connsiteY12" fmla="*/ 2523145 h 4586594"/>
              <a:gd name="connsiteX13" fmla="*/ 10468 w 9749736"/>
              <a:gd name="connsiteY13" fmla="*/ 530948 h 4586594"/>
              <a:gd name="connsiteX14" fmla="*/ 97489 w 9749736"/>
              <a:gd name="connsiteY14" fmla="*/ 149115 h 4586594"/>
              <a:gd name="connsiteX15" fmla="*/ 6391890 w 9749736"/>
              <a:gd name="connsiteY15" fmla="*/ 9477 h 4586594"/>
              <a:gd name="connsiteX16" fmla="*/ 8983935 w 9749736"/>
              <a:gd name="connsiteY16" fmla="*/ 13361 h 4586594"/>
              <a:gd name="connsiteX17" fmla="*/ 9486740 w 9749736"/>
              <a:gd name="connsiteY17" fmla="*/ 3458 h 4586594"/>
              <a:gd name="connsiteX0" fmla="*/ 9486740 w 9793439"/>
              <a:gd name="connsiteY0" fmla="*/ 75473 h 4658609"/>
              <a:gd name="connsiteX1" fmla="*/ 9715151 w 9793439"/>
              <a:gd name="connsiteY1" fmla="*/ 171848 h 4658609"/>
              <a:gd name="connsiteX2" fmla="*/ 9779506 w 9793439"/>
              <a:gd name="connsiteY2" fmla="*/ 2048524 h 4658609"/>
              <a:gd name="connsiteX3" fmla="*/ 9715521 w 9793439"/>
              <a:gd name="connsiteY3" fmla="*/ 4233374 h 4658609"/>
              <a:gd name="connsiteX4" fmla="*/ 9204143 w 9793439"/>
              <a:gd name="connsiteY4" fmla="*/ 4254523 h 4658609"/>
              <a:gd name="connsiteX5" fmla="*/ 8422005 w 9793439"/>
              <a:gd name="connsiteY5" fmla="*/ 4276144 h 4658609"/>
              <a:gd name="connsiteX6" fmla="*/ 8037376 w 9793439"/>
              <a:gd name="connsiteY6" fmla="*/ 4281376 h 4658609"/>
              <a:gd name="connsiteX7" fmla="*/ 7237332 w 9793439"/>
              <a:gd name="connsiteY7" fmla="*/ 4658027 h 4658609"/>
              <a:gd name="connsiteX8" fmla="*/ 7407877 w 9793439"/>
              <a:gd name="connsiteY8" fmla="*/ 4277682 h 4658609"/>
              <a:gd name="connsiteX9" fmla="*/ 7217319 w 9793439"/>
              <a:gd name="connsiteY9" fmla="*/ 4285755 h 4658609"/>
              <a:gd name="connsiteX10" fmla="*/ 5989322 w 9793439"/>
              <a:gd name="connsiteY10" fmla="*/ 4318446 h 4658609"/>
              <a:gd name="connsiteX11" fmla="*/ 238900 w 9793439"/>
              <a:gd name="connsiteY11" fmla="*/ 4370468 h 4658609"/>
              <a:gd name="connsiteX12" fmla="*/ 93343 w 9793439"/>
              <a:gd name="connsiteY12" fmla="*/ 2595160 h 4658609"/>
              <a:gd name="connsiteX13" fmla="*/ 10468 w 9793439"/>
              <a:gd name="connsiteY13" fmla="*/ 602963 h 4658609"/>
              <a:gd name="connsiteX14" fmla="*/ 97489 w 9793439"/>
              <a:gd name="connsiteY14" fmla="*/ 221130 h 4658609"/>
              <a:gd name="connsiteX15" fmla="*/ 6391890 w 9793439"/>
              <a:gd name="connsiteY15" fmla="*/ 81492 h 4658609"/>
              <a:gd name="connsiteX16" fmla="*/ 8983935 w 9793439"/>
              <a:gd name="connsiteY16" fmla="*/ 85376 h 4658609"/>
              <a:gd name="connsiteX17" fmla="*/ 9486740 w 9793439"/>
              <a:gd name="connsiteY17" fmla="*/ 75473 h 4658609"/>
              <a:gd name="connsiteX0" fmla="*/ 9486740 w 9792089"/>
              <a:gd name="connsiteY0" fmla="*/ 3458 h 4586594"/>
              <a:gd name="connsiteX1" fmla="*/ 9715151 w 9792089"/>
              <a:gd name="connsiteY1" fmla="*/ 99833 h 4586594"/>
              <a:gd name="connsiteX2" fmla="*/ 9779506 w 9792089"/>
              <a:gd name="connsiteY2" fmla="*/ 1976509 h 4586594"/>
              <a:gd name="connsiteX3" fmla="*/ 9715521 w 9792089"/>
              <a:gd name="connsiteY3" fmla="*/ 4161359 h 4586594"/>
              <a:gd name="connsiteX4" fmla="*/ 9204143 w 9792089"/>
              <a:gd name="connsiteY4" fmla="*/ 4182508 h 4586594"/>
              <a:gd name="connsiteX5" fmla="*/ 8422005 w 9792089"/>
              <a:gd name="connsiteY5" fmla="*/ 4204129 h 4586594"/>
              <a:gd name="connsiteX6" fmla="*/ 8037376 w 9792089"/>
              <a:gd name="connsiteY6" fmla="*/ 4209361 h 4586594"/>
              <a:gd name="connsiteX7" fmla="*/ 7237332 w 9792089"/>
              <a:gd name="connsiteY7" fmla="*/ 4586012 h 4586594"/>
              <a:gd name="connsiteX8" fmla="*/ 7407877 w 9792089"/>
              <a:gd name="connsiteY8" fmla="*/ 4205667 h 4586594"/>
              <a:gd name="connsiteX9" fmla="*/ 7217319 w 9792089"/>
              <a:gd name="connsiteY9" fmla="*/ 4213740 h 4586594"/>
              <a:gd name="connsiteX10" fmla="*/ 5989322 w 9792089"/>
              <a:gd name="connsiteY10" fmla="*/ 4246431 h 4586594"/>
              <a:gd name="connsiteX11" fmla="*/ 238900 w 9792089"/>
              <a:gd name="connsiteY11" fmla="*/ 4298453 h 4586594"/>
              <a:gd name="connsiteX12" fmla="*/ 93343 w 9792089"/>
              <a:gd name="connsiteY12" fmla="*/ 2523145 h 4586594"/>
              <a:gd name="connsiteX13" fmla="*/ 10468 w 9792089"/>
              <a:gd name="connsiteY13" fmla="*/ 530948 h 4586594"/>
              <a:gd name="connsiteX14" fmla="*/ 97489 w 9792089"/>
              <a:gd name="connsiteY14" fmla="*/ 149115 h 4586594"/>
              <a:gd name="connsiteX15" fmla="*/ 6391890 w 9792089"/>
              <a:gd name="connsiteY15" fmla="*/ 9477 h 4586594"/>
              <a:gd name="connsiteX16" fmla="*/ 8983935 w 9792089"/>
              <a:gd name="connsiteY16" fmla="*/ 13361 h 4586594"/>
              <a:gd name="connsiteX17" fmla="*/ 9486740 w 9792089"/>
              <a:gd name="connsiteY17" fmla="*/ 3458 h 45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792089" h="4586594">
                <a:moveTo>
                  <a:pt x="9486740" y="3458"/>
                </a:moveTo>
                <a:cubicBezTo>
                  <a:pt x="9608609" y="17870"/>
                  <a:pt x="9702239" y="-44549"/>
                  <a:pt x="9715151" y="99833"/>
                </a:cubicBezTo>
                <a:cubicBezTo>
                  <a:pt x="9744763" y="430954"/>
                  <a:pt x="9820064" y="1179006"/>
                  <a:pt x="9779506" y="1976509"/>
                </a:cubicBezTo>
                <a:cubicBezTo>
                  <a:pt x="9821453" y="2872786"/>
                  <a:pt x="9747762" y="4009775"/>
                  <a:pt x="9715521" y="4161359"/>
                </a:cubicBezTo>
                <a:cubicBezTo>
                  <a:pt x="9446860" y="4212001"/>
                  <a:pt x="9419729" y="4175380"/>
                  <a:pt x="9204143" y="4182508"/>
                </a:cubicBezTo>
                <a:lnTo>
                  <a:pt x="8422005" y="4204129"/>
                </a:lnTo>
                <a:lnTo>
                  <a:pt x="8037376" y="4209361"/>
                </a:lnTo>
                <a:cubicBezTo>
                  <a:pt x="7952820" y="4216563"/>
                  <a:pt x="7868491" y="4404455"/>
                  <a:pt x="7237332" y="4586012"/>
                </a:cubicBezTo>
                <a:cubicBezTo>
                  <a:pt x="7212892" y="4601135"/>
                  <a:pt x="7434449" y="4317853"/>
                  <a:pt x="7407877" y="4205667"/>
                </a:cubicBezTo>
                <a:lnTo>
                  <a:pt x="7217319" y="4213740"/>
                </a:lnTo>
                <a:lnTo>
                  <a:pt x="5989322" y="4246431"/>
                </a:lnTo>
                <a:cubicBezTo>
                  <a:pt x="4635231" y="4269266"/>
                  <a:pt x="2061843" y="4343979"/>
                  <a:pt x="238900" y="4298453"/>
                </a:cubicBezTo>
                <a:cubicBezTo>
                  <a:pt x="67346" y="4318795"/>
                  <a:pt x="106883" y="4077771"/>
                  <a:pt x="93343" y="2523145"/>
                </a:cubicBezTo>
                <a:cubicBezTo>
                  <a:pt x="78840" y="1882752"/>
                  <a:pt x="9777" y="926620"/>
                  <a:pt x="10468" y="530948"/>
                </a:cubicBezTo>
                <a:cubicBezTo>
                  <a:pt x="11159" y="135276"/>
                  <a:pt x="-45388" y="172775"/>
                  <a:pt x="97489" y="149115"/>
                </a:cubicBezTo>
                <a:cubicBezTo>
                  <a:pt x="1625900" y="105255"/>
                  <a:pt x="4329024" y="-2658"/>
                  <a:pt x="6391890" y="9477"/>
                </a:cubicBezTo>
                <a:lnTo>
                  <a:pt x="8983935" y="13361"/>
                </a:lnTo>
                <a:cubicBezTo>
                  <a:pt x="9151710" y="25102"/>
                  <a:pt x="9364871" y="-10954"/>
                  <a:pt x="9486740" y="3458"/>
                </a:cubicBez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C2B5D1B-A3D2-26C1-C969-DAC8A1755B40}"/>
              </a:ext>
            </a:extLst>
          </p:cNvPr>
          <p:cNvSpPr>
            <a:spLocks noGrp="1"/>
          </p:cNvSpPr>
          <p:nvPr>
            <p:ph type="ctrTitle"/>
          </p:nvPr>
        </p:nvSpPr>
        <p:spPr>
          <a:xfrm>
            <a:off x="2306385" y="1764734"/>
            <a:ext cx="7559817" cy="2551001"/>
          </a:xfrm>
        </p:spPr>
        <p:txBody>
          <a:bodyPr>
            <a:normAutofit/>
          </a:bodyPr>
          <a:lstStyle/>
          <a:p>
            <a:r>
              <a:rPr lang="en-US" dirty="0"/>
              <a:t>Why </a:t>
            </a:r>
            <a:r>
              <a:rPr lang="en-US" dirty="0" err="1"/>
              <a:t>DoesN’T</a:t>
            </a:r>
            <a:r>
              <a:rPr lang="en-US" dirty="0"/>
              <a:t> My Doctor Know Anything About Noonan Syndrome?</a:t>
            </a:r>
            <a:br>
              <a:rPr lang="en-US" dirty="0"/>
            </a:br>
            <a:endParaRPr lang="en-US" sz="2400" dirty="0"/>
          </a:p>
        </p:txBody>
      </p:sp>
      <p:sp>
        <p:nvSpPr>
          <p:cNvPr id="3" name="Subtitle 2">
            <a:extLst>
              <a:ext uri="{FF2B5EF4-FFF2-40B4-BE49-F238E27FC236}">
                <a16:creationId xmlns:a16="http://schemas.microsoft.com/office/drawing/2014/main" id="{A6CC4306-EAEF-E786-96CB-A7C3BE805EAE}"/>
              </a:ext>
            </a:extLst>
          </p:cNvPr>
          <p:cNvSpPr>
            <a:spLocks noGrp="1"/>
          </p:cNvSpPr>
          <p:nvPr>
            <p:ph type="subTitle" idx="1"/>
          </p:nvPr>
        </p:nvSpPr>
        <p:spPr>
          <a:xfrm>
            <a:off x="4267199" y="5460641"/>
            <a:ext cx="6571527" cy="888643"/>
          </a:xfrm>
        </p:spPr>
        <p:txBody>
          <a:bodyPr anchor="t">
            <a:normAutofit/>
          </a:bodyPr>
          <a:lstStyle/>
          <a:p>
            <a:r>
              <a:rPr lang="en-US" dirty="0"/>
              <a:t>Dr. Keir A. Shiels MA </a:t>
            </a:r>
            <a:r>
              <a:rPr lang="en-US"/>
              <a:t>MB BChir </a:t>
            </a:r>
            <a:r>
              <a:rPr lang="en-US" dirty="0"/>
              <a:t>(Cantab) FRCPCH </a:t>
            </a:r>
            <a:r>
              <a:rPr lang="en-US" dirty="0" err="1"/>
              <a:t>FAcadMEd</a:t>
            </a:r>
            <a:endParaRPr lang="en-US" dirty="0"/>
          </a:p>
        </p:txBody>
      </p:sp>
      <p:pic>
        <p:nvPicPr>
          <p:cNvPr id="5" name="Picture 4">
            <a:extLst>
              <a:ext uri="{FF2B5EF4-FFF2-40B4-BE49-F238E27FC236}">
                <a16:creationId xmlns:a16="http://schemas.microsoft.com/office/drawing/2014/main" id="{7E231C3A-055A-9C74-3E8E-D36041B6F007}"/>
              </a:ext>
            </a:extLst>
          </p:cNvPr>
          <p:cNvPicPr>
            <a:picLocks noChangeAspect="1"/>
          </p:cNvPicPr>
          <p:nvPr/>
        </p:nvPicPr>
        <p:blipFill>
          <a:blip r:embed="rId2"/>
          <a:stretch>
            <a:fillRect/>
          </a:stretch>
        </p:blipFill>
        <p:spPr>
          <a:xfrm>
            <a:off x="538741" y="5198462"/>
            <a:ext cx="1290059" cy="1290059"/>
          </a:xfrm>
          <a:prstGeom prst="rect">
            <a:avLst/>
          </a:prstGeom>
        </p:spPr>
      </p:pic>
    </p:spTree>
    <p:extLst>
      <p:ext uri="{BB962C8B-B14F-4D97-AF65-F5344CB8AC3E}">
        <p14:creationId xmlns:p14="http://schemas.microsoft.com/office/powerpoint/2010/main" val="155577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9B436-FB89-E1DE-EDB0-D473AC8D0AA4}"/>
              </a:ext>
            </a:extLst>
          </p:cNvPr>
          <p:cNvSpPr>
            <a:spLocks noGrp="1"/>
          </p:cNvSpPr>
          <p:nvPr>
            <p:ph type="title"/>
          </p:nvPr>
        </p:nvSpPr>
        <p:spPr/>
        <p:txBody>
          <a:bodyPr/>
          <a:lstStyle/>
          <a:p>
            <a:r>
              <a:rPr lang="en-US" dirty="0"/>
              <a:t>The original pattern-recognition Definition:</a:t>
            </a:r>
          </a:p>
        </p:txBody>
      </p:sp>
      <p:sp>
        <p:nvSpPr>
          <p:cNvPr id="4" name="Oval 3">
            <a:extLst>
              <a:ext uri="{FF2B5EF4-FFF2-40B4-BE49-F238E27FC236}">
                <a16:creationId xmlns:a16="http://schemas.microsoft.com/office/drawing/2014/main" id="{00F1218A-3834-625F-6BB0-7BE19C8C60A8}"/>
              </a:ext>
            </a:extLst>
          </p:cNvPr>
          <p:cNvSpPr/>
          <p:nvPr/>
        </p:nvSpPr>
        <p:spPr>
          <a:xfrm>
            <a:off x="2383436" y="2128603"/>
            <a:ext cx="3597639" cy="3597639"/>
          </a:xfrm>
          <a:prstGeom prst="ellipse">
            <a:avLst/>
          </a:prstGeom>
          <a:solidFill>
            <a:schemeClr val="accent1">
              <a:alpha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30A656B1-ED9E-260D-F4C4-0F24B3F5022B}"/>
              </a:ext>
            </a:extLst>
          </p:cNvPr>
          <p:cNvSpPr/>
          <p:nvPr/>
        </p:nvSpPr>
        <p:spPr>
          <a:xfrm>
            <a:off x="4829326" y="2131103"/>
            <a:ext cx="3597639" cy="3597639"/>
          </a:xfrm>
          <a:prstGeom prst="ellipse">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BA257EC-524E-E26F-C74F-DA315811C8BA}"/>
              </a:ext>
            </a:extLst>
          </p:cNvPr>
          <p:cNvSpPr txBox="1"/>
          <p:nvPr/>
        </p:nvSpPr>
        <p:spPr>
          <a:xfrm>
            <a:off x="2713220" y="3312826"/>
            <a:ext cx="1648918" cy="1323439"/>
          </a:xfrm>
          <a:prstGeom prst="rect">
            <a:avLst/>
          </a:prstGeom>
          <a:noFill/>
        </p:spPr>
        <p:txBody>
          <a:bodyPr wrap="square" rtlCol="0">
            <a:spAutoFit/>
          </a:bodyPr>
          <a:lstStyle/>
          <a:p>
            <a:r>
              <a:rPr lang="en-US" sz="4000" dirty="0"/>
              <a:t>Pulmonary Stenosis</a:t>
            </a:r>
          </a:p>
        </p:txBody>
      </p:sp>
      <p:sp>
        <p:nvSpPr>
          <p:cNvPr id="9" name="TextBox 8">
            <a:extLst>
              <a:ext uri="{FF2B5EF4-FFF2-40B4-BE49-F238E27FC236}">
                <a16:creationId xmlns:a16="http://schemas.microsoft.com/office/drawing/2014/main" id="{9EBF0837-A3D5-DEDD-FEB5-74B0EA55466F}"/>
              </a:ext>
            </a:extLst>
          </p:cNvPr>
          <p:cNvSpPr txBox="1"/>
          <p:nvPr/>
        </p:nvSpPr>
        <p:spPr>
          <a:xfrm>
            <a:off x="6187261" y="3005049"/>
            <a:ext cx="1648918" cy="1938992"/>
          </a:xfrm>
          <a:prstGeom prst="rect">
            <a:avLst/>
          </a:prstGeom>
          <a:noFill/>
        </p:spPr>
        <p:txBody>
          <a:bodyPr wrap="square" rtlCol="0">
            <a:spAutoFit/>
          </a:bodyPr>
          <a:lstStyle/>
          <a:p>
            <a:r>
              <a:rPr lang="en-US" sz="4000" dirty="0"/>
              <a:t>Turner-type dysmorphic Features</a:t>
            </a:r>
          </a:p>
        </p:txBody>
      </p:sp>
      <p:sp>
        <p:nvSpPr>
          <p:cNvPr id="10" name="TextBox 9">
            <a:extLst>
              <a:ext uri="{FF2B5EF4-FFF2-40B4-BE49-F238E27FC236}">
                <a16:creationId xmlns:a16="http://schemas.microsoft.com/office/drawing/2014/main" id="{6F36B953-20C5-523A-8B31-16D620F8CBCA}"/>
              </a:ext>
            </a:extLst>
          </p:cNvPr>
          <p:cNvSpPr txBox="1"/>
          <p:nvPr/>
        </p:nvSpPr>
        <p:spPr>
          <a:xfrm>
            <a:off x="4945570" y="3429000"/>
            <a:ext cx="1648918" cy="707886"/>
          </a:xfrm>
          <a:prstGeom prst="rect">
            <a:avLst/>
          </a:prstGeom>
          <a:noFill/>
        </p:spPr>
        <p:txBody>
          <a:bodyPr wrap="square" rtlCol="0">
            <a:spAutoFit/>
          </a:bodyPr>
          <a:lstStyle/>
          <a:p>
            <a:r>
              <a:rPr lang="en-US" sz="4000" dirty="0"/>
              <a:t>Noonan</a:t>
            </a:r>
          </a:p>
        </p:txBody>
      </p:sp>
    </p:spTree>
    <p:extLst>
      <p:ext uri="{BB962C8B-B14F-4D97-AF65-F5344CB8AC3E}">
        <p14:creationId xmlns:p14="http://schemas.microsoft.com/office/powerpoint/2010/main" val="1639003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DF396-513F-87DA-E0A2-B4CB19964B5A}"/>
              </a:ext>
            </a:extLst>
          </p:cNvPr>
          <p:cNvSpPr>
            <a:spLocks noGrp="1"/>
          </p:cNvSpPr>
          <p:nvPr>
            <p:ph type="title"/>
          </p:nvPr>
        </p:nvSpPr>
        <p:spPr/>
        <p:txBody>
          <a:bodyPr/>
          <a:lstStyle/>
          <a:p>
            <a:r>
              <a:rPr lang="en-US" dirty="0"/>
              <a:t>Problems – In Literature, </a:t>
            </a:r>
            <a:r>
              <a:rPr lang="en-US" dirty="0" err="1"/>
              <a:t>textbooxs</a:t>
            </a:r>
            <a:r>
              <a:rPr lang="en-US" dirty="0"/>
              <a:t> and exams</a:t>
            </a:r>
          </a:p>
        </p:txBody>
      </p:sp>
      <p:sp>
        <p:nvSpPr>
          <p:cNvPr id="3" name="Content Placeholder 2">
            <a:extLst>
              <a:ext uri="{FF2B5EF4-FFF2-40B4-BE49-F238E27FC236}">
                <a16:creationId xmlns:a16="http://schemas.microsoft.com/office/drawing/2014/main" id="{5BE9418C-279C-3E64-D74D-3401C3C0AF88}"/>
              </a:ext>
            </a:extLst>
          </p:cNvPr>
          <p:cNvSpPr>
            <a:spLocks noGrp="1"/>
          </p:cNvSpPr>
          <p:nvPr>
            <p:ph idx="1"/>
          </p:nvPr>
        </p:nvSpPr>
        <p:spPr/>
        <p:txBody>
          <a:bodyPr/>
          <a:lstStyle/>
          <a:p>
            <a:pPr marL="457200" indent="-457200">
              <a:buFont typeface="Arial" panose="020B0604020202020204" pitchFamily="34" charset="0"/>
              <a:buChar char="•"/>
            </a:pPr>
            <a:r>
              <a:rPr lang="en-US" dirty="0"/>
              <a:t>Seen as a cardiac condition with associations</a:t>
            </a:r>
          </a:p>
          <a:p>
            <a:pPr marL="457200" indent="-457200">
              <a:buFont typeface="Arial" panose="020B0604020202020204" pitchFamily="34" charset="0"/>
              <a:buChar char="•"/>
            </a:pPr>
            <a:r>
              <a:rPr lang="en-US" dirty="0"/>
              <a:t>The “Male Turners” issue</a:t>
            </a:r>
          </a:p>
          <a:p>
            <a:pPr marL="457200" indent="-457200">
              <a:buFont typeface="Arial" panose="020B0604020202020204" pitchFamily="34" charset="0"/>
              <a:buChar char="•"/>
            </a:pPr>
            <a:r>
              <a:rPr lang="en-US" dirty="0"/>
              <a:t>Identification of a pattern: focus on </a:t>
            </a:r>
            <a:r>
              <a:rPr lang="en-US" u="sng" dirty="0"/>
              <a:t>universally shared </a:t>
            </a:r>
            <a:r>
              <a:rPr lang="en-US" dirty="0"/>
              <a:t>characteristics, starting with the heart</a:t>
            </a:r>
          </a:p>
          <a:p>
            <a:pPr marL="457200" indent="-457200">
              <a:buFont typeface="Arial" panose="020B0604020202020204" pitchFamily="34" charset="0"/>
              <a:buChar char="•"/>
            </a:pPr>
            <a:r>
              <a:rPr lang="en-US" dirty="0"/>
              <a:t>No mention of leg pains or feeding difficulties</a:t>
            </a:r>
          </a:p>
          <a:p>
            <a:pPr marL="457200" indent="-457200">
              <a:buFont typeface="Arial" panose="020B0604020202020204" pitchFamily="34" charset="0"/>
              <a:buChar char="•"/>
            </a:pPr>
            <a:r>
              <a:rPr lang="en-US" dirty="0"/>
              <a:t>Understanding of neurodiversity in its infancy</a:t>
            </a:r>
          </a:p>
        </p:txBody>
      </p:sp>
    </p:spTree>
    <p:extLst>
      <p:ext uri="{BB962C8B-B14F-4D97-AF65-F5344CB8AC3E}">
        <p14:creationId xmlns:p14="http://schemas.microsoft.com/office/powerpoint/2010/main" val="1324088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11" name="Rectangle 10">
            <a:extLst>
              <a:ext uri="{FF2B5EF4-FFF2-40B4-BE49-F238E27FC236}">
                <a16:creationId xmlns:a16="http://schemas.microsoft.com/office/drawing/2014/main" id="{57FDDC53-8DE6-4F4C-B6B4-4FA2A876C5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23AD053B-137E-47B4-997C-C91AE70CE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000" flipH="1">
            <a:off x="1441932" y="958443"/>
            <a:ext cx="9361145" cy="4365520"/>
          </a:xfrm>
          <a:custGeom>
            <a:avLst/>
            <a:gdLst>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405213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3171"/>
              <a:gd name="connsiteX1" fmla="*/ 9719033 w 9735159"/>
              <a:gd name="connsiteY1" fmla="*/ 122134 h 4583171"/>
              <a:gd name="connsiteX2" fmla="*/ 9675361 w 9735159"/>
              <a:gd name="connsiteY2" fmla="*/ 1854278 h 4583171"/>
              <a:gd name="connsiteX3" fmla="*/ 9667887 w 9735159"/>
              <a:gd name="connsiteY3" fmla="*/ 4129680 h 4583171"/>
              <a:gd name="connsiteX4" fmla="*/ 9156509 w 9735159"/>
              <a:gd name="connsiteY4" fmla="*/ 4179051 h 4583171"/>
              <a:gd name="connsiteX5" fmla="*/ 8374371 w 9735159"/>
              <a:gd name="connsiteY5" fmla="*/ 4200672 h 4583171"/>
              <a:gd name="connsiteX6" fmla="*/ 7989742 w 9735159"/>
              <a:gd name="connsiteY6" fmla="*/ 4205904 h 4583171"/>
              <a:gd name="connsiteX7" fmla="*/ 7685624 w 9735159"/>
              <a:gd name="connsiteY7" fmla="*/ 4466489 h 4583171"/>
              <a:gd name="connsiteX8" fmla="*/ 7189698 w 9735159"/>
              <a:gd name="connsiteY8" fmla="*/ 4582555 h 4583171"/>
              <a:gd name="connsiteX9" fmla="*/ 7423142 w 9735159"/>
              <a:gd name="connsiteY9" fmla="*/ 4218401 h 4583171"/>
              <a:gd name="connsiteX10" fmla="*/ 7322085 w 9735159"/>
              <a:gd name="connsiteY10" fmla="*/ 4198994 h 4583171"/>
              <a:gd name="connsiteX11" fmla="*/ 5976239 w 9735159"/>
              <a:gd name="connsiteY11" fmla="*/ 4198994 h 4583171"/>
              <a:gd name="connsiteX12" fmla="*/ 5703149 w 9735159"/>
              <a:gd name="connsiteY12" fmla="*/ 4203217 h 4583171"/>
              <a:gd name="connsiteX13" fmla="*/ 204518 w 9735159"/>
              <a:gd name="connsiteY13" fmla="*/ 4241988 h 4583171"/>
              <a:gd name="connsiteX14" fmla="*/ 45709 w 9735159"/>
              <a:gd name="connsiteY14" fmla="*/ 2519688 h 4583171"/>
              <a:gd name="connsiteX15" fmla="*/ 0 w 9735159"/>
              <a:gd name="connsiteY15" fmla="*/ 105770 h 4583171"/>
              <a:gd name="connsiteX16" fmla="*/ 6334131 w 9735159"/>
              <a:gd name="connsiteY16" fmla="*/ 49746 h 4583171"/>
              <a:gd name="connsiteX17" fmla="*/ 8936301 w 9735159"/>
              <a:gd name="connsiteY17" fmla="*/ 9904 h 4583171"/>
              <a:gd name="connsiteX18" fmla="*/ 9439106 w 9735159"/>
              <a:gd name="connsiteY18" fmla="*/ 1 h 4583171"/>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23142 w 9735159"/>
              <a:gd name="connsiteY9" fmla="*/ 4218401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169685 w 9735159"/>
              <a:gd name="connsiteY10" fmla="*/ 4210283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29680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78"/>
              <a:gd name="connsiteX1" fmla="*/ 9719033 w 9735159"/>
              <a:gd name="connsiteY1" fmla="*/ 122134 h 4583178"/>
              <a:gd name="connsiteX2" fmla="*/ 9675361 w 9735159"/>
              <a:gd name="connsiteY2" fmla="*/ 1854278 h 4583178"/>
              <a:gd name="connsiteX3" fmla="*/ 9667887 w 9735159"/>
              <a:gd name="connsiteY3" fmla="*/ 4157902 h 4583178"/>
              <a:gd name="connsiteX4" fmla="*/ 9156509 w 9735159"/>
              <a:gd name="connsiteY4" fmla="*/ 4179051 h 4583178"/>
              <a:gd name="connsiteX5" fmla="*/ 8374371 w 9735159"/>
              <a:gd name="connsiteY5" fmla="*/ 4200672 h 4583178"/>
              <a:gd name="connsiteX6" fmla="*/ 7989742 w 9735159"/>
              <a:gd name="connsiteY6" fmla="*/ 4205904 h 4583178"/>
              <a:gd name="connsiteX7" fmla="*/ 7189698 w 9735159"/>
              <a:gd name="connsiteY7" fmla="*/ 4582555 h 4583178"/>
              <a:gd name="connsiteX8" fmla="*/ 7389118 w 9735159"/>
              <a:gd name="connsiteY8" fmla="*/ 4221461 h 4583178"/>
              <a:gd name="connsiteX9" fmla="*/ 7169685 w 9735159"/>
              <a:gd name="connsiteY9" fmla="*/ 4210283 h 4583178"/>
              <a:gd name="connsiteX10" fmla="*/ 5703149 w 9735159"/>
              <a:gd name="connsiteY10" fmla="*/ 4203217 h 4583178"/>
              <a:gd name="connsiteX11" fmla="*/ 204518 w 9735159"/>
              <a:gd name="connsiteY11" fmla="*/ 4241988 h 4583178"/>
              <a:gd name="connsiteX12" fmla="*/ 45709 w 9735159"/>
              <a:gd name="connsiteY12" fmla="*/ 2519688 h 4583178"/>
              <a:gd name="connsiteX13" fmla="*/ 0 w 9735159"/>
              <a:gd name="connsiteY13" fmla="*/ 105770 h 4583178"/>
              <a:gd name="connsiteX14" fmla="*/ 6334131 w 9735159"/>
              <a:gd name="connsiteY14" fmla="*/ 49746 h 4583178"/>
              <a:gd name="connsiteX15" fmla="*/ 8936301 w 9735159"/>
              <a:gd name="connsiteY15" fmla="*/ 9904 h 4583178"/>
              <a:gd name="connsiteX16" fmla="*/ 9439106 w 9735159"/>
              <a:gd name="connsiteY16" fmla="*/ 1 h 4583178"/>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204518 w 9702102"/>
              <a:gd name="connsiteY11" fmla="*/ 4245444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941688 w 9702102"/>
              <a:gd name="connsiteY10" fmla="*/ 4246430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52358 w 9715354"/>
              <a:gd name="connsiteY0" fmla="*/ 3457 h 4586634"/>
              <a:gd name="connsiteX1" fmla="*/ 9680769 w 9715354"/>
              <a:gd name="connsiteY1" fmla="*/ 99832 h 4586634"/>
              <a:gd name="connsiteX2" fmla="*/ 9688613 w 9715354"/>
              <a:gd name="connsiteY2" fmla="*/ 1857734 h 4586634"/>
              <a:gd name="connsiteX3" fmla="*/ 9681139 w 9715354"/>
              <a:gd name="connsiteY3" fmla="*/ 4161358 h 4586634"/>
              <a:gd name="connsiteX4" fmla="*/ 9169761 w 9715354"/>
              <a:gd name="connsiteY4" fmla="*/ 4182507 h 4586634"/>
              <a:gd name="connsiteX5" fmla="*/ 8387623 w 9715354"/>
              <a:gd name="connsiteY5" fmla="*/ 4204128 h 4586634"/>
              <a:gd name="connsiteX6" fmla="*/ 8002994 w 9715354"/>
              <a:gd name="connsiteY6" fmla="*/ 4209360 h 4586634"/>
              <a:gd name="connsiteX7" fmla="*/ 7202950 w 9715354"/>
              <a:gd name="connsiteY7" fmla="*/ 4586011 h 4586634"/>
              <a:gd name="connsiteX8" fmla="*/ 7402370 w 9715354"/>
              <a:gd name="connsiteY8" fmla="*/ 4224917 h 4586634"/>
              <a:gd name="connsiteX9" fmla="*/ 7182937 w 9715354"/>
              <a:gd name="connsiteY9" fmla="*/ 4213739 h 4586634"/>
              <a:gd name="connsiteX10" fmla="*/ 5954940 w 9715354"/>
              <a:gd name="connsiteY10" fmla="*/ 4246430 h 4586634"/>
              <a:gd name="connsiteX11" fmla="*/ 204518 w 9715354"/>
              <a:gd name="connsiteY11" fmla="*/ 4298452 h 4586634"/>
              <a:gd name="connsiteX12" fmla="*/ 58961 w 9715354"/>
              <a:gd name="connsiteY12" fmla="*/ 2523144 h 4586634"/>
              <a:gd name="connsiteX13" fmla="*/ 0 w 9715354"/>
              <a:gd name="connsiteY13" fmla="*/ 29712 h 4586634"/>
              <a:gd name="connsiteX14" fmla="*/ 6347383 w 9715354"/>
              <a:gd name="connsiteY14" fmla="*/ 53202 h 4586634"/>
              <a:gd name="connsiteX15" fmla="*/ 8949553 w 9715354"/>
              <a:gd name="connsiteY15" fmla="*/ 13360 h 4586634"/>
              <a:gd name="connsiteX16" fmla="*/ 9452358 w 9715354"/>
              <a:gd name="connsiteY16" fmla="*/ 3457 h 4586634"/>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530791 w 9793787"/>
              <a:gd name="connsiteY0" fmla="*/ 166219 h 4749355"/>
              <a:gd name="connsiteX1" fmla="*/ 9759202 w 9793787"/>
              <a:gd name="connsiteY1" fmla="*/ 262594 h 4749355"/>
              <a:gd name="connsiteX2" fmla="*/ 9767046 w 9793787"/>
              <a:gd name="connsiteY2" fmla="*/ 2020496 h 4749355"/>
              <a:gd name="connsiteX3" fmla="*/ 9759572 w 9793787"/>
              <a:gd name="connsiteY3" fmla="*/ 4324120 h 4749355"/>
              <a:gd name="connsiteX4" fmla="*/ 9248194 w 9793787"/>
              <a:gd name="connsiteY4" fmla="*/ 4345269 h 4749355"/>
              <a:gd name="connsiteX5" fmla="*/ 8466056 w 9793787"/>
              <a:gd name="connsiteY5" fmla="*/ 4366890 h 4749355"/>
              <a:gd name="connsiteX6" fmla="*/ 8081427 w 9793787"/>
              <a:gd name="connsiteY6" fmla="*/ 4372122 h 4749355"/>
              <a:gd name="connsiteX7" fmla="*/ 7281383 w 9793787"/>
              <a:gd name="connsiteY7" fmla="*/ 4748773 h 4749355"/>
              <a:gd name="connsiteX8" fmla="*/ 7451928 w 9793787"/>
              <a:gd name="connsiteY8" fmla="*/ 4368428 h 4749355"/>
              <a:gd name="connsiteX9" fmla="*/ 7261370 w 9793787"/>
              <a:gd name="connsiteY9" fmla="*/ 4376501 h 4749355"/>
              <a:gd name="connsiteX10" fmla="*/ 6033373 w 9793787"/>
              <a:gd name="connsiteY10" fmla="*/ 4409192 h 4749355"/>
              <a:gd name="connsiteX11" fmla="*/ 282951 w 9793787"/>
              <a:gd name="connsiteY11" fmla="*/ 4461214 h 4749355"/>
              <a:gd name="connsiteX12" fmla="*/ 137394 w 9793787"/>
              <a:gd name="connsiteY12" fmla="*/ 2685906 h 4749355"/>
              <a:gd name="connsiteX13" fmla="*/ 78433 w 9793787"/>
              <a:gd name="connsiteY13" fmla="*/ 192474 h 4749355"/>
              <a:gd name="connsiteX14" fmla="*/ 650812 w 9793787"/>
              <a:gd name="connsiteY14" fmla="*/ 172339 h 4749355"/>
              <a:gd name="connsiteX15" fmla="*/ 6425816 w 9793787"/>
              <a:gd name="connsiteY15" fmla="*/ 215964 h 4749355"/>
              <a:gd name="connsiteX16" fmla="*/ 9027986 w 9793787"/>
              <a:gd name="connsiteY16" fmla="*/ 176122 h 4749355"/>
              <a:gd name="connsiteX17" fmla="*/ 9530791 w 9793787"/>
              <a:gd name="connsiteY17" fmla="*/ 166219 h 4749355"/>
              <a:gd name="connsiteX0" fmla="*/ 9543478 w 9806474"/>
              <a:gd name="connsiteY0" fmla="*/ 3458 h 4586594"/>
              <a:gd name="connsiteX1" fmla="*/ 9771889 w 9806474"/>
              <a:gd name="connsiteY1" fmla="*/ 99833 h 4586594"/>
              <a:gd name="connsiteX2" fmla="*/ 9779733 w 9806474"/>
              <a:gd name="connsiteY2" fmla="*/ 1857735 h 4586594"/>
              <a:gd name="connsiteX3" fmla="*/ 9772259 w 9806474"/>
              <a:gd name="connsiteY3" fmla="*/ 4161359 h 4586594"/>
              <a:gd name="connsiteX4" fmla="*/ 9260881 w 9806474"/>
              <a:gd name="connsiteY4" fmla="*/ 4182508 h 4586594"/>
              <a:gd name="connsiteX5" fmla="*/ 8478743 w 9806474"/>
              <a:gd name="connsiteY5" fmla="*/ 4204129 h 4586594"/>
              <a:gd name="connsiteX6" fmla="*/ 8094114 w 9806474"/>
              <a:gd name="connsiteY6" fmla="*/ 4209361 h 4586594"/>
              <a:gd name="connsiteX7" fmla="*/ 7294070 w 9806474"/>
              <a:gd name="connsiteY7" fmla="*/ 4586012 h 4586594"/>
              <a:gd name="connsiteX8" fmla="*/ 7464615 w 9806474"/>
              <a:gd name="connsiteY8" fmla="*/ 4205667 h 4586594"/>
              <a:gd name="connsiteX9" fmla="*/ 7274057 w 9806474"/>
              <a:gd name="connsiteY9" fmla="*/ 4213740 h 4586594"/>
              <a:gd name="connsiteX10" fmla="*/ 6046060 w 9806474"/>
              <a:gd name="connsiteY10" fmla="*/ 4246431 h 4586594"/>
              <a:gd name="connsiteX11" fmla="*/ 295638 w 9806474"/>
              <a:gd name="connsiteY11" fmla="*/ 4298453 h 4586594"/>
              <a:gd name="connsiteX12" fmla="*/ 150081 w 9806474"/>
              <a:gd name="connsiteY12" fmla="*/ 2523145 h 4586594"/>
              <a:gd name="connsiteX13" fmla="*/ 66257 w 9806474"/>
              <a:gd name="connsiteY13" fmla="*/ 476529 h 4586594"/>
              <a:gd name="connsiteX14" fmla="*/ 663499 w 9806474"/>
              <a:gd name="connsiteY14" fmla="*/ 9578 h 4586594"/>
              <a:gd name="connsiteX15" fmla="*/ 6438503 w 9806474"/>
              <a:gd name="connsiteY15" fmla="*/ 53203 h 4586594"/>
              <a:gd name="connsiteX16" fmla="*/ 9040673 w 9806474"/>
              <a:gd name="connsiteY16" fmla="*/ 13361 h 4586594"/>
              <a:gd name="connsiteX17" fmla="*/ 9543478 w 9806474"/>
              <a:gd name="connsiteY17" fmla="*/ 3458 h 4586594"/>
              <a:gd name="connsiteX0" fmla="*/ 9502853 w 9765849"/>
              <a:gd name="connsiteY0" fmla="*/ 3458 h 4586594"/>
              <a:gd name="connsiteX1" fmla="*/ 9731264 w 9765849"/>
              <a:gd name="connsiteY1" fmla="*/ 99833 h 4586594"/>
              <a:gd name="connsiteX2" fmla="*/ 9739108 w 9765849"/>
              <a:gd name="connsiteY2" fmla="*/ 1857735 h 4586594"/>
              <a:gd name="connsiteX3" fmla="*/ 9731634 w 9765849"/>
              <a:gd name="connsiteY3" fmla="*/ 4161359 h 4586594"/>
              <a:gd name="connsiteX4" fmla="*/ 9220256 w 9765849"/>
              <a:gd name="connsiteY4" fmla="*/ 4182508 h 4586594"/>
              <a:gd name="connsiteX5" fmla="*/ 8438118 w 9765849"/>
              <a:gd name="connsiteY5" fmla="*/ 4204129 h 4586594"/>
              <a:gd name="connsiteX6" fmla="*/ 8053489 w 9765849"/>
              <a:gd name="connsiteY6" fmla="*/ 4209361 h 4586594"/>
              <a:gd name="connsiteX7" fmla="*/ 7253445 w 9765849"/>
              <a:gd name="connsiteY7" fmla="*/ 4586012 h 4586594"/>
              <a:gd name="connsiteX8" fmla="*/ 7423990 w 9765849"/>
              <a:gd name="connsiteY8" fmla="*/ 4205667 h 4586594"/>
              <a:gd name="connsiteX9" fmla="*/ 7233432 w 9765849"/>
              <a:gd name="connsiteY9" fmla="*/ 4213740 h 4586594"/>
              <a:gd name="connsiteX10" fmla="*/ 6005435 w 9765849"/>
              <a:gd name="connsiteY10" fmla="*/ 4246431 h 4586594"/>
              <a:gd name="connsiteX11" fmla="*/ 255013 w 9765849"/>
              <a:gd name="connsiteY11" fmla="*/ 4298453 h 4586594"/>
              <a:gd name="connsiteX12" fmla="*/ 109456 w 9765849"/>
              <a:gd name="connsiteY12" fmla="*/ 2523145 h 4586594"/>
              <a:gd name="connsiteX13" fmla="*/ 25632 w 9765849"/>
              <a:gd name="connsiteY13" fmla="*/ 476529 h 4586594"/>
              <a:gd name="connsiteX14" fmla="*/ 622874 w 9765849"/>
              <a:gd name="connsiteY14" fmla="*/ 9578 h 4586594"/>
              <a:gd name="connsiteX15" fmla="*/ 6397878 w 9765849"/>
              <a:gd name="connsiteY15" fmla="*/ 53203 h 4586594"/>
              <a:gd name="connsiteX16" fmla="*/ 9000048 w 9765849"/>
              <a:gd name="connsiteY16" fmla="*/ 13361 h 4586594"/>
              <a:gd name="connsiteX17" fmla="*/ 9502853 w 9765849"/>
              <a:gd name="connsiteY17" fmla="*/ 3458 h 4586594"/>
              <a:gd name="connsiteX0" fmla="*/ 9693055 w 9956051"/>
              <a:gd name="connsiteY0" fmla="*/ 3458 h 4586594"/>
              <a:gd name="connsiteX1" fmla="*/ 9921466 w 9956051"/>
              <a:gd name="connsiteY1" fmla="*/ 99833 h 4586594"/>
              <a:gd name="connsiteX2" fmla="*/ 9929310 w 9956051"/>
              <a:gd name="connsiteY2" fmla="*/ 1857735 h 4586594"/>
              <a:gd name="connsiteX3" fmla="*/ 9921836 w 9956051"/>
              <a:gd name="connsiteY3" fmla="*/ 4161359 h 4586594"/>
              <a:gd name="connsiteX4" fmla="*/ 9410458 w 9956051"/>
              <a:gd name="connsiteY4" fmla="*/ 4182508 h 4586594"/>
              <a:gd name="connsiteX5" fmla="*/ 8628320 w 9956051"/>
              <a:gd name="connsiteY5" fmla="*/ 4204129 h 4586594"/>
              <a:gd name="connsiteX6" fmla="*/ 8243691 w 9956051"/>
              <a:gd name="connsiteY6" fmla="*/ 4209361 h 4586594"/>
              <a:gd name="connsiteX7" fmla="*/ 7443647 w 9956051"/>
              <a:gd name="connsiteY7" fmla="*/ 4586012 h 4586594"/>
              <a:gd name="connsiteX8" fmla="*/ 7614192 w 9956051"/>
              <a:gd name="connsiteY8" fmla="*/ 4205667 h 4586594"/>
              <a:gd name="connsiteX9" fmla="*/ 7423634 w 9956051"/>
              <a:gd name="connsiteY9" fmla="*/ 4213740 h 4586594"/>
              <a:gd name="connsiteX10" fmla="*/ 6195637 w 9956051"/>
              <a:gd name="connsiteY10" fmla="*/ 4246431 h 4586594"/>
              <a:gd name="connsiteX11" fmla="*/ 445215 w 9956051"/>
              <a:gd name="connsiteY11" fmla="*/ 4298453 h 4586594"/>
              <a:gd name="connsiteX12" fmla="*/ 299658 w 9956051"/>
              <a:gd name="connsiteY12" fmla="*/ 2523145 h 4586594"/>
              <a:gd name="connsiteX13" fmla="*/ 215834 w 9956051"/>
              <a:gd name="connsiteY13" fmla="*/ 476529 h 4586594"/>
              <a:gd name="connsiteX14" fmla="*/ 399481 w 9956051"/>
              <a:gd name="connsiteY14" fmla="*/ 16797 h 4586594"/>
              <a:gd name="connsiteX15" fmla="*/ 6588080 w 9956051"/>
              <a:gd name="connsiteY15" fmla="*/ 53203 h 4586594"/>
              <a:gd name="connsiteX16" fmla="*/ 9190250 w 9956051"/>
              <a:gd name="connsiteY16" fmla="*/ 13361 h 4586594"/>
              <a:gd name="connsiteX17" fmla="*/ 9693055 w 9956051"/>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511995 w 9774991"/>
              <a:gd name="connsiteY0" fmla="*/ 3458 h 4586594"/>
              <a:gd name="connsiteX1" fmla="*/ 9740406 w 9774991"/>
              <a:gd name="connsiteY1" fmla="*/ 99833 h 4586594"/>
              <a:gd name="connsiteX2" fmla="*/ 9748250 w 9774991"/>
              <a:gd name="connsiteY2" fmla="*/ 1857735 h 4586594"/>
              <a:gd name="connsiteX3" fmla="*/ 9740776 w 9774991"/>
              <a:gd name="connsiteY3" fmla="*/ 4161359 h 4586594"/>
              <a:gd name="connsiteX4" fmla="*/ 9229398 w 9774991"/>
              <a:gd name="connsiteY4" fmla="*/ 4182508 h 4586594"/>
              <a:gd name="connsiteX5" fmla="*/ 8447260 w 9774991"/>
              <a:gd name="connsiteY5" fmla="*/ 4204129 h 4586594"/>
              <a:gd name="connsiteX6" fmla="*/ 8062631 w 9774991"/>
              <a:gd name="connsiteY6" fmla="*/ 4209361 h 4586594"/>
              <a:gd name="connsiteX7" fmla="*/ 7262587 w 9774991"/>
              <a:gd name="connsiteY7" fmla="*/ 4586012 h 4586594"/>
              <a:gd name="connsiteX8" fmla="*/ 7433132 w 9774991"/>
              <a:gd name="connsiteY8" fmla="*/ 4205667 h 4586594"/>
              <a:gd name="connsiteX9" fmla="*/ 7242574 w 9774991"/>
              <a:gd name="connsiteY9" fmla="*/ 4213740 h 4586594"/>
              <a:gd name="connsiteX10" fmla="*/ 6014577 w 9774991"/>
              <a:gd name="connsiteY10" fmla="*/ 4246431 h 4586594"/>
              <a:gd name="connsiteX11" fmla="*/ 264155 w 9774991"/>
              <a:gd name="connsiteY11" fmla="*/ 4298453 h 4586594"/>
              <a:gd name="connsiteX12" fmla="*/ 118598 w 9774991"/>
              <a:gd name="connsiteY12" fmla="*/ 2523145 h 4586594"/>
              <a:gd name="connsiteX13" fmla="*/ 34774 w 9774991"/>
              <a:gd name="connsiteY13" fmla="*/ 476529 h 4586594"/>
              <a:gd name="connsiteX14" fmla="*/ 187098 w 9774991"/>
              <a:gd name="connsiteY14" fmla="*/ 93555 h 4586594"/>
              <a:gd name="connsiteX15" fmla="*/ 6407020 w 9774991"/>
              <a:gd name="connsiteY15" fmla="*/ 53203 h 4586594"/>
              <a:gd name="connsiteX16" fmla="*/ 9009190 w 9774991"/>
              <a:gd name="connsiteY16" fmla="*/ 13361 h 4586594"/>
              <a:gd name="connsiteX17" fmla="*/ 9511995 w 9774991"/>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77082 w 9745053"/>
              <a:gd name="connsiteY15" fmla="*/ 53203 h 4586594"/>
              <a:gd name="connsiteX16" fmla="*/ 8979252 w 9745053"/>
              <a:gd name="connsiteY16" fmla="*/ 13361 h 4586594"/>
              <a:gd name="connsiteX17" fmla="*/ 9482057 w 9745053"/>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87207 w 9745053"/>
              <a:gd name="connsiteY15" fmla="*/ 9477 h 4586594"/>
              <a:gd name="connsiteX16" fmla="*/ 8979252 w 9745053"/>
              <a:gd name="connsiteY16" fmla="*/ 13361 h 4586594"/>
              <a:gd name="connsiteX17" fmla="*/ 9482057 w 9745053"/>
              <a:gd name="connsiteY17" fmla="*/ 3458 h 4586594"/>
              <a:gd name="connsiteX0" fmla="*/ 9481430 w 9744426"/>
              <a:gd name="connsiteY0" fmla="*/ 3458 h 4586594"/>
              <a:gd name="connsiteX1" fmla="*/ 9709841 w 9744426"/>
              <a:gd name="connsiteY1" fmla="*/ 99833 h 4586594"/>
              <a:gd name="connsiteX2" fmla="*/ 9717685 w 9744426"/>
              <a:gd name="connsiteY2" fmla="*/ 1857735 h 4586594"/>
              <a:gd name="connsiteX3" fmla="*/ 9710211 w 9744426"/>
              <a:gd name="connsiteY3" fmla="*/ 4161359 h 4586594"/>
              <a:gd name="connsiteX4" fmla="*/ 9198833 w 9744426"/>
              <a:gd name="connsiteY4" fmla="*/ 4182508 h 4586594"/>
              <a:gd name="connsiteX5" fmla="*/ 8416695 w 9744426"/>
              <a:gd name="connsiteY5" fmla="*/ 4204129 h 4586594"/>
              <a:gd name="connsiteX6" fmla="*/ 8032066 w 9744426"/>
              <a:gd name="connsiteY6" fmla="*/ 4209361 h 4586594"/>
              <a:gd name="connsiteX7" fmla="*/ 7232022 w 9744426"/>
              <a:gd name="connsiteY7" fmla="*/ 4586012 h 4586594"/>
              <a:gd name="connsiteX8" fmla="*/ 7402567 w 9744426"/>
              <a:gd name="connsiteY8" fmla="*/ 4205667 h 4586594"/>
              <a:gd name="connsiteX9" fmla="*/ 7212009 w 9744426"/>
              <a:gd name="connsiteY9" fmla="*/ 4213740 h 4586594"/>
              <a:gd name="connsiteX10" fmla="*/ 5984012 w 9744426"/>
              <a:gd name="connsiteY10" fmla="*/ 4246431 h 4586594"/>
              <a:gd name="connsiteX11" fmla="*/ 233590 w 9744426"/>
              <a:gd name="connsiteY11" fmla="*/ 4298453 h 4586594"/>
              <a:gd name="connsiteX12" fmla="*/ 88033 w 9744426"/>
              <a:gd name="connsiteY12" fmla="*/ 2523145 h 4586594"/>
              <a:gd name="connsiteX13" fmla="*/ 5158 w 9744426"/>
              <a:gd name="connsiteY13" fmla="*/ 530948 h 4586594"/>
              <a:gd name="connsiteX14" fmla="*/ 156533 w 9744426"/>
              <a:gd name="connsiteY14" fmla="*/ 93555 h 4586594"/>
              <a:gd name="connsiteX15" fmla="*/ 6386580 w 9744426"/>
              <a:gd name="connsiteY15" fmla="*/ 9477 h 4586594"/>
              <a:gd name="connsiteX16" fmla="*/ 8978625 w 9744426"/>
              <a:gd name="connsiteY16" fmla="*/ 13361 h 4586594"/>
              <a:gd name="connsiteX17" fmla="*/ 9481430 w 9744426"/>
              <a:gd name="connsiteY17" fmla="*/ 3458 h 4586594"/>
              <a:gd name="connsiteX0" fmla="*/ 9481117 w 9744113"/>
              <a:gd name="connsiteY0" fmla="*/ 3458 h 4586594"/>
              <a:gd name="connsiteX1" fmla="*/ 9709528 w 9744113"/>
              <a:gd name="connsiteY1" fmla="*/ 99833 h 4586594"/>
              <a:gd name="connsiteX2" fmla="*/ 9717372 w 9744113"/>
              <a:gd name="connsiteY2" fmla="*/ 1857735 h 4586594"/>
              <a:gd name="connsiteX3" fmla="*/ 9709898 w 9744113"/>
              <a:gd name="connsiteY3" fmla="*/ 4161359 h 4586594"/>
              <a:gd name="connsiteX4" fmla="*/ 9198520 w 9744113"/>
              <a:gd name="connsiteY4" fmla="*/ 4182508 h 4586594"/>
              <a:gd name="connsiteX5" fmla="*/ 8416382 w 9744113"/>
              <a:gd name="connsiteY5" fmla="*/ 4204129 h 4586594"/>
              <a:gd name="connsiteX6" fmla="*/ 8031753 w 9744113"/>
              <a:gd name="connsiteY6" fmla="*/ 4209361 h 4586594"/>
              <a:gd name="connsiteX7" fmla="*/ 7231709 w 9744113"/>
              <a:gd name="connsiteY7" fmla="*/ 4586012 h 4586594"/>
              <a:gd name="connsiteX8" fmla="*/ 7402254 w 9744113"/>
              <a:gd name="connsiteY8" fmla="*/ 4205667 h 4586594"/>
              <a:gd name="connsiteX9" fmla="*/ 7211696 w 9744113"/>
              <a:gd name="connsiteY9" fmla="*/ 4213740 h 4586594"/>
              <a:gd name="connsiteX10" fmla="*/ 5983699 w 9744113"/>
              <a:gd name="connsiteY10" fmla="*/ 4246431 h 4586594"/>
              <a:gd name="connsiteX11" fmla="*/ 233277 w 9744113"/>
              <a:gd name="connsiteY11" fmla="*/ 4298453 h 4586594"/>
              <a:gd name="connsiteX12" fmla="*/ 87720 w 9744113"/>
              <a:gd name="connsiteY12" fmla="*/ 2523145 h 4586594"/>
              <a:gd name="connsiteX13" fmla="*/ 4845 w 9744113"/>
              <a:gd name="connsiteY13" fmla="*/ 530948 h 4586594"/>
              <a:gd name="connsiteX14" fmla="*/ 156980 w 9744113"/>
              <a:gd name="connsiteY14" fmla="*/ 137092 h 4586594"/>
              <a:gd name="connsiteX15" fmla="*/ 6386267 w 9744113"/>
              <a:gd name="connsiteY15" fmla="*/ 9477 h 4586594"/>
              <a:gd name="connsiteX16" fmla="*/ 8978312 w 9744113"/>
              <a:gd name="connsiteY16" fmla="*/ 13361 h 4586594"/>
              <a:gd name="connsiteX17" fmla="*/ 9481117 w 9744113"/>
              <a:gd name="connsiteY17" fmla="*/ 3458 h 4586594"/>
              <a:gd name="connsiteX0" fmla="*/ 9477408 w 9740404"/>
              <a:gd name="connsiteY0" fmla="*/ 3458 h 4586594"/>
              <a:gd name="connsiteX1" fmla="*/ 9705819 w 9740404"/>
              <a:gd name="connsiteY1" fmla="*/ 99833 h 4586594"/>
              <a:gd name="connsiteX2" fmla="*/ 9713663 w 9740404"/>
              <a:gd name="connsiteY2" fmla="*/ 1857735 h 4586594"/>
              <a:gd name="connsiteX3" fmla="*/ 9706189 w 9740404"/>
              <a:gd name="connsiteY3" fmla="*/ 4161359 h 4586594"/>
              <a:gd name="connsiteX4" fmla="*/ 9194811 w 9740404"/>
              <a:gd name="connsiteY4" fmla="*/ 4182508 h 4586594"/>
              <a:gd name="connsiteX5" fmla="*/ 8412673 w 9740404"/>
              <a:gd name="connsiteY5" fmla="*/ 4204129 h 4586594"/>
              <a:gd name="connsiteX6" fmla="*/ 8028044 w 9740404"/>
              <a:gd name="connsiteY6" fmla="*/ 4209361 h 4586594"/>
              <a:gd name="connsiteX7" fmla="*/ 7228000 w 9740404"/>
              <a:gd name="connsiteY7" fmla="*/ 4586012 h 4586594"/>
              <a:gd name="connsiteX8" fmla="*/ 7398545 w 9740404"/>
              <a:gd name="connsiteY8" fmla="*/ 4205667 h 4586594"/>
              <a:gd name="connsiteX9" fmla="*/ 7207987 w 9740404"/>
              <a:gd name="connsiteY9" fmla="*/ 4213740 h 4586594"/>
              <a:gd name="connsiteX10" fmla="*/ 5979990 w 9740404"/>
              <a:gd name="connsiteY10" fmla="*/ 4246431 h 4586594"/>
              <a:gd name="connsiteX11" fmla="*/ 229568 w 9740404"/>
              <a:gd name="connsiteY11" fmla="*/ 4298453 h 4586594"/>
              <a:gd name="connsiteX12" fmla="*/ 84011 w 9740404"/>
              <a:gd name="connsiteY12" fmla="*/ 2523145 h 4586594"/>
              <a:gd name="connsiteX13" fmla="*/ 1136 w 9740404"/>
              <a:gd name="connsiteY13" fmla="*/ 530948 h 4586594"/>
              <a:gd name="connsiteX14" fmla="*/ 153271 w 9740404"/>
              <a:gd name="connsiteY14" fmla="*/ 137092 h 4586594"/>
              <a:gd name="connsiteX15" fmla="*/ 6382558 w 9740404"/>
              <a:gd name="connsiteY15" fmla="*/ 9477 h 4586594"/>
              <a:gd name="connsiteX16" fmla="*/ 8974603 w 9740404"/>
              <a:gd name="connsiteY16" fmla="*/ 13361 h 4586594"/>
              <a:gd name="connsiteX17" fmla="*/ 9477408 w 9740404"/>
              <a:gd name="connsiteY17" fmla="*/ 3458 h 4586594"/>
              <a:gd name="connsiteX0" fmla="*/ 9486740 w 9749736"/>
              <a:gd name="connsiteY0" fmla="*/ 3458 h 4586594"/>
              <a:gd name="connsiteX1" fmla="*/ 9715151 w 9749736"/>
              <a:gd name="connsiteY1" fmla="*/ 99833 h 4586594"/>
              <a:gd name="connsiteX2" fmla="*/ 9722995 w 9749736"/>
              <a:gd name="connsiteY2" fmla="*/ 1857735 h 4586594"/>
              <a:gd name="connsiteX3" fmla="*/ 9715521 w 9749736"/>
              <a:gd name="connsiteY3" fmla="*/ 4161359 h 4586594"/>
              <a:gd name="connsiteX4" fmla="*/ 9204143 w 9749736"/>
              <a:gd name="connsiteY4" fmla="*/ 4182508 h 4586594"/>
              <a:gd name="connsiteX5" fmla="*/ 8422005 w 9749736"/>
              <a:gd name="connsiteY5" fmla="*/ 4204129 h 4586594"/>
              <a:gd name="connsiteX6" fmla="*/ 8037376 w 9749736"/>
              <a:gd name="connsiteY6" fmla="*/ 4209361 h 4586594"/>
              <a:gd name="connsiteX7" fmla="*/ 7237332 w 9749736"/>
              <a:gd name="connsiteY7" fmla="*/ 4586012 h 4586594"/>
              <a:gd name="connsiteX8" fmla="*/ 7407877 w 9749736"/>
              <a:gd name="connsiteY8" fmla="*/ 4205667 h 4586594"/>
              <a:gd name="connsiteX9" fmla="*/ 7217319 w 9749736"/>
              <a:gd name="connsiteY9" fmla="*/ 4213740 h 4586594"/>
              <a:gd name="connsiteX10" fmla="*/ 5989322 w 9749736"/>
              <a:gd name="connsiteY10" fmla="*/ 4246431 h 4586594"/>
              <a:gd name="connsiteX11" fmla="*/ 238900 w 9749736"/>
              <a:gd name="connsiteY11" fmla="*/ 4298453 h 4586594"/>
              <a:gd name="connsiteX12" fmla="*/ 93343 w 9749736"/>
              <a:gd name="connsiteY12" fmla="*/ 2523145 h 4586594"/>
              <a:gd name="connsiteX13" fmla="*/ 10468 w 9749736"/>
              <a:gd name="connsiteY13" fmla="*/ 530948 h 4586594"/>
              <a:gd name="connsiteX14" fmla="*/ 97489 w 9749736"/>
              <a:gd name="connsiteY14" fmla="*/ 149115 h 4586594"/>
              <a:gd name="connsiteX15" fmla="*/ 6391890 w 9749736"/>
              <a:gd name="connsiteY15" fmla="*/ 9477 h 4586594"/>
              <a:gd name="connsiteX16" fmla="*/ 8983935 w 9749736"/>
              <a:gd name="connsiteY16" fmla="*/ 13361 h 4586594"/>
              <a:gd name="connsiteX17" fmla="*/ 9486740 w 9749736"/>
              <a:gd name="connsiteY17" fmla="*/ 3458 h 4586594"/>
              <a:gd name="connsiteX0" fmla="*/ 9486740 w 9793439"/>
              <a:gd name="connsiteY0" fmla="*/ 75473 h 4658609"/>
              <a:gd name="connsiteX1" fmla="*/ 9715151 w 9793439"/>
              <a:gd name="connsiteY1" fmla="*/ 171848 h 4658609"/>
              <a:gd name="connsiteX2" fmla="*/ 9779506 w 9793439"/>
              <a:gd name="connsiteY2" fmla="*/ 2048524 h 4658609"/>
              <a:gd name="connsiteX3" fmla="*/ 9715521 w 9793439"/>
              <a:gd name="connsiteY3" fmla="*/ 4233374 h 4658609"/>
              <a:gd name="connsiteX4" fmla="*/ 9204143 w 9793439"/>
              <a:gd name="connsiteY4" fmla="*/ 4254523 h 4658609"/>
              <a:gd name="connsiteX5" fmla="*/ 8422005 w 9793439"/>
              <a:gd name="connsiteY5" fmla="*/ 4276144 h 4658609"/>
              <a:gd name="connsiteX6" fmla="*/ 8037376 w 9793439"/>
              <a:gd name="connsiteY6" fmla="*/ 4281376 h 4658609"/>
              <a:gd name="connsiteX7" fmla="*/ 7237332 w 9793439"/>
              <a:gd name="connsiteY7" fmla="*/ 4658027 h 4658609"/>
              <a:gd name="connsiteX8" fmla="*/ 7407877 w 9793439"/>
              <a:gd name="connsiteY8" fmla="*/ 4277682 h 4658609"/>
              <a:gd name="connsiteX9" fmla="*/ 7217319 w 9793439"/>
              <a:gd name="connsiteY9" fmla="*/ 4285755 h 4658609"/>
              <a:gd name="connsiteX10" fmla="*/ 5989322 w 9793439"/>
              <a:gd name="connsiteY10" fmla="*/ 4318446 h 4658609"/>
              <a:gd name="connsiteX11" fmla="*/ 238900 w 9793439"/>
              <a:gd name="connsiteY11" fmla="*/ 4370468 h 4658609"/>
              <a:gd name="connsiteX12" fmla="*/ 93343 w 9793439"/>
              <a:gd name="connsiteY12" fmla="*/ 2595160 h 4658609"/>
              <a:gd name="connsiteX13" fmla="*/ 10468 w 9793439"/>
              <a:gd name="connsiteY13" fmla="*/ 602963 h 4658609"/>
              <a:gd name="connsiteX14" fmla="*/ 97489 w 9793439"/>
              <a:gd name="connsiteY14" fmla="*/ 221130 h 4658609"/>
              <a:gd name="connsiteX15" fmla="*/ 6391890 w 9793439"/>
              <a:gd name="connsiteY15" fmla="*/ 81492 h 4658609"/>
              <a:gd name="connsiteX16" fmla="*/ 8983935 w 9793439"/>
              <a:gd name="connsiteY16" fmla="*/ 85376 h 4658609"/>
              <a:gd name="connsiteX17" fmla="*/ 9486740 w 9793439"/>
              <a:gd name="connsiteY17" fmla="*/ 75473 h 4658609"/>
              <a:gd name="connsiteX0" fmla="*/ 9486740 w 9792089"/>
              <a:gd name="connsiteY0" fmla="*/ 3458 h 4586594"/>
              <a:gd name="connsiteX1" fmla="*/ 9715151 w 9792089"/>
              <a:gd name="connsiteY1" fmla="*/ 99833 h 4586594"/>
              <a:gd name="connsiteX2" fmla="*/ 9779506 w 9792089"/>
              <a:gd name="connsiteY2" fmla="*/ 1976509 h 4586594"/>
              <a:gd name="connsiteX3" fmla="*/ 9715521 w 9792089"/>
              <a:gd name="connsiteY3" fmla="*/ 4161359 h 4586594"/>
              <a:gd name="connsiteX4" fmla="*/ 9204143 w 9792089"/>
              <a:gd name="connsiteY4" fmla="*/ 4182508 h 4586594"/>
              <a:gd name="connsiteX5" fmla="*/ 8422005 w 9792089"/>
              <a:gd name="connsiteY5" fmla="*/ 4204129 h 4586594"/>
              <a:gd name="connsiteX6" fmla="*/ 8037376 w 9792089"/>
              <a:gd name="connsiteY6" fmla="*/ 4209361 h 4586594"/>
              <a:gd name="connsiteX7" fmla="*/ 7237332 w 9792089"/>
              <a:gd name="connsiteY7" fmla="*/ 4586012 h 4586594"/>
              <a:gd name="connsiteX8" fmla="*/ 7407877 w 9792089"/>
              <a:gd name="connsiteY8" fmla="*/ 4205667 h 4586594"/>
              <a:gd name="connsiteX9" fmla="*/ 7217319 w 9792089"/>
              <a:gd name="connsiteY9" fmla="*/ 4213740 h 4586594"/>
              <a:gd name="connsiteX10" fmla="*/ 5989322 w 9792089"/>
              <a:gd name="connsiteY10" fmla="*/ 4246431 h 4586594"/>
              <a:gd name="connsiteX11" fmla="*/ 238900 w 9792089"/>
              <a:gd name="connsiteY11" fmla="*/ 4298453 h 4586594"/>
              <a:gd name="connsiteX12" fmla="*/ 93343 w 9792089"/>
              <a:gd name="connsiteY12" fmla="*/ 2523145 h 4586594"/>
              <a:gd name="connsiteX13" fmla="*/ 10468 w 9792089"/>
              <a:gd name="connsiteY13" fmla="*/ 530948 h 4586594"/>
              <a:gd name="connsiteX14" fmla="*/ 97489 w 9792089"/>
              <a:gd name="connsiteY14" fmla="*/ 149115 h 4586594"/>
              <a:gd name="connsiteX15" fmla="*/ 6391890 w 9792089"/>
              <a:gd name="connsiteY15" fmla="*/ 9477 h 4586594"/>
              <a:gd name="connsiteX16" fmla="*/ 8983935 w 9792089"/>
              <a:gd name="connsiteY16" fmla="*/ 13361 h 4586594"/>
              <a:gd name="connsiteX17" fmla="*/ 9486740 w 9792089"/>
              <a:gd name="connsiteY17" fmla="*/ 3458 h 45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792089" h="4586594">
                <a:moveTo>
                  <a:pt x="9486740" y="3458"/>
                </a:moveTo>
                <a:cubicBezTo>
                  <a:pt x="9608609" y="17870"/>
                  <a:pt x="9702239" y="-44549"/>
                  <a:pt x="9715151" y="99833"/>
                </a:cubicBezTo>
                <a:cubicBezTo>
                  <a:pt x="9744763" y="430954"/>
                  <a:pt x="9820064" y="1179006"/>
                  <a:pt x="9779506" y="1976509"/>
                </a:cubicBezTo>
                <a:cubicBezTo>
                  <a:pt x="9821453" y="2872786"/>
                  <a:pt x="9747762" y="4009775"/>
                  <a:pt x="9715521" y="4161359"/>
                </a:cubicBezTo>
                <a:cubicBezTo>
                  <a:pt x="9446860" y="4212001"/>
                  <a:pt x="9419729" y="4175380"/>
                  <a:pt x="9204143" y="4182508"/>
                </a:cubicBezTo>
                <a:lnTo>
                  <a:pt x="8422005" y="4204129"/>
                </a:lnTo>
                <a:lnTo>
                  <a:pt x="8037376" y="4209361"/>
                </a:lnTo>
                <a:cubicBezTo>
                  <a:pt x="7952820" y="4216563"/>
                  <a:pt x="7868491" y="4404455"/>
                  <a:pt x="7237332" y="4586012"/>
                </a:cubicBezTo>
                <a:cubicBezTo>
                  <a:pt x="7212892" y="4601135"/>
                  <a:pt x="7434449" y="4317853"/>
                  <a:pt x="7407877" y="4205667"/>
                </a:cubicBezTo>
                <a:lnTo>
                  <a:pt x="7217319" y="4213740"/>
                </a:lnTo>
                <a:lnTo>
                  <a:pt x="5989322" y="4246431"/>
                </a:lnTo>
                <a:cubicBezTo>
                  <a:pt x="4635231" y="4269266"/>
                  <a:pt x="2061843" y="4343979"/>
                  <a:pt x="238900" y="4298453"/>
                </a:cubicBezTo>
                <a:cubicBezTo>
                  <a:pt x="67346" y="4318795"/>
                  <a:pt x="106883" y="4077771"/>
                  <a:pt x="93343" y="2523145"/>
                </a:cubicBezTo>
                <a:cubicBezTo>
                  <a:pt x="78840" y="1882752"/>
                  <a:pt x="9777" y="926620"/>
                  <a:pt x="10468" y="530948"/>
                </a:cubicBezTo>
                <a:cubicBezTo>
                  <a:pt x="11159" y="135276"/>
                  <a:pt x="-45388" y="172775"/>
                  <a:pt x="97489" y="149115"/>
                </a:cubicBezTo>
                <a:cubicBezTo>
                  <a:pt x="1625900" y="105255"/>
                  <a:pt x="4329024" y="-2658"/>
                  <a:pt x="6391890" y="9477"/>
                </a:cubicBezTo>
                <a:lnTo>
                  <a:pt x="8983935" y="13361"/>
                </a:lnTo>
                <a:cubicBezTo>
                  <a:pt x="9151710" y="25102"/>
                  <a:pt x="9364871" y="-10954"/>
                  <a:pt x="9486740" y="3458"/>
                </a:cubicBezTo>
                <a:close/>
              </a:path>
            </a:pathLst>
          </a:cu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009E72EC-1178-47C7-A287-A05A6D497A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000" flipH="1">
            <a:off x="1390656" y="1015766"/>
            <a:ext cx="9361145" cy="4365520"/>
          </a:xfrm>
          <a:custGeom>
            <a:avLst/>
            <a:gdLst>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405213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3171"/>
              <a:gd name="connsiteX1" fmla="*/ 9719033 w 9735159"/>
              <a:gd name="connsiteY1" fmla="*/ 122134 h 4583171"/>
              <a:gd name="connsiteX2" fmla="*/ 9675361 w 9735159"/>
              <a:gd name="connsiteY2" fmla="*/ 1854278 h 4583171"/>
              <a:gd name="connsiteX3" fmla="*/ 9667887 w 9735159"/>
              <a:gd name="connsiteY3" fmla="*/ 4129680 h 4583171"/>
              <a:gd name="connsiteX4" fmla="*/ 9156509 w 9735159"/>
              <a:gd name="connsiteY4" fmla="*/ 4179051 h 4583171"/>
              <a:gd name="connsiteX5" fmla="*/ 8374371 w 9735159"/>
              <a:gd name="connsiteY5" fmla="*/ 4200672 h 4583171"/>
              <a:gd name="connsiteX6" fmla="*/ 7989742 w 9735159"/>
              <a:gd name="connsiteY6" fmla="*/ 4205904 h 4583171"/>
              <a:gd name="connsiteX7" fmla="*/ 7685624 w 9735159"/>
              <a:gd name="connsiteY7" fmla="*/ 4466489 h 4583171"/>
              <a:gd name="connsiteX8" fmla="*/ 7189698 w 9735159"/>
              <a:gd name="connsiteY8" fmla="*/ 4582555 h 4583171"/>
              <a:gd name="connsiteX9" fmla="*/ 7423142 w 9735159"/>
              <a:gd name="connsiteY9" fmla="*/ 4218401 h 4583171"/>
              <a:gd name="connsiteX10" fmla="*/ 7322085 w 9735159"/>
              <a:gd name="connsiteY10" fmla="*/ 4198994 h 4583171"/>
              <a:gd name="connsiteX11" fmla="*/ 5976239 w 9735159"/>
              <a:gd name="connsiteY11" fmla="*/ 4198994 h 4583171"/>
              <a:gd name="connsiteX12" fmla="*/ 5703149 w 9735159"/>
              <a:gd name="connsiteY12" fmla="*/ 4203217 h 4583171"/>
              <a:gd name="connsiteX13" fmla="*/ 204518 w 9735159"/>
              <a:gd name="connsiteY13" fmla="*/ 4241988 h 4583171"/>
              <a:gd name="connsiteX14" fmla="*/ 45709 w 9735159"/>
              <a:gd name="connsiteY14" fmla="*/ 2519688 h 4583171"/>
              <a:gd name="connsiteX15" fmla="*/ 0 w 9735159"/>
              <a:gd name="connsiteY15" fmla="*/ 105770 h 4583171"/>
              <a:gd name="connsiteX16" fmla="*/ 6334131 w 9735159"/>
              <a:gd name="connsiteY16" fmla="*/ 49746 h 4583171"/>
              <a:gd name="connsiteX17" fmla="*/ 8936301 w 9735159"/>
              <a:gd name="connsiteY17" fmla="*/ 9904 h 4583171"/>
              <a:gd name="connsiteX18" fmla="*/ 9439106 w 9735159"/>
              <a:gd name="connsiteY18" fmla="*/ 1 h 4583171"/>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23142 w 9735159"/>
              <a:gd name="connsiteY9" fmla="*/ 4218401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169685 w 9735159"/>
              <a:gd name="connsiteY10" fmla="*/ 4210283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29680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78"/>
              <a:gd name="connsiteX1" fmla="*/ 9719033 w 9735159"/>
              <a:gd name="connsiteY1" fmla="*/ 122134 h 4583178"/>
              <a:gd name="connsiteX2" fmla="*/ 9675361 w 9735159"/>
              <a:gd name="connsiteY2" fmla="*/ 1854278 h 4583178"/>
              <a:gd name="connsiteX3" fmla="*/ 9667887 w 9735159"/>
              <a:gd name="connsiteY3" fmla="*/ 4157902 h 4583178"/>
              <a:gd name="connsiteX4" fmla="*/ 9156509 w 9735159"/>
              <a:gd name="connsiteY4" fmla="*/ 4179051 h 4583178"/>
              <a:gd name="connsiteX5" fmla="*/ 8374371 w 9735159"/>
              <a:gd name="connsiteY5" fmla="*/ 4200672 h 4583178"/>
              <a:gd name="connsiteX6" fmla="*/ 7989742 w 9735159"/>
              <a:gd name="connsiteY6" fmla="*/ 4205904 h 4583178"/>
              <a:gd name="connsiteX7" fmla="*/ 7189698 w 9735159"/>
              <a:gd name="connsiteY7" fmla="*/ 4582555 h 4583178"/>
              <a:gd name="connsiteX8" fmla="*/ 7389118 w 9735159"/>
              <a:gd name="connsiteY8" fmla="*/ 4221461 h 4583178"/>
              <a:gd name="connsiteX9" fmla="*/ 7169685 w 9735159"/>
              <a:gd name="connsiteY9" fmla="*/ 4210283 h 4583178"/>
              <a:gd name="connsiteX10" fmla="*/ 5703149 w 9735159"/>
              <a:gd name="connsiteY10" fmla="*/ 4203217 h 4583178"/>
              <a:gd name="connsiteX11" fmla="*/ 204518 w 9735159"/>
              <a:gd name="connsiteY11" fmla="*/ 4241988 h 4583178"/>
              <a:gd name="connsiteX12" fmla="*/ 45709 w 9735159"/>
              <a:gd name="connsiteY12" fmla="*/ 2519688 h 4583178"/>
              <a:gd name="connsiteX13" fmla="*/ 0 w 9735159"/>
              <a:gd name="connsiteY13" fmla="*/ 105770 h 4583178"/>
              <a:gd name="connsiteX14" fmla="*/ 6334131 w 9735159"/>
              <a:gd name="connsiteY14" fmla="*/ 49746 h 4583178"/>
              <a:gd name="connsiteX15" fmla="*/ 8936301 w 9735159"/>
              <a:gd name="connsiteY15" fmla="*/ 9904 h 4583178"/>
              <a:gd name="connsiteX16" fmla="*/ 9439106 w 9735159"/>
              <a:gd name="connsiteY16" fmla="*/ 1 h 4583178"/>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204518 w 9702102"/>
              <a:gd name="connsiteY11" fmla="*/ 4245444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941688 w 9702102"/>
              <a:gd name="connsiteY10" fmla="*/ 4246430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52358 w 9715354"/>
              <a:gd name="connsiteY0" fmla="*/ 3457 h 4586634"/>
              <a:gd name="connsiteX1" fmla="*/ 9680769 w 9715354"/>
              <a:gd name="connsiteY1" fmla="*/ 99832 h 4586634"/>
              <a:gd name="connsiteX2" fmla="*/ 9688613 w 9715354"/>
              <a:gd name="connsiteY2" fmla="*/ 1857734 h 4586634"/>
              <a:gd name="connsiteX3" fmla="*/ 9681139 w 9715354"/>
              <a:gd name="connsiteY3" fmla="*/ 4161358 h 4586634"/>
              <a:gd name="connsiteX4" fmla="*/ 9169761 w 9715354"/>
              <a:gd name="connsiteY4" fmla="*/ 4182507 h 4586634"/>
              <a:gd name="connsiteX5" fmla="*/ 8387623 w 9715354"/>
              <a:gd name="connsiteY5" fmla="*/ 4204128 h 4586634"/>
              <a:gd name="connsiteX6" fmla="*/ 8002994 w 9715354"/>
              <a:gd name="connsiteY6" fmla="*/ 4209360 h 4586634"/>
              <a:gd name="connsiteX7" fmla="*/ 7202950 w 9715354"/>
              <a:gd name="connsiteY7" fmla="*/ 4586011 h 4586634"/>
              <a:gd name="connsiteX8" fmla="*/ 7402370 w 9715354"/>
              <a:gd name="connsiteY8" fmla="*/ 4224917 h 4586634"/>
              <a:gd name="connsiteX9" fmla="*/ 7182937 w 9715354"/>
              <a:gd name="connsiteY9" fmla="*/ 4213739 h 4586634"/>
              <a:gd name="connsiteX10" fmla="*/ 5954940 w 9715354"/>
              <a:gd name="connsiteY10" fmla="*/ 4246430 h 4586634"/>
              <a:gd name="connsiteX11" fmla="*/ 204518 w 9715354"/>
              <a:gd name="connsiteY11" fmla="*/ 4298452 h 4586634"/>
              <a:gd name="connsiteX12" fmla="*/ 58961 w 9715354"/>
              <a:gd name="connsiteY12" fmla="*/ 2523144 h 4586634"/>
              <a:gd name="connsiteX13" fmla="*/ 0 w 9715354"/>
              <a:gd name="connsiteY13" fmla="*/ 29712 h 4586634"/>
              <a:gd name="connsiteX14" fmla="*/ 6347383 w 9715354"/>
              <a:gd name="connsiteY14" fmla="*/ 53202 h 4586634"/>
              <a:gd name="connsiteX15" fmla="*/ 8949553 w 9715354"/>
              <a:gd name="connsiteY15" fmla="*/ 13360 h 4586634"/>
              <a:gd name="connsiteX16" fmla="*/ 9452358 w 9715354"/>
              <a:gd name="connsiteY16" fmla="*/ 3457 h 4586634"/>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530791 w 9793787"/>
              <a:gd name="connsiteY0" fmla="*/ 166219 h 4749355"/>
              <a:gd name="connsiteX1" fmla="*/ 9759202 w 9793787"/>
              <a:gd name="connsiteY1" fmla="*/ 262594 h 4749355"/>
              <a:gd name="connsiteX2" fmla="*/ 9767046 w 9793787"/>
              <a:gd name="connsiteY2" fmla="*/ 2020496 h 4749355"/>
              <a:gd name="connsiteX3" fmla="*/ 9759572 w 9793787"/>
              <a:gd name="connsiteY3" fmla="*/ 4324120 h 4749355"/>
              <a:gd name="connsiteX4" fmla="*/ 9248194 w 9793787"/>
              <a:gd name="connsiteY4" fmla="*/ 4345269 h 4749355"/>
              <a:gd name="connsiteX5" fmla="*/ 8466056 w 9793787"/>
              <a:gd name="connsiteY5" fmla="*/ 4366890 h 4749355"/>
              <a:gd name="connsiteX6" fmla="*/ 8081427 w 9793787"/>
              <a:gd name="connsiteY6" fmla="*/ 4372122 h 4749355"/>
              <a:gd name="connsiteX7" fmla="*/ 7281383 w 9793787"/>
              <a:gd name="connsiteY7" fmla="*/ 4748773 h 4749355"/>
              <a:gd name="connsiteX8" fmla="*/ 7451928 w 9793787"/>
              <a:gd name="connsiteY8" fmla="*/ 4368428 h 4749355"/>
              <a:gd name="connsiteX9" fmla="*/ 7261370 w 9793787"/>
              <a:gd name="connsiteY9" fmla="*/ 4376501 h 4749355"/>
              <a:gd name="connsiteX10" fmla="*/ 6033373 w 9793787"/>
              <a:gd name="connsiteY10" fmla="*/ 4409192 h 4749355"/>
              <a:gd name="connsiteX11" fmla="*/ 282951 w 9793787"/>
              <a:gd name="connsiteY11" fmla="*/ 4461214 h 4749355"/>
              <a:gd name="connsiteX12" fmla="*/ 137394 w 9793787"/>
              <a:gd name="connsiteY12" fmla="*/ 2685906 h 4749355"/>
              <a:gd name="connsiteX13" fmla="*/ 78433 w 9793787"/>
              <a:gd name="connsiteY13" fmla="*/ 192474 h 4749355"/>
              <a:gd name="connsiteX14" fmla="*/ 650812 w 9793787"/>
              <a:gd name="connsiteY14" fmla="*/ 172339 h 4749355"/>
              <a:gd name="connsiteX15" fmla="*/ 6425816 w 9793787"/>
              <a:gd name="connsiteY15" fmla="*/ 215964 h 4749355"/>
              <a:gd name="connsiteX16" fmla="*/ 9027986 w 9793787"/>
              <a:gd name="connsiteY16" fmla="*/ 176122 h 4749355"/>
              <a:gd name="connsiteX17" fmla="*/ 9530791 w 9793787"/>
              <a:gd name="connsiteY17" fmla="*/ 166219 h 4749355"/>
              <a:gd name="connsiteX0" fmla="*/ 9543478 w 9806474"/>
              <a:gd name="connsiteY0" fmla="*/ 3458 h 4586594"/>
              <a:gd name="connsiteX1" fmla="*/ 9771889 w 9806474"/>
              <a:gd name="connsiteY1" fmla="*/ 99833 h 4586594"/>
              <a:gd name="connsiteX2" fmla="*/ 9779733 w 9806474"/>
              <a:gd name="connsiteY2" fmla="*/ 1857735 h 4586594"/>
              <a:gd name="connsiteX3" fmla="*/ 9772259 w 9806474"/>
              <a:gd name="connsiteY3" fmla="*/ 4161359 h 4586594"/>
              <a:gd name="connsiteX4" fmla="*/ 9260881 w 9806474"/>
              <a:gd name="connsiteY4" fmla="*/ 4182508 h 4586594"/>
              <a:gd name="connsiteX5" fmla="*/ 8478743 w 9806474"/>
              <a:gd name="connsiteY5" fmla="*/ 4204129 h 4586594"/>
              <a:gd name="connsiteX6" fmla="*/ 8094114 w 9806474"/>
              <a:gd name="connsiteY6" fmla="*/ 4209361 h 4586594"/>
              <a:gd name="connsiteX7" fmla="*/ 7294070 w 9806474"/>
              <a:gd name="connsiteY7" fmla="*/ 4586012 h 4586594"/>
              <a:gd name="connsiteX8" fmla="*/ 7464615 w 9806474"/>
              <a:gd name="connsiteY8" fmla="*/ 4205667 h 4586594"/>
              <a:gd name="connsiteX9" fmla="*/ 7274057 w 9806474"/>
              <a:gd name="connsiteY9" fmla="*/ 4213740 h 4586594"/>
              <a:gd name="connsiteX10" fmla="*/ 6046060 w 9806474"/>
              <a:gd name="connsiteY10" fmla="*/ 4246431 h 4586594"/>
              <a:gd name="connsiteX11" fmla="*/ 295638 w 9806474"/>
              <a:gd name="connsiteY11" fmla="*/ 4298453 h 4586594"/>
              <a:gd name="connsiteX12" fmla="*/ 150081 w 9806474"/>
              <a:gd name="connsiteY12" fmla="*/ 2523145 h 4586594"/>
              <a:gd name="connsiteX13" fmla="*/ 66257 w 9806474"/>
              <a:gd name="connsiteY13" fmla="*/ 476529 h 4586594"/>
              <a:gd name="connsiteX14" fmla="*/ 663499 w 9806474"/>
              <a:gd name="connsiteY14" fmla="*/ 9578 h 4586594"/>
              <a:gd name="connsiteX15" fmla="*/ 6438503 w 9806474"/>
              <a:gd name="connsiteY15" fmla="*/ 53203 h 4586594"/>
              <a:gd name="connsiteX16" fmla="*/ 9040673 w 9806474"/>
              <a:gd name="connsiteY16" fmla="*/ 13361 h 4586594"/>
              <a:gd name="connsiteX17" fmla="*/ 9543478 w 9806474"/>
              <a:gd name="connsiteY17" fmla="*/ 3458 h 4586594"/>
              <a:gd name="connsiteX0" fmla="*/ 9502853 w 9765849"/>
              <a:gd name="connsiteY0" fmla="*/ 3458 h 4586594"/>
              <a:gd name="connsiteX1" fmla="*/ 9731264 w 9765849"/>
              <a:gd name="connsiteY1" fmla="*/ 99833 h 4586594"/>
              <a:gd name="connsiteX2" fmla="*/ 9739108 w 9765849"/>
              <a:gd name="connsiteY2" fmla="*/ 1857735 h 4586594"/>
              <a:gd name="connsiteX3" fmla="*/ 9731634 w 9765849"/>
              <a:gd name="connsiteY3" fmla="*/ 4161359 h 4586594"/>
              <a:gd name="connsiteX4" fmla="*/ 9220256 w 9765849"/>
              <a:gd name="connsiteY4" fmla="*/ 4182508 h 4586594"/>
              <a:gd name="connsiteX5" fmla="*/ 8438118 w 9765849"/>
              <a:gd name="connsiteY5" fmla="*/ 4204129 h 4586594"/>
              <a:gd name="connsiteX6" fmla="*/ 8053489 w 9765849"/>
              <a:gd name="connsiteY6" fmla="*/ 4209361 h 4586594"/>
              <a:gd name="connsiteX7" fmla="*/ 7253445 w 9765849"/>
              <a:gd name="connsiteY7" fmla="*/ 4586012 h 4586594"/>
              <a:gd name="connsiteX8" fmla="*/ 7423990 w 9765849"/>
              <a:gd name="connsiteY8" fmla="*/ 4205667 h 4586594"/>
              <a:gd name="connsiteX9" fmla="*/ 7233432 w 9765849"/>
              <a:gd name="connsiteY9" fmla="*/ 4213740 h 4586594"/>
              <a:gd name="connsiteX10" fmla="*/ 6005435 w 9765849"/>
              <a:gd name="connsiteY10" fmla="*/ 4246431 h 4586594"/>
              <a:gd name="connsiteX11" fmla="*/ 255013 w 9765849"/>
              <a:gd name="connsiteY11" fmla="*/ 4298453 h 4586594"/>
              <a:gd name="connsiteX12" fmla="*/ 109456 w 9765849"/>
              <a:gd name="connsiteY12" fmla="*/ 2523145 h 4586594"/>
              <a:gd name="connsiteX13" fmla="*/ 25632 w 9765849"/>
              <a:gd name="connsiteY13" fmla="*/ 476529 h 4586594"/>
              <a:gd name="connsiteX14" fmla="*/ 622874 w 9765849"/>
              <a:gd name="connsiteY14" fmla="*/ 9578 h 4586594"/>
              <a:gd name="connsiteX15" fmla="*/ 6397878 w 9765849"/>
              <a:gd name="connsiteY15" fmla="*/ 53203 h 4586594"/>
              <a:gd name="connsiteX16" fmla="*/ 9000048 w 9765849"/>
              <a:gd name="connsiteY16" fmla="*/ 13361 h 4586594"/>
              <a:gd name="connsiteX17" fmla="*/ 9502853 w 9765849"/>
              <a:gd name="connsiteY17" fmla="*/ 3458 h 4586594"/>
              <a:gd name="connsiteX0" fmla="*/ 9693055 w 9956051"/>
              <a:gd name="connsiteY0" fmla="*/ 3458 h 4586594"/>
              <a:gd name="connsiteX1" fmla="*/ 9921466 w 9956051"/>
              <a:gd name="connsiteY1" fmla="*/ 99833 h 4586594"/>
              <a:gd name="connsiteX2" fmla="*/ 9929310 w 9956051"/>
              <a:gd name="connsiteY2" fmla="*/ 1857735 h 4586594"/>
              <a:gd name="connsiteX3" fmla="*/ 9921836 w 9956051"/>
              <a:gd name="connsiteY3" fmla="*/ 4161359 h 4586594"/>
              <a:gd name="connsiteX4" fmla="*/ 9410458 w 9956051"/>
              <a:gd name="connsiteY4" fmla="*/ 4182508 h 4586594"/>
              <a:gd name="connsiteX5" fmla="*/ 8628320 w 9956051"/>
              <a:gd name="connsiteY5" fmla="*/ 4204129 h 4586594"/>
              <a:gd name="connsiteX6" fmla="*/ 8243691 w 9956051"/>
              <a:gd name="connsiteY6" fmla="*/ 4209361 h 4586594"/>
              <a:gd name="connsiteX7" fmla="*/ 7443647 w 9956051"/>
              <a:gd name="connsiteY7" fmla="*/ 4586012 h 4586594"/>
              <a:gd name="connsiteX8" fmla="*/ 7614192 w 9956051"/>
              <a:gd name="connsiteY8" fmla="*/ 4205667 h 4586594"/>
              <a:gd name="connsiteX9" fmla="*/ 7423634 w 9956051"/>
              <a:gd name="connsiteY9" fmla="*/ 4213740 h 4586594"/>
              <a:gd name="connsiteX10" fmla="*/ 6195637 w 9956051"/>
              <a:gd name="connsiteY10" fmla="*/ 4246431 h 4586594"/>
              <a:gd name="connsiteX11" fmla="*/ 445215 w 9956051"/>
              <a:gd name="connsiteY11" fmla="*/ 4298453 h 4586594"/>
              <a:gd name="connsiteX12" fmla="*/ 299658 w 9956051"/>
              <a:gd name="connsiteY12" fmla="*/ 2523145 h 4586594"/>
              <a:gd name="connsiteX13" fmla="*/ 215834 w 9956051"/>
              <a:gd name="connsiteY13" fmla="*/ 476529 h 4586594"/>
              <a:gd name="connsiteX14" fmla="*/ 399481 w 9956051"/>
              <a:gd name="connsiteY14" fmla="*/ 16797 h 4586594"/>
              <a:gd name="connsiteX15" fmla="*/ 6588080 w 9956051"/>
              <a:gd name="connsiteY15" fmla="*/ 53203 h 4586594"/>
              <a:gd name="connsiteX16" fmla="*/ 9190250 w 9956051"/>
              <a:gd name="connsiteY16" fmla="*/ 13361 h 4586594"/>
              <a:gd name="connsiteX17" fmla="*/ 9693055 w 9956051"/>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511995 w 9774991"/>
              <a:gd name="connsiteY0" fmla="*/ 3458 h 4586594"/>
              <a:gd name="connsiteX1" fmla="*/ 9740406 w 9774991"/>
              <a:gd name="connsiteY1" fmla="*/ 99833 h 4586594"/>
              <a:gd name="connsiteX2" fmla="*/ 9748250 w 9774991"/>
              <a:gd name="connsiteY2" fmla="*/ 1857735 h 4586594"/>
              <a:gd name="connsiteX3" fmla="*/ 9740776 w 9774991"/>
              <a:gd name="connsiteY3" fmla="*/ 4161359 h 4586594"/>
              <a:gd name="connsiteX4" fmla="*/ 9229398 w 9774991"/>
              <a:gd name="connsiteY4" fmla="*/ 4182508 h 4586594"/>
              <a:gd name="connsiteX5" fmla="*/ 8447260 w 9774991"/>
              <a:gd name="connsiteY5" fmla="*/ 4204129 h 4586594"/>
              <a:gd name="connsiteX6" fmla="*/ 8062631 w 9774991"/>
              <a:gd name="connsiteY6" fmla="*/ 4209361 h 4586594"/>
              <a:gd name="connsiteX7" fmla="*/ 7262587 w 9774991"/>
              <a:gd name="connsiteY7" fmla="*/ 4586012 h 4586594"/>
              <a:gd name="connsiteX8" fmla="*/ 7433132 w 9774991"/>
              <a:gd name="connsiteY8" fmla="*/ 4205667 h 4586594"/>
              <a:gd name="connsiteX9" fmla="*/ 7242574 w 9774991"/>
              <a:gd name="connsiteY9" fmla="*/ 4213740 h 4586594"/>
              <a:gd name="connsiteX10" fmla="*/ 6014577 w 9774991"/>
              <a:gd name="connsiteY10" fmla="*/ 4246431 h 4586594"/>
              <a:gd name="connsiteX11" fmla="*/ 264155 w 9774991"/>
              <a:gd name="connsiteY11" fmla="*/ 4298453 h 4586594"/>
              <a:gd name="connsiteX12" fmla="*/ 118598 w 9774991"/>
              <a:gd name="connsiteY12" fmla="*/ 2523145 h 4586594"/>
              <a:gd name="connsiteX13" fmla="*/ 34774 w 9774991"/>
              <a:gd name="connsiteY13" fmla="*/ 476529 h 4586594"/>
              <a:gd name="connsiteX14" fmla="*/ 187098 w 9774991"/>
              <a:gd name="connsiteY14" fmla="*/ 93555 h 4586594"/>
              <a:gd name="connsiteX15" fmla="*/ 6407020 w 9774991"/>
              <a:gd name="connsiteY15" fmla="*/ 53203 h 4586594"/>
              <a:gd name="connsiteX16" fmla="*/ 9009190 w 9774991"/>
              <a:gd name="connsiteY16" fmla="*/ 13361 h 4586594"/>
              <a:gd name="connsiteX17" fmla="*/ 9511995 w 9774991"/>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77082 w 9745053"/>
              <a:gd name="connsiteY15" fmla="*/ 53203 h 4586594"/>
              <a:gd name="connsiteX16" fmla="*/ 8979252 w 9745053"/>
              <a:gd name="connsiteY16" fmla="*/ 13361 h 4586594"/>
              <a:gd name="connsiteX17" fmla="*/ 9482057 w 9745053"/>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87207 w 9745053"/>
              <a:gd name="connsiteY15" fmla="*/ 9477 h 4586594"/>
              <a:gd name="connsiteX16" fmla="*/ 8979252 w 9745053"/>
              <a:gd name="connsiteY16" fmla="*/ 13361 h 4586594"/>
              <a:gd name="connsiteX17" fmla="*/ 9482057 w 9745053"/>
              <a:gd name="connsiteY17" fmla="*/ 3458 h 4586594"/>
              <a:gd name="connsiteX0" fmla="*/ 9481430 w 9744426"/>
              <a:gd name="connsiteY0" fmla="*/ 3458 h 4586594"/>
              <a:gd name="connsiteX1" fmla="*/ 9709841 w 9744426"/>
              <a:gd name="connsiteY1" fmla="*/ 99833 h 4586594"/>
              <a:gd name="connsiteX2" fmla="*/ 9717685 w 9744426"/>
              <a:gd name="connsiteY2" fmla="*/ 1857735 h 4586594"/>
              <a:gd name="connsiteX3" fmla="*/ 9710211 w 9744426"/>
              <a:gd name="connsiteY3" fmla="*/ 4161359 h 4586594"/>
              <a:gd name="connsiteX4" fmla="*/ 9198833 w 9744426"/>
              <a:gd name="connsiteY4" fmla="*/ 4182508 h 4586594"/>
              <a:gd name="connsiteX5" fmla="*/ 8416695 w 9744426"/>
              <a:gd name="connsiteY5" fmla="*/ 4204129 h 4586594"/>
              <a:gd name="connsiteX6" fmla="*/ 8032066 w 9744426"/>
              <a:gd name="connsiteY6" fmla="*/ 4209361 h 4586594"/>
              <a:gd name="connsiteX7" fmla="*/ 7232022 w 9744426"/>
              <a:gd name="connsiteY7" fmla="*/ 4586012 h 4586594"/>
              <a:gd name="connsiteX8" fmla="*/ 7402567 w 9744426"/>
              <a:gd name="connsiteY8" fmla="*/ 4205667 h 4586594"/>
              <a:gd name="connsiteX9" fmla="*/ 7212009 w 9744426"/>
              <a:gd name="connsiteY9" fmla="*/ 4213740 h 4586594"/>
              <a:gd name="connsiteX10" fmla="*/ 5984012 w 9744426"/>
              <a:gd name="connsiteY10" fmla="*/ 4246431 h 4586594"/>
              <a:gd name="connsiteX11" fmla="*/ 233590 w 9744426"/>
              <a:gd name="connsiteY11" fmla="*/ 4298453 h 4586594"/>
              <a:gd name="connsiteX12" fmla="*/ 88033 w 9744426"/>
              <a:gd name="connsiteY12" fmla="*/ 2523145 h 4586594"/>
              <a:gd name="connsiteX13" fmla="*/ 5158 w 9744426"/>
              <a:gd name="connsiteY13" fmla="*/ 530948 h 4586594"/>
              <a:gd name="connsiteX14" fmla="*/ 156533 w 9744426"/>
              <a:gd name="connsiteY14" fmla="*/ 93555 h 4586594"/>
              <a:gd name="connsiteX15" fmla="*/ 6386580 w 9744426"/>
              <a:gd name="connsiteY15" fmla="*/ 9477 h 4586594"/>
              <a:gd name="connsiteX16" fmla="*/ 8978625 w 9744426"/>
              <a:gd name="connsiteY16" fmla="*/ 13361 h 4586594"/>
              <a:gd name="connsiteX17" fmla="*/ 9481430 w 9744426"/>
              <a:gd name="connsiteY17" fmla="*/ 3458 h 4586594"/>
              <a:gd name="connsiteX0" fmla="*/ 9481117 w 9744113"/>
              <a:gd name="connsiteY0" fmla="*/ 3458 h 4586594"/>
              <a:gd name="connsiteX1" fmla="*/ 9709528 w 9744113"/>
              <a:gd name="connsiteY1" fmla="*/ 99833 h 4586594"/>
              <a:gd name="connsiteX2" fmla="*/ 9717372 w 9744113"/>
              <a:gd name="connsiteY2" fmla="*/ 1857735 h 4586594"/>
              <a:gd name="connsiteX3" fmla="*/ 9709898 w 9744113"/>
              <a:gd name="connsiteY3" fmla="*/ 4161359 h 4586594"/>
              <a:gd name="connsiteX4" fmla="*/ 9198520 w 9744113"/>
              <a:gd name="connsiteY4" fmla="*/ 4182508 h 4586594"/>
              <a:gd name="connsiteX5" fmla="*/ 8416382 w 9744113"/>
              <a:gd name="connsiteY5" fmla="*/ 4204129 h 4586594"/>
              <a:gd name="connsiteX6" fmla="*/ 8031753 w 9744113"/>
              <a:gd name="connsiteY6" fmla="*/ 4209361 h 4586594"/>
              <a:gd name="connsiteX7" fmla="*/ 7231709 w 9744113"/>
              <a:gd name="connsiteY7" fmla="*/ 4586012 h 4586594"/>
              <a:gd name="connsiteX8" fmla="*/ 7402254 w 9744113"/>
              <a:gd name="connsiteY8" fmla="*/ 4205667 h 4586594"/>
              <a:gd name="connsiteX9" fmla="*/ 7211696 w 9744113"/>
              <a:gd name="connsiteY9" fmla="*/ 4213740 h 4586594"/>
              <a:gd name="connsiteX10" fmla="*/ 5983699 w 9744113"/>
              <a:gd name="connsiteY10" fmla="*/ 4246431 h 4586594"/>
              <a:gd name="connsiteX11" fmla="*/ 233277 w 9744113"/>
              <a:gd name="connsiteY11" fmla="*/ 4298453 h 4586594"/>
              <a:gd name="connsiteX12" fmla="*/ 87720 w 9744113"/>
              <a:gd name="connsiteY12" fmla="*/ 2523145 h 4586594"/>
              <a:gd name="connsiteX13" fmla="*/ 4845 w 9744113"/>
              <a:gd name="connsiteY13" fmla="*/ 530948 h 4586594"/>
              <a:gd name="connsiteX14" fmla="*/ 156980 w 9744113"/>
              <a:gd name="connsiteY14" fmla="*/ 137092 h 4586594"/>
              <a:gd name="connsiteX15" fmla="*/ 6386267 w 9744113"/>
              <a:gd name="connsiteY15" fmla="*/ 9477 h 4586594"/>
              <a:gd name="connsiteX16" fmla="*/ 8978312 w 9744113"/>
              <a:gd name="connsiteY16" fmla="*/ 13361 h 4586594"/>
              <a:gd name="connsiteX17" fmla="*/ 9481117 w 9744113"/>
              <a:gd name="connsiteY17" fmla="*/ 3458 h 4586594"/>
              <a:gd name="connsiteX0" fmla="*/ 9477408 w 9740404"/>
              <a:gd name="connsiteY0" fmla="*/ 3458 h 4586594"/>
              <a:gd name="connsiteX1" fmla="*/ 9705819 w 9740404"/>
              <a:gd name="connsiteY1" fmla="*/ 99833 h 4586594"/>
              <a:gd name="connsiteX2" fmla="*/ 9713663 w 9740404"/>
              <a:gd name="connsiteY2" fmla="*/ 1857735 h 4586594"/>
              <a:gd name="connsiteX3" fmla="*/ 9706189 w 9740404"/>
              <a:gd name="connsiteY3" fmla="*/ 4161359 h 4586594"/>
              <a:gd name="connsiteX4" fmla="*/ 9194811 w 9740404"/>
              <a:gd name="connsiteY4" fmla="*/ 4182508 h 4586594"/>
              <a:gd name="connsiteX5" fmla="*/ 8412673 w 9740404"/>
              <a:gd name="connsiteY5" fmla="*/ 4204129 h 4586594"/>
              <a:gd name="connsiteX6" fmla="*/ 8028044 w 9740404"/>
              <a:gd name="connsiteY6" fmla="*/ 4209361 h 4586594"/>
              <a:gd name="connsiteX7" fmla="*/ 7228000 w 9740404"/>
              <a:gd name="connsiteY7" fmla="*/ 4586012 h 4586594"/>
              <a:gd name="connsiteX8" fmla="*/ 7398545 w 9740404"/>
              <a:gd name="connsiteY8" fmla="*/ 4205667 h 4586594"/>
              <a:gd name="connsiteX9" fmla="*/ 7207987 w 9740404"/>
              <a:gd name="connsiteY9" fmla="*/ 4213740 h 4586594"/>
              <a:gd name="connsiteX10" fmla="*/ 5979990 w 9740404"/>
              <a:gd name="connsiteY10" fmla="*/ 4246431 h 4586594"/>
              <a:gd name="connsiteX11" fmla="*/ 229568 w 9740404"/>
              <a:gd name="connsiteY11" fmla="*/ 4298453 h 4586594"/>
              <a:gd name="connsiteX12" fmla="*/ 84011 w 9740404"/>
              <a:gd name="connsiteY12" fmla="*/ 2523145 h 4586594"/>
              <a:gd name="connsiteX13" fmla="*/ 1136 w 9740404"/>
              <a:gd name="connsiteY13" fmla="*/ 530948 h 4586594"/>
              <a:gd name="connsiteX14" fmla="*/ 153271 w 9740404"/>
              <a:gd name="connsiteY14" fmla="*/ 137092 h 4586594"/>
              <a:gd name="connsiteX15" fmla="*/ 6382558 w 9740404"/>
              <a:gd name="connsiteY15" fmla="*/ 9477 h 4586594"/>
              <a:gd name="connsiteX16" fmla="*/ 8974603 w 9740404"/>
              <a:gd name="connsiteY16" fmla="*/ 13361 h 4586594"/>
              <a:gd name="connsiteX17" fmla="*/ 9477408 w 9740404"/>
              <a:gd name="connsiteY17" fmla="*/ 3458 h 4586594"/>
              <a:gd name="connsiteX0" fmla="*/ 9486740 w 9749736"/>
              <a:gd name="connsiteY0" fmla="*/ 3458 h 4586594"/>
              <a:gd name="connsiteX1" fmla="*/ 9715151 w 9749736"/>
              <a:gd name="connsiteY1" fmla="*/ 99833 h 4586594"/>
              <a:gd name="connsiteX2" fmla="*/ 9722995 w 9749736"/>
              <a:gd name="connsiteY2" fmla="*/ 1857735 h 4586594"/>
              <a:gd name="connsiteX3" fmla="*/ 9715521 w 9749736"/>
              <a:gd name="connsiteY3" fmla="*/ 4161359 h 4586594"/>
              <a:gd name="connsiteX4" fmla="*/ 9204143 w 9749736"/>
              <a:gd name="connsiteY4" fmla="*/ 4182508 h 4586594"/>
              <a:gd name="connsiteX5" fmla="*/ 8422005 w 9749736"/>
              <a:gd name="connsiteY5" fmla="*/ 4204129 h 4586594"/>
              <a:gd name="connsiteX6" fmla="*/ 8037376 w 9749736"/>
              <a:gd name="connsiteY6" fmla="*/ 4209361 h 4586594"/>
              <a:gd name="connsiteX7" fmla="*/ 7237332 w 9749736"/>
              <a:gd name="connsiteY7" fmla="*/ 4586012 h 4586594"/>
              <a:gd name="connsiteX8" fmla="*/ 7407877 w 9749736"/>
              <a:gd name="connsiteY8" fmla="*/ 4205667 h 4586594"/>
              <a:gd name="connsiteX9" fmla="*/ 7217319 w 9749736"/>
              <a:gd name="connsiteY9" fmla="*/ 4213740 h 4586594"/>
              <a:gd name="connsiteX10" fmla="*/ 5989322 w 9749736"/>
              <a:gd name="connsiteY10" fmla="*/ 4246431 h 4586594"/>
              <a:gd name="connsiteX11" fmla="*/ 238900 w 9749736"/>
              <a:gd name="connsiteY11" fmla="*/ 4298453 h 4586594"/>
              <a:gd name="connsiteX12" fmla="*/ 93343 w 9749736"/>
              <a:gd name="connsiteY12" fmla="*/ 2523145 h 4586594"/>
              <a:gd name="connsiteX13" fmla="*/ 10468 w 9749736"/>
              <a:gd name="connsiteY13" fmla="*/ 530948 h 4586594"/>
              <a:gd name="connsiteX14" fmla="*/ 97489 w 9749736"/>
              <a:gd name="connsiteY14" fmla="*/ 149115 h 4586594"/>
              <a:gd name="connsiteX15" fmla="*/ 6391890 w 9749736"/>
              <a:gd name="connsiteY15" fmla="*/ 9477 h 4586594"/>
              <a:gd name="connsiteX16" fmla="*/ 8983935 w 9749736"/>
              <a:gd name="connsiteY16" fmla="*/ 13361 h 4586594"/>
              <a:gd name="connsiteX17" fmla="*/ 9486740 w 9749736"/>
              <a:gd name="connsiteY17" fmla="*/ 3458 h 4586594"/>
              <a:gd name="connsiteX0" fmla="*/ 9486740 w 9793439"/>
              <a:gd name="connsiteY0" fmla="*/ 75473 h 4658609"/>
              <a:gd name="connsiteX1" fmla="*/ 9715151 w 9793439"/>
              <a:gd name="connsiteY1" fmla="*/ 171848 h 4658609"/>
              <a:gd name="connsiteX2" fmla="*/ 9779506 w 9793439"/>
              <a:gd name="connsiteY2" fmla="*/ 2048524 h 4658609"/>
              <a:gd name="connsiteX3" fmla="*/ 9715521 w 9793439"/>
              <a:gd name="connsiteY3" fmla="*/ 4233374 h 4658609"/>
              <a:gd name="connsiteX4" fmla="*/ 9204143 w 9793439"/>
              <a:gd name="connsiteY4" fmla="*/ 4254523 h 4658609"/>
              <a:gd name="connsiteX5" fmla="*/ 8422005 w 9793439"/>
              <a:gd name="connsiteY5" fmla="*/ 4276144 h 4658609"/>
              <a:gd name="connsiteX6" fmla="*/ 8037376 w 9793439"/>
              <a:gd name="connsiteY6" fmla="*/ 4281376 h 4658609"/>
              <a:gd name="connsiteX7" fmla="*/ 7237332 w 9793439"/>
              <a:gd name="connsiteY7" fmla="*/ 4658027 h 4658609"/>
              <a:gd name="connsiteX8" fmla="*/ 7407877 w 9793439"/>
              <a:gd name="connsiteY8" fmla="*/ 4277682 h 4658609"/>
              <a:gd name="connsiteX9" fmla="*/ 7217319 w 9793439"/>
              <a:gd name="connsiteY9" fmla="*/ 4285755 h 4658609"/>
              <a:gd name="connsiteX10" fmla="*/ 5989322 w 9793439"/>
              <a:gd name="connsiteY10" fmla="*/ 4318446 h 4658609"/>
              <a:gd name="connsiteX11" fmla="*/ 238900 w 9793439"/>
              <a:gd name="connsiteY11" fmla="*/ 4370468 h 4658609"/>
              <a:gd name="connsiteX12" fmla="*/ 93343 w 9793439"/>
              <a:gd name="connsiteY12" fmla="*/ 2595160 h 4658609"/>
              <a:gd name="connsiteX13" fmla="*/ 10468 w 9793439"/>
              <a:gd name="connsiteY13" fmla="*/ 602963 h 4658609"/>
              <a:gd name="connsiteX14" fmla="*/ 97489 w 9793439"/>
              <a:gd name="connsiteY14" fmla="*/ 221130 h 4658609"/>
              <a:gd name="connsiteX15" fmla="*/ 6391890 w 9793439"/>
              <a:gd name="connsiteY15" fmla="*/ 81492 h 4658609"/>
              <a:gd name="connsiteX16" fmla="*/ 8983935 w 9793439"/>
              <a:gd name="connsiteY16" fmla="*/ 85376 h 4658609"/>
              <a:gd name="connsiteX17" fmla="*/ 9486740 w 9793439"/>
              <a:gd name="connsiteY17" fmla="*/ 75473 h 4658609"/>
              <a:gd name="connsiteX0" fmla="*/ 9486740 w 9792089"/>
              <a:gd name="connsiteY0" fmla="*/ 3458 h 4586594"/>
              <a:gd name="connsiteX1" fmla="*/ 9715151 w 9792089"/>
              <a:gd name="connsiteY1" fmla="*/ 99833 h 4586594"/>
              <a:gd name="connsiteX2" fmla="*/ 9779506 w 9792089"/>
              <a:gd name="connsiteY2" fmla="*/ 1976509 h 4586594"/>
              <a:gd name="connsiteX3" fmla="*/ 9715521 w 9792089"/>
              <a:gd name="connsiteY3" fmla="*/ 4161359 h 4586594"/>
              <a:gd name="connsiteX4" fmla="*/ 9204143 w 9792089"/>
              <a:gd name="connsiteY4" fmla="*/ 4182508 h 4586594"/>
              <a:gd name="connsiteX5" fmla="*/ 8422005 w 9792089"/>
              <a:gd name="connsiteY5" fmla="*/ 4204129 h 4586594"/>
              <a:gd name="connsiteX6" fmla="*/ 8037376 w 9792089"/>
              <a:gd name="connsiteY6" fmla="*/ 4209361 h 4586594"/>
              <a:gd name="connsiteX7" fmla="*/ 7237332 w 9792089"/>
              <a:gd name="connsiteY7" fmla="*/ 4586012 h 4586594"/>
              <a:gd name="connsiteX8" fmla="*/ 7407877 w 9792089"/>
              <a:gd name="connsiteY8" fmla="*/ 4205667 h 4586594"/>
              <a:gd name="connsiteX9" fmla="*/ 7217319 w 9792089"/>
              <a:gd name="connsiteY9" fmla="*/ 4213740 h 4586594"/>
              <a:gd name="connsiteX10" fmla="*/ 5989322 w 9792089"/>
              <a:gd name="connsiteY10" fmla="*/ 4246431 h 4586594"/>
              <a:gd name="connsiteX11" fmla="*/ 238900 w 9792089"/>
              <a:gd name="connsiteY11" fmla="*/ 4298453 h 4586594"/>
              <a:gd name="connsiteX12" fmla="*/ 93343 w 9792089"/>
              <a:gd name="connsiteY12" fmla="*/ 2523145 h 4586594"/>
              <a:gd name="connsiteX13" fmla="*/ 10468 w 9792089"/>
              <a:gd name="connsiteY13" fmla="*/ 530948 h 4586594"/>
              <a:gd name="connsiteX14" fmla="*/ 97489 w 9792089"/>
              <a:gd name="connsiteY14" fmla="*/ 149115 h 4586594"/>
              <a:gd name="connsiteX15" fmla="*/ 6391890 w 9792089"/>
              <a:gd name="connsiteY15" fmla="*/ 9477 h 4586594"/>
              <a:gd name="connsiteX16" fmla="*/ 8983935 w 9792089"/>
              <a:gd name="connsiteY16" fmla="*/ 13361 h 4586594"/>
              <a:gd name="connsiteX17" fmla="*/ 9486740 w 9792089"/>
              <a:gd name="connsiteY17" fmla="*/ 3458 h 45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792089" h="4586594">
                <a:moveTo>
                  <a:pt x="9486740" y="3458"/>
                </a:moveTo>
                <a:cubicBezTo>
                  <a:pt x="9608609" y="17870"/>
                  <a:pt x="9702239" y="-44549"/>
                  <a:pt x="9715151" y="99833"/>
                </a:cubicBezTo>
                <a:cubicBezTo>
                  <a:pt x="9744763" y="430954"/>
                  <a:pt x="9820064" y="1179006"/>
                  <a:pt x="9779506" y="1976509"/>
                </a:cubicBezTo>
                <a:cubicBezTo>
                  <a:pt x="9821453" y="2872786"/>
                  <a:pt x="9747762" y="4009775"/>
                  <a:pt x="9715521" y="4161359"/>
                </a:cubicBezTo>
                <a:cubicBezTo>
                  <a:pt x="9446860" y="4212001"/>
                  <a:pt x="9419729" y="4175380"/>
                  <a:pt x="9204143" y="4182508"/>
                </a:cubicBezTo>
                <a:lnTo>
                  <a:pt x="8422005" y="4204129"/>
                </a:lnTo>
                <a:lnTo>
                  <a:pt x="8037376" y="4209361"/>
                </a:lnTo>
                <a:cubicBezTo>
                  <a:pt x="7952820" y="4216563"/>
                  <a:pt x="7868491" y="4404455"/>
                  <a:pt x="7237332" y="4586012"/>
                </a:cubicBezTo>
                <a:cubicBezTo>
                  <a:pt x="7212892" y="4601135"/>
                  <a:pt x="7434449" y="4317853"/>
                  <a:pt x="7407877" y="4205667"/>
                </a:cubicBezTo>
                <a:lnTo>
                  <a:pt x="7217319" y="4213740"/>
                </a:lnTo>
                <a:lnTo>
                  <a:pt x="5989322" y="4246431"/>
                </a:lnTo>
                <a:cubicBezTo>
                  <a:pt x="4635231" y="4269266"/>
                  <a:pt x="2061843" y="4343979"/>
                  <a:pt x="238900" y="4298453"/>
                </a:cubicBezTo>
                <a:cubicBezTo>
                  <a:pt x="67346" y="4318795"/>
                  <a:pt x="106883" y="4077771"/>
                  <a:pt x="93343" y="2523145"/>
                </a:cubicBezTo>
                <a:cubicBezTo>
                  <a:pt x="78840" y="1882752"/>
                  <a:pt x="9777" y="926620"/>
                  <a:pt x="10468" y="530948"/>
                </a:cubicBezTo>
                <a:cubicBezTo>
                  <a:pt x="11159" y="135276"/>
                  <a:pt x="-45388" y="172775"/>
                  <a:pt x="97489" y="149115"/>
                </a:cubicBezTo>
                <a:cubicBezTo>
                  <a:pt x="1625900" y="105255"/>
                  <a:pt x="4329024" y="-2658"/>
                  <a:pt x="6391890" y="9477"/>
                </a:cubicBezTo>
                <a:lnTo>
                  <a:pt x="8983935" y="13361"/>
                </a:lnTo>
                <a:cubicBezTo>
                  <a:pt x="9151710" y="25102"/>
                  <a:pt x="9364871" y="-10954"/>
                  <a:pt x="9486740" y="3458"/>
                </a:cubicBez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509D8B6-4DD6-F8ED-667C-55493FCE763A}"/>
              </a:ext>
            </a:extLst>
          </p:cNvPr>
          <p:cNvSpPr>
            <a:spLocks noGrp="1"/>
          </p:cNvSpPr>
          <p:nvPr>
            <p:ph type="title"/>
          </p:nvPr>
        </p:nvSpPr>
        <p:spPr>
          <a:xfrm>
            <a:off x="2306385" y="1764734"/>
            <a:ext cx="7559817" cy="2551001"/>
          </a:xfrm>
        </p:spPr>
        <p:txBody>
          <a:bodyPr vert="horz" lIns="91440" tIns="45720" rIns="91440" bIns="45720" rtlCol="0" anchor="ctr">
            <a:normAutofit/>
          </a:bodyPr>
          <a:lstStyle/>
          <a:p>
            <a:pPr algn="ctr"/>
            <a:r>
              <a:rPr lang="en-US" dirty="0"/>
              <a:t>The story started in the wrong place</a:t>
            </a:r>
            <a:endParaRPr lang="en-US"/>
          </a:p>
        </p:txBody>
      </p:sp>
    </p:spTree>
    <p:extLst>
      <p:ext uri="{BB962C8B-B14F-4D97-AF65-F5344CB8AC3E}">
        <p14:creationId xmlns:p14="http://schemas.microsoft.com/office/powerpoint/2010/main" val="1826469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20DF01A-DAD0-4D16-BEDE-ED085CCC3B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369226B0-CD1A-4DC3-9385-C668B386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8179" flipH="1">
            <a:off x="523218" y="407131"/>
            <a:ext cx="7484484" cy="5843743"/>
          </a:xfrm>
          <a:custGeom>
            <a:avLst/>
            <a:gdLst>
              <a:gd name="connsiteX0" fmla="*/ -39 w 914430"/>
              <a:gd name="connsiteY0" fmla="*/ 747812 h 753584"/>
              <a:gd name="connsiteX1" fmla="*/ 400011 w 914430"/>
              <a:gd name="connsiteY1" fmla="*/ 737144 h 753584"/>
              <a:gd name="connsiteX2" fmla="*/ 891787 w 914430"/>
              <a:gd name="connsiteY2" fmla="*/ 487303 h 753584"/>
              <a:gd name="connsiteX3" fmla="*/ 665854 w 914430"/>
              <a:gd name="connsiteY3" fmla="*/ 3528 h 753584"/>
              <a:gd name="connsiteX4" fmla="*/ 136835 w 914430"/>
              <a:gd name="connsiteY4" fmla="*/ 319854 h 753584"/>
              <a:gd name="connsiteX5" fmla="*/ 134168 w 914430"/>
              <a:gd name="connsiteY5" fmla="*/ 630845 h 753584"/>
              <a:gd name="connsiteX6" fmla="*/ -39 w 914430"/>
              <a:gd name="connsiteY6" fmla="*/ 747812 h 753584"/>
              <a:gd name="connsiteX0" fmla="*/ 0 w 855235"/>
              <a:gd name="connsiteY0" fmla="*/ 741453 h 759943"/>
              <a:gd name="connsiteX1" fmla="*/ 340855 w 855235"/>
              <a:gd name="connsiteY1" fmla="*/ 737153 h 759943"/>
              <a:gd name="connsiteX2" fmla="*/ 832631 w 855235"/>
              <a:gd name="connsiteY2" fmla="*/ 487312 h 759943"/>
              <a:gd name="connsiteX3" fmla="*/ 606698 w 855235"/>
              <a:gd name="connsiteY3" fmla="*/ 3537 h 759943"/>
              <a:gd name="connsiteX4" fmla="*/ 77679 w 855235"/>
              <a:gd name="connsiteY4" fmla="*/ 319863 h 759943"/>
              <a:gd name="connsiteX5" fmla="*/ 75012 w 855235"/>
              <a:gd name="connsiteY5" fmla="*/ 630854 h 759943"/>
              <a:gd name="connsiteX6" fmla="*/ 0 w 855235"/>
              <a:gd name="connsiteY6" fmla="*/ 741453 h 759943"/>
              <a:gd name="connsiteX0" fmla="*/ 0 w 850882"/>
              <a:gd name="connsiteY0" fmla="*/ 741453 h 766485"/>
              <a:gd name="connsiteX1" fmla="*/ 348748 w 850882"/>
              <a:gd name="connsiteY1" fmla="*/ 746704 h 766485"/>
              <a:gd name="connsiteX2" fmla="*/ 832631 w 850882"/>
              <a:gd name="connsiteY2" fmla="*/ 487312 h 766485"/>
              <a:gd name="connsiteX3" fmla="*/ 606698 w 850882"/>
              <a:gd name="connsiteY3" fmla="*/ 3537 h 766485"/>
              <a:gd name="connsiteX4" fmla="*/ 77679 w 850882"/>
              <a:gd name="connsiteY4" fmla="*/ 319863 h 766485"/>
              <a:gd name="connsiteX5" fmla="*/ 75012 w 850882"/>
              <a:gd name="connsiteY5" fmla="*/ 630854 h 766485"/>
              <a:gd name="connsiteX6" fmla="*/ 0 w 850882"/>
              <a:gd name="connsiteY6" fmla="*/ 741453 h 766485"/>
              <a:gd name="connsiteX0" fmla="*/ 0 w 850882"/>
              <a:gd name="connsiteY0" fmla="*/ 741453 h 764365"/>
              <a:gd name="connsiteX1" fmla="*/ 348748 w 850882"/>
              <a:gd name="connsiteY1" fmla="*/ 746704 h 764365"/>
              <a:gd name="connsiteX2" fmla="*/ 832631 w 850882"/>
              <a:gd name="connsiteY2" fmla="*/ 487312 h 764365"/>
              <a:gd name="connsiteX3" fmla="*/ 606698 w 850882"/>
              <a:gd name="connsiteY3" fmla="*/ 3537 h 764365"/>
              <a:gd name="connsiteX4" fmla="*/ 77679 w 850882"/>
              <a:gd name="connsiteY4" fmla="*/ 319863 h 764365"/>
              <a:gd name="connsiteX5" fmla="*/ 75012 w 850882"/>
              <a:gd name="connsiteY5" fmla="*/ 630854 h 764365"/>
              <a:gd name="connsiteX6" fmla="*/ 0 w 850882"/>
              <a:gd name="connsiteY6" fmla="*/ 741453 h 764365"/>
              <a:gd name="connsiteX0" fmla="*/ 0 w 832466"/>
              <a:gd name="connsiteY0" fmla="*/ 731902 h 763437"/>
              <a:gd name="connsiteX1" fmla="*/ 330332 w 832466"/>
              <a:gd name="connsiteY1" fmla="*/ 746704 h 763437"/>
              <a:gd name="connsiteX2" fmla="*/ 814215 w 832466"/>
              <a:gd name="connsiteY2" fmla="*/ 487312 h 763437"/>
              <a:gd name="connsiteX3" fmla="*/ 588282 w 832466"/>
              <a:gd name="connsiteY3" fmla="*/ 3537 h 763437"/>
              <a:gd name="connsiteX4" fmla="*/ 59263 w 832466"/>
              <a:gd name="connsiteY4" fmla="*/ 319863 h 763437"/>
              <a:gd name="connsiteX5" fmla="*/ 56596 w 832466"/>
              <a:gd name="connsiteY5" fmla="*/ 630854 h 763437"/>
              <a:gd name="connsiteX6" fmla="*/ 0 w 832466"/>
              <a:gd name="connsiteY6" fmla="*/ 731902 h 763437"/>
              <a:gd name="connsiteX0" fmla="*/ 0 w 831373"/>
              <a:gd name="connsiteY0" fmla="*/ 731902 h 763086"/>
              <a:gd name="connsiteX1" fmla="*/ 330332 w 831373"/>
              <a:gd name="connsiteY1" fmla="*/ 746704 h 763086"/>
              <a:gd name="connsiteX2" fmla="*/ 812900 w 831373"/>
              <a:gd name="connsiteY2" fmla="*/ 492088 h 763086"/>
              <a:gd name="connsiteX3" fmla="*/ 588282 w 831373"/>
              <a:gd name="connsiteY3" fmla="*/ 3537 h 763086"/>
              <a:gd name="connsiteX4" fmla="*/ 59263 w 831373"/>
              <a:gd name="connsiteY4" fmla="*/ 319863 h 763086"/>
              <a:gd name="connsiteX5" fmla="*/ 56596 w 831373"/>
              <a:gd name="connsiteY5" fmla="*/ 630854 h 763086"/>
              <a:gd name="connsiteX6" fmla="*/ 0 w 831373"/>
              <a:gd name="connsiteY6" fmla="*/ 731902 h 763086"/>
              <a:gd name="connsiteX0" fmla="*/ 0 w 830248"/>
              <a:gd name="connsiteY0" fmla="*/ 731902 h 763086"/>
              <a:gd name="connsiteX1" fmla="*/ 330332 w 830248"/>
              <a:gd name="connsiteY1" fmla="*/ 746704 h 763086"/>
              <a:gd name="connsiteX2" fmla="*/ 812900 w 830248"/>
              <a:gd name="connsiteY2" fmla="*/ 492088 h 763086"/>
              <a:gd name="connsiteX3" fmla="*/ 588282 w 830248"/>
              <a:gd name="connsiteY3" fmla="*/ 3537 h 763086"/>
              <a:gd name="connsiteX4" fmla="*/ 59263 w 830248"/>
              <a:gd name="connsiteY4" fmla="*/ 319863 h 763086"/>
              <a:gd name="connsiteX5" fmla="*/ 56596 w 830248"/>
              <a:gd name="connsiteY5" fmla="*/ 630854 h 763086"/>
              <a:gd name="connsiteX6" fmla="*/ 0 w 830248"/>
              <a:gd name="connsiteY6" fmla="*/ 731902 h 763086"/>
              <a:gd name="connsiteX0" fmla="*/ 0 w 828752"/>
              <a:gd name="connsiteY0" fmla="*/ 731902 h 769484"/>
              <a:gd name="connsiteX1" fmla="*/ 367164 w 828752"/>
              <a:gd name="connsiteY1" fmla="*/ 754664 h 769484"/>
              <a:gd name="connsiteX2" fmla="*/ 812900 w 828752"/>
              <a:gd name="connsiteY2" fmla="*/ 492088 h 769484"/>
              <a:gd name="connsiteX3" fmla="*/ 588282 w 828752"/>
              <a:gd name="connsiteY3" fmla="*/ 3537 h 769484"/>
              <a:gd name="connsiteX4" fmla="*/ 59263 w 828752"/>
              <a:gd name="connsiteY4" fmla="*/ 319863 h 769484"/>
              <a:gd name="connsiteX5" fmla="*/ 56596 w 828752"/>
              <a:gd name="connsiteY5" fmla="*/ 630854 h 769484"/>
              <a:gd name="connsiteX6" fmla="*/ 0 w 828752"/>
              <a:gd name="connsiteY6" fmla="*/ 731902 h 769484"/>
              <a:gd name="connsiteX0" fmla="*/ 0 w 828752"/>
              <a:gd name="connsiteY0" fmla="*/ 731902 h 761354"/>
              <a:gd name="connsiteX1" fmla="*/ 367164 w 828752"/>
              <a:gd name="connsiteY1" fmla="*/ 754664 h 761354"/>
              <a:gd name="connsiteX2" fmla="*/ 812900 w 828752"/>
              <a:gd name="connsiteY2" fmla="*/ 492088 h 761354"/>
              <a:gd name="connsiteX3" fmla="*/ 588282 w 828752"/>
              <a:gd name="connsiteY3" fmla="*/ 3537 h 761354"/>
              <a:gd name="connsiteX4" fmla="*/ 59263 w 828752"/>
              <a:gd name="connsiteY4" fmla="*/ 319863 h 761354"/>
              <a:gd name="connsiteX5" fmla="*/ 56596 w 828752"/>
              <a:gd name="connsiteY5" fmla="*/ 630854 h 761354"/>
              <a:gd name="connsiteX6" fmla="*/ 0 w 828752"/>
              <a:gd name="connsiteY6" fmla="*/ 731902 h 761354"/>
              <a:gd name="connsiteX0" fmla="*/ 0 w 828286"/>
              <a:gd name="connsiteY0" fmla="*/ 731902 h 764135"/>
              <a:gd name="connsiteX1" fmla="*/ 373741 w 828286"/>
              <a:gd name="connsiteY1" fmla="*/ 757848 h 764135"/>
              <a:gd name="connsiteX2" fmla="*/ 812900 w 828286"/>
              <a:gd name="connsiteY2" fmla="*/ 492088 h 764135"/>
              <a:gd name="connsiteX3" fmla="*/ 588282 w 828286"/>
              <a:gd name="connsiteY3" fmla="*/ 3537 h 764135"/>
              <a:gd name="connsiteX4" fmla="*/ 59263 w 828286"/>
              <a:gd name="connsiteY4" fmla="*/ 319863 h 764135"/>
              <a:gd name="connsiteX5" fmla="*/ 56596 w 828286"/>
              <a:gd name="connsiteY5" fmla="*/ 630854 h 764135"/>
              <a:gd name="connsiteX6" fmla="*/ 0 w 828286"/>
              <a:gd name="connsiteY6" fmla="*/ 731902 h 764135"/>
              <a:gd name="connsiteX0" fmla="*/ 0 w 815141"/>
              <a:gd name="connsiteY0" fmla="*/ 731902 h 758856"/>
              <a:gd name="connsiteX1" fmla="*/ 373741 w 815141"/>
              <a:gd name="connsiteY1" fmla="*/ 757848 h 758856"/>
              <a:gd name="connsiteX2" fmla="*/ 683896 w 815141"/>
              <a:gd name="connsiteY2" fmla="*/ 696479 h 758856"/>
              <a:gd name="connsiteX3" fmla="*/ 812900 w 815141"/>
              <a:gd name="connsiteY3" fmla="*/ 492088 h 758856"/>
              <a:gd name="connsiteX4" fmla="*/ 588282 w 815141"/>
              <a:gd name="connsiteY4" fmla="*/ 3537 h 758856"/>
              <a:gd name="connsiteX5" fmla="*/ 59263 w 815141"/>
              <a:gd name="connsiteY5" fmla="*/ 319863 h 758856"/>
              <a:gd name="connsiteX6" fmla="*/ 56596 w 815141"/>
              <a:gd name="connsiteY6" fmla="*/ 630854 h 758856"/>
              <a:gd name="connsiteX7" fmla="*/ 0 w 815141"/>
              <a:gd name="connsiteY7" fmla="*/ 731902 h 758856"/>
              <a:gd name="connsiteX0" fmla="*/ 0 w 815141"/>
              <a:gd name="connsiteY0" fmla="*/ 731902 h 758856"/>
              <a:gd name="connsiteX1" fmla="*/ 373741 w 815141"/>
              <a:gd name="connsiteY1" fmla="*/ 757848 h 758856"/>
              <a:gd name="connsiteX2" fmla="*/ 683896 w 815141"/>
              <a:gd name="connsiteY2" fmla="*/ 696479 h 758856"/>
              <a:gd name="connsiteX3" fmla="*/ 812900 w 815141"/>
              <a:gd name="connsiteY3" fmla="*/ 492088 h 758856"/>
              <a:gd name="connsiteX4" fmla="*/ 588282 w 815141"/>
              <a:gd name="connsiteY4" fmla="*/ 3537 h 758856"/>
              <a:gd name="connsiteX5" fmla="*/ 59263 w 815141"/>
              <a:gd name="connsiteY5" fmla="*/ 319863 h 758856"/>
              <a:gd name="connsiteX6" fmla="*/ 56596 w 815141"/>
              <a:gd name="connsiteY6" fmla="*/ 630854 h 758856"/>
              <a:gd name="connsiteX7" fmla="*/ 0 w 815141"/>
              <a:gd name="connsiteY7" fmla="*/ 731902 h 758856"/>
              <a:gd name="connsiteX0" fmla="*/ 0 w 805831"/>
              <a:gd name="connsiteY0" fmla="*/ 731902 h 758856"/>
              <a:gd name="connsiteX1" fmla="*/ 373741 w 805831"/>
              <a:gd name="connsiteY1" fmla="*/ 757848 h 758856"/>
              <a:gd name="connsiteX2" fmla="*/ 683896 w 805831"/>
              <a:gd name="connsiteY2" fmla="*/ 696479 h 758856"/>
              <a:gd name="connsiteX3" fmla="*/ 803316 w 805831"/>
              <a:gd name="connsiteY3" fmla="*/ 453428 h 758856"/>
              <a:gd name="connsiteX4" fmla="*/ 588282 w 805831"/>
              <a:gd name="connsiteY4" fmla="*/ 3537 h 758856"/>
              <a:gd name="connsiteX5" fmla="*/ 59263 w 805831"/>
              <a:gd name="connsiteY5" fmla="*/ 319863 h 758856"/>
              <a:gd name="connsiteX6" fmla="*/ 56596 w 805831"/>
              <a:gd name="connsiteY6" fmla="*/ 630854 h 758856"/>
              <a:gd name="connsiteX7" fmla="*/ 0 w 805831"/>
              <a:gd name="connsiteY7" fmla="*/ 731902 h 758856"/>
              <a:gd name="connsiteX0" fmla="*/ 0 w 822941"/>
              <a:gd name="connsiteY0" fmla="*/ 731902 h 758856"/>
              <a:gd name="connsiteX1" fmla="*/ 373741 w 822941"/>
              <a:gd name="connsiteY1" fmla="*/ 757848 h 758856"/>
              <a:gd name="connsiteX2" fmla="*/ 683896 w 822941"/>
              <a:gd name="connsiteY2" fmla="*/ 696479 h 758856"/>
              <a:gd name="connsiteX3" fmla="*/ 820887 w 822941"/>
              <a:gd name="connsiteY3" fmla="*/ 468892 h 758856"/>
              <a:gd name="connsiteX4" fmla="*/ 588282 w 822941"/>
              <a:gd name="connsiteY4" fmla="*/ 3537 h 758856"/>
              <a:gd name="connsiteX5" fmla="*/ 59263 w 822941"/>
              <a:gd name="connsiteY5" fmla="*/ 319863 h 758856"/>
              <a:gd name="connsiteX6" fmla="*/ 56596 w 822941"/>
              <a:gd name="connsiteY6" fmla="*/ 630854 h 758856"/>
              <a:gd name="connsiteX7" fmla="*/ 0 w 822941"/>
              <a:gd name="connsiteY7" fmla="*/ 731902 h 758856"/>
              <a:gd name="connsiteX0" fmla="*/ 0 w 823675"/>
              <a:gd name="connsiteY0" fmla="*/ 731902 h 760400"/>
              <a:gd name="connsiteX1" fmla="*/ 373741 w 823675"/>
              <a:gd name="connsiteY1" fmla="*/ 757848 h 760400"/>
              <a:gd name="connsiteX2" fmla="*/ 695077 w 823675"/>
              <a:gd name="connsiteY2" fmla="*/ 729340 h 760400"/>
              <a:gd name="connsiteX3" fmla="*/ 820887 w 823675"/>
              <a:gd name="connsiteY3" fmla="*/ 468892 h 760400"/>
              <a:gd name="connsiteX4" fmla="*/ 588282 w 823675"/>
              <a:gd name="connsiteY4" fmla="*/ 3537 h 760400"/>
              <a:gd name="connsiteX5" fmla="*/ 59263 w 823675"/>
              <a:gd name="connsiteY5" fmla="*/ 319863 h 760400"/>
              <a:gd name="connsiteX6" fmla="*/ 56596 w 823675"/>
              <a:gd name="connsiteY6" fmla="*/ 630854 h 760400"/>
              <a:gd name="connsiteX7" fmla="*/ 0 w 823675"/>
              <a:gd name="connsiteY7" fmla="*/ 731902 h 760400"/>
              <a:gd name="connsiteX0" fmla="*/ 0 w 823675"/>
              <a:gd name="connsiteY0" fmla="*/ 731902 h 760034"/>
              <a:gd name="connsiteX1" fmla="*/ 166906 w 823675"/>
              <a:gd name="connsiteY1" fmla="*/ 737073 h 760034"/>
              <a:gd name="connsiteX2" fmla="*/ 373741 w 823675"/>
              <a:gd name="connsiteY2" fmla="*/ 757848 h 760034"/>
              <a:gd name="connsiteX3" fmla="*/ 695077 w 823675"/>
              <a:gd name="connsiteY3" fmla="*/ 729340 h 760034"/>
              <a:gd name="connsiteX4" fmla="*/ 820887 w 823675"/>
              <a:gd name="connsiteY4" fmla="*/ 468892 h 760034"/>
              <a:gd name="connsiteX5" fmla="*/ 588282 w 823675"/>
              <a:gd name="connsiteY5" fmla="*/ 3537 h 760034"/>
              <a:gd name="connsiteX6" fmla="*/ 59263 w 823675"/>
              <a:gd name="connsiteY6" fmla="*/ 319863 h 760034"/>
              <a:gd name="connsiteX7" fmla="*/ 56596 w 823675"/>
              <a:gd name="connsiteY7" fmla="*/ 630854 h 760034"/>
              <a:gd name="connsiteX8" fmla="*/ 0 w 823675"/>
              <a:gd name="connsiteY8" fmla="*/ 731902 h 760034"/>
              <a:gd name="connsiteX0" fmla="*/ 0 w 823675"/>
              <a:gd name="connsiteY0" fmla="*/ 731902 h 760034"/>
              <a:gd name="connsiteX1" fmla="*/ 166906 w 823675"/>
              <a:gd name="connsiteY1" fmla="*/ 737073 h 760034"/>
              <a:gd name="connsiteX2" fmla="*/ 373741 w 823675"/>
              <a:gd name="connsiteY2" fmla="*/ 757848 h 760034"/>
              <a:gd name="connsiteX3" fmla="*/ 695077 w 823675"/>
              <a:gd name="connsiteY3" fmla="*/ 729340 h 760034"/>
              <a:gd name="connsiteX4" fmla="*/ 820887 w 823675"/>
              <a:gd name="connsiteY4" fmla="*/ 468892 h 760034"/>
              <a:gd name="connsiteX5" fmla="*/ 588282 w 823675"/>
              <a:gd name="connsiteY5" fmla="*/ 3537 h 760034"/>
              <a:gd name="connsiteX6" fmla="*/ 59263 w 823675"/>
              <a:gd name="connsiteY6" fmla="*/ 319863 h 760034"/>
              <a:gd name="connsiteX7" fmla="*/ 56596 w 823675"/>
              <a:gd name="connsiteY7" fmla="*/ 630854 h 760034"/>
              <a:gd name="connsiteX8" fmla="*/ 0 w 823675"/>
              <a:gd name="connsiteY8" fmla="*/ 731902 h 760034"/>
              <a:gd name="connsiteX0" fmla="*/ 0 w 823675"/>
              <a:gd name="connsiteY0" fmla="*/ 731902 h 786869"/>
              <a:gd name="connsiteX1" fmla="*/ 166906 w 823675"/>
              <a:gd name="connsiteY1" fmla="*/ 737073 h 786869"/>
              <a:gd name="connsiteX2" fmla="*/ 381728 w 823675"/>
              <a:gd name="connsiteY2" fmla="*/ 786843 h 786869"/>
              <a:gd name="connsiteX3" fmla="*/ 695077 w 823675"/>
              <a:gd name="connsiteY3" fmla="*/ 729340 h 786869"/>
              <a:gd name="connsiteX4" fmla="*/ 820887 w 823675"/>
              <a:gd name="connsiteY4" fmla="*/ 468892 h 786869"/>
              <a:gd name="connsiteX5" fmla="*/ 588282 w 823675"/>
              <a:gd name="connsiteY5" fmla="*/ 3537 h 786869"/>
              <a:gd name="connsiteX6" fmla="*/ 59263 w 823675"/>
              <a:gd name="connsiteY6" fmla="*/ 319863 h 786869"/>
              <a:gd name="connsiteX7" fmla="*/ 56596 w 823675"/>
              <a:gd name="connsiteY7" fmla="*/ 630854 h 786869"/>
              <a:gd name="connsiteX8" fmla="*/ 0 w 823675"/>
              <a:gd name="connsiteY8" fmla="*/ 731902 h 786869"/>
              <a:gd name="connsiteX0" fmla="*/ 0 w 823675"/>
              <a:gd name="connsiteY0" fmla="*/ 731902 h 792665"/>
              <a:gd name="connsiteX1" fmla="*/ 166906 w 823675"/>
              <a:gd name="connsiteY1" fmla="*/ 737073 h 792665"/>
              <a:gd name="connsiteX2" fmla="*/ 391312 w 823675"/>
              <a:gd name="connsiteY2" fmla="*/ 792642 h 792665"/>
              <a:gd name="connsiteX3" fmla="*/ 695077 w 823675"/>
              <a:gd name="connsiteY3" fmla="*/ 729340 h 792665"/>
              <a:gd name="connsiteX4" fmla="*/ 820887 w 823675"/>
              <a:gd name="connsiteY4" fmla="*/ 468892 h 792665"/>
              <a:gd name="connsiteX5" fmla="*/ 588282 w 823675"/>
              <a:gd name="connsiteY5" fmla="*/ 3537 h 792665"/>
              <a:gd name="connsiteX6" fmla="*/ 59263 w 823675"/>
              <a:gd name="connsiteY6" fmla="*/ 319863 h 792665"/>
              <a:gd name="connsiteX7" fmla="*/ 56596 w 823675"/>
              <a:gd name="connsiteY7" fmla="*/ 630854 h 792665"/>
              <a:gd name="connsiteX8" fmla="*/ 0 w 823675"/>
              <a:gd name="connsiteY8" fmla="*/ 731902 h 792665"/>
              <a:gd name="connsiteX0" fmla="*/ 0 w 823675"/>
              <a:gd name="connsiteY0" fmla="*/ 731902 h 777210"/>
              <a:gd name="connsiteX1" fmla="*/ 166906 w 823675"/>
              <a:gd name="connsiteY1" fmla="*/ 737073 h 777210"/>
              <a:gd name="connsiteX2" fmla="*/ 391312 w 823675"/>
              <a:gd name="connsiteY2" fmla="*/ 777178 h 777210"/>
              <a:gd name="connsiteX3" fmla="*/ 695077 w 823675"/>
              <a:gd name="connsiteY3" fmla="*/ 729340 h 777210"/>
              <a:gd name="connsiteX4" fmla="*/ 820887 w 823675"/>
              <a:gd name="connsiteY4" fmla="*/ 468892 h 777210"/>
              <a:gd name="connsiteX5" fmla="*/ 588282 w 823675"/>
              <a:gd name="connsiteY5" fmla="*/ 3537 h 777210"/>
              <a:gd name="connsiteX6" fmla="*/ 59263 w 823675"/>
              <a:gd name="connsiteY6" fmla="*/ 319863 h 777210"/>
              <a:gd name="connsiteX7" fmla="*/ 56596 w 823675"/>
              <a:gd name="connsiteY7" fmla="*/ 630854 h 777210"/>
              <a:gd name="connsiteX8" fmla="*/ 0 w 823675"/>
              <a:gd name="connsiteY8" fmla="*/ 731902 h 777210"/>
              <a:gd name="connsiteX0" fmla="*/ 0 w 823675"/>
              <a:gd name="connsiteY0" fmla="*/ 731902 h 777210"/>
              <a:gd name="connsiteX1" fmla="*/ 166906 w 823675"/>
              <a:gd name="connsiteY1" fmla="*/ 737073 h 777210"/>
              <a:gd name="connsiteX2" fmla="*/ 391312 w 823675"/>
              <a:gd name="connsiteY2" fmla="*/ 777178 h 777210"/>
              <a:gd name="connsiteX3" fmla="*/ 695077 w 823675"/>
              <a:gd name="connsiteY3" fmla="*/ 729340 h 777210"/>
              <a:gd name="connsiteX4" fmla="*/ 820887 w 823675"/>
              <a:gd name="connsiteY4" fmla="*/ 468892 h 777210"/>
              <a:gd name="connsiteX5" fmla="*/ 588282 w 823675"/>
              <a:gd name="connsiteY5" fmla="*/ 3537 h 777210"/>
              <a:gd name="connsiteX6" fmla="*/ 59263 w 823675"/>
              <a:gd name="connsiteY6" fmla="*/ 319863 h 777210"/>
              <a:gd name="connsiteX7" fmla="*/ 51617 w 823675"/>
              <a:gd name="connsiteY7" fmla="*/ 627352 h 777210"/>
              <a:gd name="connsiteX8" fmla="*/ 0 w 823675"/>
              <a:gd name="connsiteY8" fmla="*/ 731902 h 777210"/>
              <a:gd name="connsiteX0" fmla="*/ 0 w 823675"/>
              <a:gd name="connsiteY0" fmla="*/ 732801 h 778109"/>
              <a:gd name="connsiteX1" fmla="*/ 166906 w 823675"/>
              <a:gd name="connsiteY1" fmla="*/ 737972 h 778109"/>
              <a:gd name="connsiteX2" fmla="*/ 391312 w 823675"/>
              <a:gd name="connsiteY2" fmla="*/ 778077 h 778109"/>
              <a:gd name="connsiteX3" fmla="*/ 695077 w 823675"/>
              <a:gd name="connsiteY3" fmla="*/ 730239 h 778109"/>
              <a:gd name="connsiteX4" fmla="*/ 820887 w 823675"/>
              <a:gd name="connsiteY4" fmla="*/ 469791 h 778109"/>
              <a:gd name="connsiteX5" fmla="*/ 588282 w 823675"/>
              <a:gd name="connsiteY5" fmla="*/ 4436 h 778109"/>
              <a:gd name="connsiteX6" fmla="*/ 39641 w 823675"/>
              <a:gd name="connsiteY6" fmla="*/ 312540 h 778109"/>
              <a:gd name="connsiteX7" fmla="*/ 51617 w 823675"/>
              <a:gd name="connsiteY7" fmla="*/ 628251 h 778109"/>
              <a:gd name="connsiteX8" fmla="*/ 0 w 823675"/>
              <a:gd name="connsiteY8" fmla="*/ 732801 h 778109"/>
              <a:gd name="connsiteX0" fmla="*/ 0 w 823675"/>
              <a:gd name="connsiteY0" fmla="*/ 732965 h 778273"/>
              <a:gd name="connsiteX1" fmla="*/ 166906 w 823675"/>
              <a:gd name="connsiteY1" fmla="*/ 738136 h 778273"/>
              <a:gd name="connsiteX2" fmla="*/ 391312 w 823675"/>
              <a:gd name="connsiteY2" fmla="*/ 778241 h 778273"/>
              <a:gd name="connsiteX3" fmla="*/ 695077 w 823675"/>
              <a:gd name="connsiteY3" fmla="*/ 730403 h 778273"/>
              <a:gd name="connsiteX4" fmla="*/ 820887 w 823675"/>
              <a:gd name="connsiteY4" fmla="*/ 469955 h 778273"/>
              <a:gd name="connsiteX5" fmla="*/ 588282 w 823675"/>
              <a:gd name="connsiteY5" fmla="*/ 4600 h 778273"/>
              <a:gd name="connsiteX6" fmla="*/ 31572 w 823675"/>
              <a:gd name="connsiteY6" fmla="*/ 311368 h 778273"/>
              <a:gd name="connsiteX7" fmla="*/ 51617 w 823675"/>
              <a:gd name="connsiteY7" fmla="*/ 628415 h 778273"/>
              <a:gd name="connsiteX8" fmla="*/ 0 w 823675"/>
              <a:gd name="connsiteY8" fmla="*/ 732965 h 778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675" h="778273">
                <a:moveTo>
                  <a:pt x="0" y="732965"/>
                </a:moveTo>
                <a:cubicBezTo>
                  <a:pt x="17853" y="736493"/>
                  <a:pt x="104616" y="733812"/>
                  <a:pt x="166906" y="738136"/>
                </a:cubicBezTo>
                <a:cubicBezTo>
                  <a:pt x="229196" y="742460"/>
                  <a:pt x="303284" y="779530"/>
                  <a:pt x="391312" y="778241"/>
                </a:cubicBezTo>
                <a:cubicBezTo>
                  <a:pt x="479340" y="776952"/>
                  <a:pt x="621884" y="774696"/>
                  <a:pt x="695077" y="730403"/>
                </a:cubicBezTo>
                <a:cubicBezTo>
                  <a:pt x="768270" y="686110"/>
                  <a:pt x="838686" y="590922"/>
                  <a:pt x="820887" y="469955"/>
                </a:cubicBezTo>
                <a:cubicBezTo>
                  <a:pt x="803088" y="348988"/>
                  <a:pt x="795207" y="48292"/>
                  <a:pt x="588282" y="4600"/>
                </a:cubicBezTo>
                <a:cubicBezTo>
                  <a:pt x="492555" y="-2543"/>
                  <a:pt x="66148" y="-39533"/>
                  <a:pt x="31572" y="311368"/>
                </a:cubicBezTo>
                <a:cubicBezTo>
                  <a:pt x="15666" y="420334"/>
                  <a:pt x="51617" y="565074"/>
                  <a:pt x="51617" y="628415"/>
                </a:cubicBezTo>
                <a:cubicBezTo>
                  <a:pt x="52094" y="700138"/>
                  <a:pt x="0" y="732965"/>
                  <a:pt x="0" y="732965"/>
                </a:cubicBezTo>
                <a:close/>
              </a:path>
            </a:pathLst>
          </a:custGeom>
          <a:solidFill>
            <a:schemeClr val="bg1"/>
          </a:solidFill>
          <a:ln w="19050" cap="flat">
            <a:noFill/>
            <a:prstDash val="solid"/>
            <a:miter/>
          </a:ln>
        </p:spPr>
        <p:txBody>
          <a:bodyPr rtlCol="0" anchor="ctr"/>
          <a:lstStyle/>
          <a:p>
            <a:endParaRPr lang="en-US"/>
          </a:p>
        </p:txBody>
      </p:sp>
      <p:sp>
        <p:nvSpPr>
          <p:cNvPr id="8" name="Content Placeholder 7">
            <a:extLst>
              <a:ext uri="{FF2B5EF4-FFF2-40B4-BE49-F238E27FC236}">
                <a16:creationId xmlns:a16="http://schemas.microsoft.com/office/drawing/2014/main" id="{C7A92830-10A0-38FF-DC55-668AD2F52E89}"/>
              </a:ext>
            </a:extLst>
          </p:cNvPr>
          <p:cNvSpPr>
            <a:spLocks noGrp="1"/>
          </p:cNvSpPr>
          <p:nvPr>
            <p:ph idx="1"/>
          </p:nvPr>
        </p:nvSpPr>
        <p:spPr>
          <a:xfrm>
            <a:off x="1533570" y="2598826"/>
            <a:ext cx="5361142" cy="2723652"/>
          </a:xfrm>
        </p:spPr>
        <p:txBody>
          <a:bodyPr>
            <a:normAutofit fontScale="92500"/>
          </a:bodyPr>
          <a:lstStyle/>
          <a:p>
            <a:pPr algn="ctr"/>
            <a:r>
              <a:rPr lang="en-US" dirty="0"/>
              <a:t>“</a:t>
            </a:r>
            <a:r>
              <a:rPr lang="en-GB" b="0" dirty="0"/>
              <a:t>Gastroduodenal motor activity was reminiscent of 32-35 week preterm patterns. The feeding difficulties appear to resolve as gut motility matures. In Noonan's syndrome, feeding problems appear to be the result of delayed gastrointestinal motor development.”</a:t>
            </a:r>
            <a:endParaRPr lang="en-US" dirty="0"/>
          </a:p>
        </p:txBody>
      </p:sp>
      <p:pic>
        <p:nvPicPr>
          <p:cNvPr id="4" name="Content Placeholder 3">
            <a:extLst>
              <a:ext uri="{FF2B5EF4-FFF2-40B4-BE49-F238E27FC236}">
                <a16:creationId xmlns:a16="http://schemas.microsoft.com/office/drawing/2014/main" id="{8380DED0-D566-B919-6894-666FD85A404B}"/>
              </a:ext>
            </a:extLst>
          </p:cNvPr>
          <p:cNvPicPr>
            <a:picLocks noChangeAspect="1"/>
          </p:cNvPicPr>
          <p:nvPr/>
        </p:nvPicPr>
        <p:blipFill>
          <a:blip r:embed="rId2"/>
          <a:stretch>
            <a:fillRect/>
          </a:stretch>
        </p:blipFill>
        <p:spPr>
          <a:xfrm>
            <a:off x="8356768" y="1184354"/>
            <a:ext cx="3299844" cy="4399792"/>
          </a:xfrm>
          <a:prstGeom prst="rect">
            <a:avLst/>
          </a:prstGeom>
        </p:spPr>
      </p:pic>
      <p:sp>
        <p:nvSpPr>
          <p:cNvPr id="33" name="Freeform: Shape 32">
            <a:extLst>
              <a:ext uri="{FF2B5EF4-FFF2-40B4-BE49-F238E27FC236}">
                <a16:creationId xmlns:a16="http://schemas.microsoft.com/office/drawing/2014/main" id="{6F7FF329-CA33-4304-B33D-1E52A8B67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8179" flipH="1">
            <a:off x="451704" y="462379"/>
            <a:ext cx="7484484" cy="5843743"/>
          </a:xfrm>
          <a:custGeom>
            <a:avLst/>
            <a:gdLst>
              <a:gd name="connsiteX0" fmla="*/ -39 w 914430"/>
              <a:gd name="connsiteY0" fmla="*/ 747812 h 753584"/>
              <a:gd name="connsiteX1" fmla="*/ 400011 w 914430"/>
              <a:gd name="connsiteY1" fmla="*/ 737144 h 753584"/>
              <a:gd name="connsiteX2" fmla="*/ 891787 w 914430"/>
              <a:gd name="connsiteY2" fmla="*/ 487303 h 753584"/>
              <a:gd name="connsiteX3" fmla="*/ 665854 w 914430"/>
              <a:gd name="connsiteY3" fmla="*/ 3528 h 753584"/>
              <a:gd name="connsiteX4" fmla="*/ 136835 w 914430"/>
              <a:gd name="connsiteY4" fmla="*/ 319854 h 753584"/>
              <a:gd name="connsiteX5" fmla="*/ 134168 w 914430"/>
              <a:gd name="connsiteY5" fmla="*/ 630845 h 753584"/>
              <a:gd name="connsiteX6" fmla="*/ -39 w 914430"/>
              <a:gd name="connsiteY6" fmla="*/ 747812 h 753584"/>
              <a:gd name="connsiteX0" fmla="*/ 0 w 855235"/>
              <a:gd name="connsiteY0" fmla="*/ 741453 h 759943"/>
              <a:gd name="connsiteX1" fmla="*/ 340855 w 855235"/>
              <a:gd name="connsiteY1" fmla="*/ 737153 h 759943"/>
              <a:gd name="connsiteX2" fmla="*/ 832631 w 855235"/>
              <a:gd name="connsiteY2" fmla="*/ 487312 h 759943"/>
              <a:gd name="connsiteX3" fmla="*/ 606698 w 855235"/>
              <a:gd name="connsiteY3" fmla="*/ 3537 h 759943"/>
              <a:gd name="connsiteX4" fmla="*/ 77679 w 855235"/>
              <a:gd name="connsiteY4" fmla="*/ 319863 h 759943"/>
              <a:gd name="connsiteX5" fmla="*/ 75012 w 855235"/>
              <a:gd name="connsiteY5" fmla="*/ 630854 h 759943"/>
              <a:gd name="connsiteX6" fmla="*/ 0 w 855235"/>
              <a:gd name="connsiteY6" fmla="*/ 741453 h 759943"/>
              <a:gd name="connsiteX0" fmla="*/ 0 w 850882"/>
              <a:gd name="connsiteY0" fmla="*/ 741453 h 766485"/>
              <a:gd name="connsiteX1" fmla="*/ 348748 w 850882"/>
              <a:gd name="connsiteY1" fmla="*/ 746704 h 766485"/>
              <a:gd name="connsiteX2" fmla="*/ 832631 w 850882"/>
              <a:gd name="connsiteY2" fmla="*/ 487312 h 766485"/>
              <a:gd name="connsiteX3" fmla="*/ 606698 w 850882"/>
              <a:gd name="connsiteY3" fmla="*/ 3537 h 766485"/>
              <a:gd name="connsiteX4" fmla="*/ 77679 w 850882"/>
              <a:gd name="connsiteY4" fmla="*/ 319863 h 766485"/>
              <a:gd name="connsiteX5" fmla="*/ 75012 w 850882"/>
              <a:gd name="connsiteY5" fmla="*/ 630854 h 766485"/>
              <a:gd name="connsiteX6" fmla="*/ 0 w 850882"/>
              <a:gd name="connsiteY6" fmla="*/ 741453 h 766485"/>
              <a:gd name="connsiteX0" fmla="*/ 0 w 850882"/>
              <a:gd name="connsiteY0" fmla="*/ 741453 h 764365"/>
              <a:gd name="connsiteX1" fmla="*/ 348748 w 850882"/>
              <a:gd name="connsiteY1" fmla="*/ 746704 h 764365"/>
              <a:gd name="connsiteX2" fmla="*/ 832631 w 850882"/>
              <a:gd name="connsiteY2" fmla="*/ 487312 h 764365"/>
              <a:gd name="connsiteX3" fmla="*/ 606698 w 850882"/>
              <a:gd name="connsiteY3" fmla="*/ 3537 h 764365"/>
              <a:gd name="connsiteX4" fmla="*/ 77679 w 850882"/>
              <a:gd name="connsiteY4" fmla="*/ 319863 h 764365"/>
              <a:gd name="connsiteX5" fmla="*/ 75012 w 850882"/>
              <a:gd name="connsiteY5" fmla="*/ 630854 h 764365"/>
              <a:gd name="connsiteX6" fmla="*/ 0 w 850882"/>
              <a:gd name="connsiteY6" fmla="*/ 741453 h 764365"/>
              <a:gd name="connsiteX0" fmla="*/ 0 w 832466"/>
              <a:gd name="connsiteY0" fmla="*/ 731902 h 763437"/>
              <a:gd name="connsiteX1" fmla="*/ 330332 w 832466"/>
              <a:gd name="connsiteY1" fmla="*/ 746704 h 763437"/>
              <a:gd name="connsiteX2" fmla="*/ 814215 w 832466"/>
              <a:gd name="connsiteY2" fmla="*/ 487312 h 763437"/>
              <a:gd name="connsiteX3" fmla="*/ 588282 w 832466"/>
              <a:gd name="connsiteY3" fmla="*/ 3537 h 763437"/>
              <a:gd name="connsiteX4" fmla="*/ 59263 w 832466"/>
              <a:gd name="connsiteY4" fmla="*/ 319863 h 763437"/>
              <a:gd name="connsiteX5" fmla="*/ 56596 w 832466"/>
              <a:gd name="connsiteY5" fmla="*/ 630854 h 763437"/>
              <a:gd name="connsiteX6" fmla="*/ 0 w 832466"/>
              <a:gd name="connsiteY6" fmla="*/ 731902 h 763437"/>
              <a:gd name="connsiteX0" fmla="*/ 0 w 831373"/>
              <a:gd name="connsiteY0" fmla="*/ 731902 h 763086"/>
              <a:gd name="connsiteX1" fmla="*/ 330332 w 831373"/>
              <a:gd name="connsiteY1" fmla="*/ 746704 h 763086"/>
              <a:gd name="connsiteX2" fmla="*/ 812900 w 831373"/>
              <a:gd name="connsiteY2" fmla="*/ 492088 h 763086"/>
              <a:gd name="connsiteX3" fmla="*/ 588282 w 831373"/>
              <a:gd name="connsiteY3" fmla="*/ 3537 h 763086"/>
              <a:gd name="connsiteX4" fmla="*/ 59263 w 831373"/>
              <a:gd name="connsiteY4" fmla="*/ 319863 h 763086"/>
              <a:gd name="connsiteX5" fmla="*/ 56596 w 831373"/>
              <a:gd name="connsiteY5" fmla="*/ 630854 h 763086"/>
              <a:gd name="connsiteX6" fmla="*/ 0 w 831373"/>
              <a:gd name="connsiteY6" fmla="*/ 731902 h 763086"/>
              <a:gd name="connsiteX0" fmla="*/ 0 w 830248"/>
              <a:gd name="connsiteY0" fmla="*/ 731902 h 763086"/>
              <a:gd name="connsiteX1" fmla="*/ 330332 w 830248"/>
              <a:gd name="connsiteY1" fmla="*/ 746704 h 763086"/>
              <a:gd name="connsiteX2" fmla="*/ 812900 w 830248"/>
              <a:gd name="connsiteY2" fmla="*/ 492088 h 763086"/>
              <a:gd name="connsiteX3" fmla="*/ 588282 w 830248"/>
              <a:gd name="connsiteY3" fmla="*/ 3537 h 763086"/>
              <a:gd name="connsiteX4" fmla="*/ 59263 w 830248"/>
              <a:gd name="connsiteY4" fmla="*/ 319863 h 763086"/>
              <a:gd name="connsiteX5" fmla="*/ 56596 w 830248"/>
              <a:gd name="connsiteY5" fmla="*/ 630854 h 763086"/>
              <a:gd name="connsiteX6" fmla="*/ 0 w 830248"/>
              <a:gd name="connsiteY6" fmla="*/ 731902 h 763086"/>
              <a:gd name="connsiteX0" fmla="*/ 0 w 828752"/>
              <a:gd name="connsiteY0" fmla="*/ 731902 h 769484"/>
              <a:gd name="connsiteX1" fmla="*/ 367164 w 828752"/>
              <a:gd name="connsiteY1" fmla="*/ 754664 h 769484"/>
              <a:gd name="connsiteX2" fmla="*/ 812900 w 828752"/>
              <a:gd name="connsiteY2" fmla="*/ 492088 h 769484"/>
              <a:gd name="connsiteX3" fmla="*/ 588282 w 828752"/>
              <a:gd name="connsiteY3" fmla="*/ 3537 h 769484"/>
              <a:gd name="connsiteX4" fmla="*/ 59263 w 828752"/>
              <a:gd name="connsiteY4" fmla="*/ 319863 h 769484"/>
              <a:gd name="connsiteX5" fmla="*/ 56596 w 828752"/>
              <a:gd name="connsiteY5" fmla="*/ 630854 h 769484"/>
              <a:gd name="connsiteX6" fmla="*/ 0 w 828752"/>
              <a:gd name="connsiteY6" fmla="*/ 731902 h 769484"/>
              <a:gd name="connsiteX0" fmla="*/ 0 w 828752"/>
              <a:gd name="connsiteY0" fmla="*/ 731902 h 761354"/>
              <a:gd name="connsiteX1" fmla="*/ 367164 w 828752"/>
              <a:gd name="connsiteY1" fmla="*/ 754664 h 761354"/>
              <a:gd name="connsiteX2" fmla="*/ 812900 w 828752"/>
              <a:gd name="connsiteY2" fmla="*/ 492088 h 761354"/>
              <a:gd name="connsiteX3" fmla="*/ 588282 w 828752"/>
              <a:gd name="connsiteY3" fmla="*/ 3537 h 761354"/>
              <a:gd name="connsiteX4" fmla="*/ 59263 w 828752"/>
              <a:gd name="connsiteY4" fmla="*/ 319863 h 761354"/>
              <a:gd name="connsiteX5" fmla="*/ 56596 w 828752"/>
              <a:gd name="connsiteY5" fmla="*/ 630854 h 761354"/>
              <a:gd name="connsiteX6" fmla="*/ 0 w 828752"/>
              <a:gd name="connsiteY6" fmla="*/ 731902 h 761354"/>
              <a:gd name="connsiteX0" fmla="*/ 0 w 828286"/>
              <a:gd name="connsiteY0" fmla="*/ 731902 h 764135"/>
              <a:gd name="connsiteX1" fmla="*/ 373741 w 828286"/>
              <a:gd name="connsiteY1" fmla="*/ 757848 h 764135"/>
              <a:gd name="connsiteX2" fmla="*/ 812900 w 828286"/>
              <a:gd name="connsiteY2" fmla="*/ 492088 h 764135"/>
              <a:gd name="connsiteX3" fmla="*/ 588282 w 828286"/>
              <a:gd name="connsiteY3" fmla="*/ 3537 h 764135"/>
              <a:gd name="connsiteX4" fmla="*/ 59263 w 828286"/>
              <a:gd name="connsiteY4" fmla="*/ 319863 h 764135"/>
              <a:gd name="connsiteX5" fmla="*/ 56596 w 828286"/>
              <a:gd name="connsiteY5" fmla="*/ 630854 h 764135"/>
              <a:gd name="connsiteX6" fmla="*/ 0 w 828286"/>
              <a:gd name="connsiteY6" fmla="*/ 731902 h 764135"/>
              <a:gd name="connsiteX0" fmla="*/ 0 w 815141"/>
              <a:gd name="connsiteY0" fmla="*/ 731902 h 758856"/>
              <a:gd name="connsiteX1" fmla="*/ 373741 w 815141"/>
              <a:gd name="connsiteY1" fmla="*/ 757848 h 758856"/>
              <a:gd name="connsiteX2" fmla="*/ 683896 w 815141"/>
              <a:gd name="connsiteY2" fmla="*/ 696479 h 758856"/>
              <a:gd name="connsiteX3" fmla="*/ 812900 w 815141"/>
              <a:gd name="connsiteY3" fmla="*/ 492088 h 758856"/>
              <a:gd name="connsiteX4" fmla="*/ 588282 w 815141"/>
              <a:gd name="connsiteY4" fmla="*/ 3537 h 758856"/>
              <a:gd name="connsiteX5" fmla="*/ 59263 w 815141"/>
              <a:gd name="connsiteY5" fmla="*/ 319863 h 758856"/>
              <a:gd name="connsiteX6" fmla="*/ 56596 w 815141"/>
              <a:gd name="connsiteY6" fmla="*/ 630854 h 758856"/>
              <a:gd name="connsiteX7" fmla="*/ 0 w 815141"/>
              <a:gd name="connsiteY7" fmla="*/ 731902 h 758856"/>
              <a:gd name="connsiteX0" fmla="*/ 0 w 815141"/>
              <a:gd name="connsiteY0" fmla="*/ 731902 h 758856"/>
              <a:gd name="connsiteX1" fmla="*/ 373741 w 815141"/>
              <a:gd name="connsiteY1" fmla="*/ 757848 h 758856"/>
              <a:gd name="connsiteX2" fmla="*/ 683896 w 815141"/>
              <a:gd name="connsiteY2" fmla="*/ 696479 h 758856"/>
              <a:gd name="connsiteX3" fmla="*/ 812900 w 815141"/>
              <a:gd name="connsiteY3" fmla="*/ 492088 h 758856"/>
              <a:gd name="connsiteX4" fmla="*/ 588282 w 815141"/>
              <a:gd name="connsiteY4" fmla="*/ 3537 h 758856"/>
              <a:gd name="connsiteX5" fmla="*/ 59263 w 815141"/>
              <a:gd name="connsiteY5" fmla="*/ 319863 h 758856"/>
              <a:gd name="connsiteX6" fmla="*/ 56596 w 815141"/>
              <a:gd name="connsiteY6" fmla="*/ 630854 h 758856"/>
              <a:gd name="connsiteX7" fmla="*/ 0 w 815141"/>
              <a:gd name="connsiteY7" fmla="*/ 731902 h 758856"/>
              <a:gd name="connsiteX0" fmla="*/ 0 w 805831"/>
              <a:gd name="connsiteY0" fmla="*/ 731902 h 758856"/>
              <a:gd name="connsiteX1" fmla="*/ 373741 w 805831"/>
              <a:gd name="connsiteY1" fmla="*/ 757848 h 758856"/>
              <a:gd name="connsiteX2" fmla="*/ 683896 w 805831"/>
              <a:gd name="connsiteY2" fmla="*/ 696479 h 758856"/>
              <a:gd name="connsiteX3" fmla="*/ 803316 w 805831"/>
              <a:gd name="connsiteY3" fmla="*/ 453428 h 758856"/>
              <a:gd name="connsiteX4" fmla="*/ 588282 w 805831"/>
              <a:gd name="connsiteY4" fmla="*/ 3537 h 758856"/>
              <a:gd name="connsiteX5" fmla="*/ 59263 w 805831"/>
              <a:gd name="connsiteY5" fmla="*/ 319863 h 758856"/>
              <a:gd name="connsiteX6" fmla="*/ 56596 w 805831"/>
              <a:gd name="connsiteY6" fmla="*/ 630854 h 758856"/>
              <a:gd name="connsiteX7" fmla="*/ 0 w 805831"/>
              <a:gd name="connsiteY7" fmla="*/ 731902 h 758856"/>
              <a:gd name="connsiteX0" fmla="*/ 0 w 822941"/>
              <a:gd name="connsiteY0" fmla="*/ 731902 h 758856"/>
              <a:gd name="connsiteX1" fmla="*/ 373741 w 822941"/>
              <a:gd name="connsiteY1" fmla="*/ 757848 h 758856"/>
              <a:gd name="connsiteX2" fmla="*/ 683896 w 822941"/>
              <a:gd name="connsiteY2" fmla="*/ 696479 h 758856"/>
              <a:gd name="connsiteX3" fmla="*/ 820887 w 822941"/>
              <a:gd name="connsiteY3" fmla="*/ 468892 h 758856"/>
              <a:gd name="connsiteX4" fmla="*/ 588282 w 822941"/>
              <a:gd name="connsiteY4" fmla="*/ 3537 h 758856"/>
              <a:gd name="connsiteX5" fmla="*/ 59263 w 822941"/>
              <a:gd name="connsiteY5" fmla="*/ 319863 h 758856"/>
              <a:gd name="connsiteX6" fmla="*/ 56596 w 822941"/>
              <a:gd name="connsiteY6" fmla="*/ 630854 h 758856"/>
              <a:gd name="connsiteX7" fmla="*/ 0 w 822941"/>
              <a:gd name="connsiteY7" fmla="*/ 731902 h 758856"/>
              <a:gd name="connsiteX0" fmla="*/ 0 w 823675"/>
              <a:gd name="connsiteY0" fmla="*/ 731902 h 760400"/>
              <a:gd name="connsiteX1" fmla="*/ 373741 w 823675"/>
              <a:gd name="connsiteY1" fmla="*/ 757848 h 760400"/>
              <a:gd name="connsiteX2" fmla="*/ 695077 w 823675"/>
              <a:gd name="connsiteY2" fmla="*/ 729340 h 760400"/>
              <a:gd name="connsiteX3" fmla="*/ 820887 w 823675"/>
              <a:gd name="connsiteY3" fmla="*/ 468892 h 760400"/>
              <a:gd name="connsiteX4" fmla="*/ 588282 w 823675"/>
              <a:gd name="connsiteY4" fmla="*/ 3537 h 760400"/>
              <a:gd name="connsiteX5" fmla="*/ 59263 w 823675"/>
              <a:gd name="connsiteY5" fmla="*/ 319863 h 760400"/>
              <a:gd name="connsiteX6" fmla="*/ 56596 w 823675"/>
              <a:gd name="connsiteY6" fmla="*/ 630854 h 760400"/>
              <a:gd name="connsiteX7" fmla="*/ 0 w 823675"/>
              <a:gd name="connsiteY7" fmla="*/ 731902 h 760400"/>
              <a:gd name="connsiteX0" fmla="*/ 0 w 823675"/>
              <a:gd name="connsiteY0" fmla="*/ 731902 h 760034"/>
              <a:gd name="connsiteX1" fmla="*/ 166906 w 823675"/>
              <a:gd name="connsiteY1" fmla="*/ 737073 h 760034"/>
              <a:gd name="connsiteX2" fmla="*/ 373741 w 823675"/>
              <a:gd name="connsiteY2" fmla="*/ 757848 h 760034"/>
              <a:gd name="connsiteX3" fmla="*/ 695077 w 823675"/>
              <a:gd name="connsiteY3" fmla="*/ 729340 h 760034"/>
              <a:gd name="connsiteX4" fmla="*/ 820887 w 823675"/>
              <a:gd name="connsiteY4" fmla="*/ 468892 h 760034"/>
              <a:gd name="connsiteX5" fmla="*/ 588282 w 823675"/>
              <a:gd name="connsiteY5" fmla="*/ 3537 h 760034"/>
              <a:gd name="connsiteX6" fmla="*/ 59263 w 823675"/>
              <a:gd name="connsiteY6" fmla="*/ 319863 h 760034"/>
              <a:gd name="connsiteX7" fmla="*/ 56596 w 823675"/>
              <a:gd name="connsiteY7" fmla="*/ 630854 h 760034"/>
              <a:gd name="connsiteX8" fmla="*/ 0 w 823675"/>
              <a:gd name="connsiteY8" fmla="*/ 731902 h 760034"/>
              <a:gd name="connsiteX0" fmla="*/ 0 w 823675"/>
              <a:gd name="connsiteY0" fmla="*/ 731902 h 760034"/>
              <a:gd name="connsiteX1" fmla="*/ 166906 w 823675"/>
              <a:gd name="connsiteY1" fmla="*/ 737073 h 760034"/>
              <a:gd name="connsiteX2" fmla="*/ 373741 w 823675"/>
              <a:gd name="connsiteY2" fmla="*/ 757848 h 760034"/>
              <a:gd name="connsiteX3" fmla="*/ 695077 w 823675"/>
              <a:gd name="connsiteY3" fmla="*/ 729340 h 760034"/>
              <a:gd name="connsiteX4" fmla="*/ 820887 w 823675"/>
              <a:gd name="connsiteY4" fmla="*/ 468892 h 760034"/>
              <a:gd name="connsiteX5" fmla="*/ 588282 w 823675"/>
              <a:gd name="connsiteY5" fmla="*/ 3537 h 760034"/>
              <a:gd name="connsiteX6" fmla="*/ 59263 w 823675"/>
              <a:gd name="connsiteY6" fmla="*/ 319863 h 760034"/>
              <a:gd name="connsiteX7" fmla="*/ 56596 w 823675"/>
              <a:gd name="connsiteY7" fmla="*/ 630854 h 760034"/>
              <a:gd name="connsiteX8" fmla="*/ 0 w 823675"/>
              <a:gd name="connsiteY8" fmla="*/ 731902 h 760034"/>
              <a:gd name="connsiteX0" fmla="*/ 0 w 823675"/>
              <a:gd name="connsiteY0" fmla="*/ 731902 h 786869"/>
              <a:gd name="connsiteX1" fmla="*/ 166906 w 823675"/>
              <a:gd name="connsiteY1" fmla="*/ 737073 h 786869"/>
              <a:gd name="connsiteX2" fmla="*/ 381728 w 823675"/>
              <a:gd name="connsiteY2" fmla="*/ 786843 h 786869"/>
              <a:gd name="connsiteX3" fmla="*/ 695077 w 823675"/>
              <a:gd name="connsiteY3" fmla="*/ 729340 h 786869"/>
              <a:gd name="connsiteX4" fmla="*/ 820887 w 823675"/>
              <a:gd name="connsiteY4" fmla="*/ 468892 h 786869"/>
              <a:gd name="connsiteX5" fmla="*/ 588282 w 823675"/>
              <a:gd name="connsiteY5" fmla="*/ 3537 h 786869"/>
              <a:gd name="connsiteX6" fmla="*/ 59263 w 823675"/>
              <a:gd name="connsiteY6" fmla="*/ 319863 h 786869"/>
              <a:gd name="connsiteX7" fmla="*/ 56596 w 823675"/>
              <a:gd name="connsiteY7" fmla="*/ 630854 h 786869"/>
              <a:gd name="connsiteX8" fmla="*/ 0 w 823675"/>
              <a:gd name="connsiteY8" fmla="*/ 731902 h 786869"/>
              <a:gd name="connsiteX0" fmla="*/ 0 w 823675"/>
              <a:gd name="connsiteY0" fmla="*/ 731902 h 792665"/>
              <a:gd name="connsiteX1" fmla="*/ 166906 w 823675"/>
              <a:gd name="connsiteY1" fmla="*/ 737073 h 792665"/>
              <a:gd name="connsiteX2" fmla="*/ 391312 w 823675"/>
              <a:gd name="connsiteY2" fmla="*/ 792642 h 792665"/>
              <a:gd name="connsiteX3" fmla="*/ 695077 w 823675"/>
              <a:gd name="connsiteY3" fmla="*/ 729340 h 792665"/>
              <a:gd name="connsiteX4" fmla="*/ 820887 w 823675"/>
              <a:gd name="connsiteY4" fmla="*/ 468892 h 792665"/>
              <a:gd name="connsiteX5" fmla="*/ 588282 w 823675"/>
              <a:gd name="connsiteY5" fmla="*/ 3537 h 792665"/>
              <a:gd name="connsiteX6" fmla="*/ 59263 w 823675"/>
              <a:gd name="connsiteY6" fmla="*/ 319863 h 792665"/>
              <a:gd name="connsiteX7" fmla="*/ 56596 w 823675"/>
              <a:gd name="connsiteY7" fmla="*/ 630854 h 792665"/>
              <a:gd name="connsiteX8" fmla="*/ 0 w 823675"/>
              <a:gd name="connsiteY8" fmla="*/ 731902 h 792665"/>
              <a:gd name="connsiteX0" fmla="*/ 0 w 823675"/>
              <a:gd name="connsiteY0" fmla="*/ 731902 h 777210"/>
              <a:gd name="connsiteX1" fmla="*/ 166906 w 823675"/>
              <a:gd name="connsiteY1" fmla="*/ 737073 h 777210"/>
              <a:gd name="connsiteX2" fmla="*/ 391312 w 823675"/>
              <a:gd name="connsiteY2" fmla="*/ 777178 h 777210"/>
              <a:gd name="connsiteX3" fmla="*/ 695077 w 823675"/>
              <a:gd name="connsiteY3" fmla="*/ 729340 h 777210"/>
              <a:gd name="connsiteX4" fmla="*/ 820887 w 823675"/>
              <a:gd name="connsiteY4" fmla="*/ 468892 h 777210"/>
              <a:gd name="connsiteX5" fmla="*/ 588282 w 823675"/>
              <a:gd name="connsiteY5" fmla="*/ 3537 h 777210"/>
              <a:gd name="connsiteX6" fmla="*/ 59263 w 823675"/>
              <a:gd name="connsiteY6" fmla="*/ 319863 h 777210"/>
              <a:gd name="connsiteX7" fmla="*/ 56596 w 823675"/>
              <a:gd name="connsiteY7" fmla="*/ 630854 h 777210"/>
              <a:gd name="connsiteX8" fmla="*/ 0 w 823675"/>
              <a:gd name="connsiteY8" fmla="*/ 731902 h 777210"/>
              <a:gd name="connsiteX0" fmla="*/ 0 w 823675"/>
              <a:gd name="connsiteY0" fmla="*/ 731902 h 777210"/>
              <a:gd name="connsiteX1" fmla="*/ 166906 w 823675"/>
              <a:gd name="connsiteY1" fmla="*/ 737073 h 777210"/>
              <a:gd name="connsiteX2" fmla="*/ 391312 w 823675"/>
              <a:gd name="connsiteY2" fmla="*/ 777178 h 777210"/>
              <a:gd name="connsiteX3" fmla="*/ 695077 w 823675"/>
              <a:gd name="connsiteY3" fmla="*/ 729340 h 777210"/>
              <a:gd name="connsiteX4" fmla="*/ 820887 w 823675"/>
              <a:gd name="connsiteY4" fmla="*/ 468892 h 777210"/>
              <a:gd name="connsiteX5" fmla="*/ 588282 w 823675"/>
              <a:gd name="connsiteY5" fmla="*/ 3537 h 777210"/>
              <a:gd name="connsiteX6" fmla="*/ 59263 w 823675"/>
              <a:gd name="connsiteY6" fmla="*/ 319863 h 777210"/>
              <a:gd name="connsiteX7" fmla="*/ 51617 w 823675"/>
              <a:gd name="connsiteY7" fmla="*/ 627352 h 777210"/>
              <a:gd name="connsiteX8" fmla="*/ 0 w 823675"/>
              <a:gd name="connsiteY8" fmla="*/ 731902 h 777210"/>
              <a:gd name="connsiteX0" fmla="*/ 0 w 823675"/>
              <a:gd name="connsiteY0" fmla="*/ 732801 h 778109"/>
              <a:gd name="connsiteX1" fmla="*/ 166906 w 823675"/>
              <a:gd name="connsiteY1" fmla="*/ 737972 h 778109"/>
              <a:gd name="connsiteX2" fmla="*/ 391312 w 823675"/>
              <a:gd name="connsiteY2" fmla="*/ 778077 h 778109"/>
              <a:gd name="connsiteX3" fmla="*/ 695077 w 823675"/>
              <a:gd name="connsiteY3" fmla="*/ 730239 h 778109"/>
              <a:gd name="connsiteX4" fmla="*/ 820887 w 823675"/>
              <a:gd name="connsiteY4" fmla="*/ 469791 h 778109"/>
              <a:gd name="connsiteX5" fmla="*/ 588282 w 823675"/>
              <a:gd name="connsiteY5" fmla="*/ 4436 h 778109"/>
              <a:gd name="connsiteX6" fmla="*/ 39641 w 823675"/>
              <a:gd name="connsiteY6" fmla="*/ 312540 h 778109"/>
              <a:gd name="connsiteX7" fmla="*/ 51617 w 823675"/>
              <a:gd name="connsiteY7" fmla="*/ 628251 h 778109"/>
              <a:gd name="connsiteX8" fmla="*/ 0 w 823675"/>
              <a:gd name="connsiteY8" fmla="*/ 732801 h 778109"/>
              <a:gd name="connsiteX0" fmla="*/ 0 w 823675"/>
              <a:gd name="connsiteY0" fmla="*/ 732965 h 778273"/>
              <a:gd name="connsiteX1" fmla="*/ 166906 w 823675"/>
              <a:gd name="connsiteY1" fmla="*/ 738136 h 778273"/>
              <a:gd name="connsiteX2" fmla="*/ 391312 w 823675"/>
              <a:gd name="connsiteY2" fmla="*/ 778241 h 778273"/>
              <a:gd name="connsiteX3" fmla="*/ 695077 w 823675"/>
              <a:gd name="connsiteY3" fmla="*/ 730403 h 778273"/>
              <a:gd name="connsiteX4" fmla="*/ 820887 w 823675"/>
              <a:gd name="connsiteY4" fmla="*/ 469955 h 778273"/>
              <a:gd name="connsiteX5" fmla="*/ 588282 w 823675"/>
              <a:gd name="connsiteY5" fmla="*/ 4600 h 778273"/>
              <a:gd name="connsiteX6" fmla="*/ 31572 w 823675"/>
              <a:gd name="connsiteY6" fmla="*/ 311368 h 778273"/>
              <a:gd name="connsiteX7" fmla="*/ 51617 w 823675"/>
              <a:gd name="connsiteY7" fmla="*/ 628415 h 778273"/>
              <a:gd name="connsiteX8" fmla="*/ 0 w 823675"/>
              <a:gd name="connsiteY8" fmla="*/ 732965 h 778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675" h="778273">
                <a:moveTo>
                  <a:pt x="0" y="732965"/>
                </a:moveTo>
                <a:cubicBezTo>
                  <a:pt x="17853" y="736493"/>
                  <a:pt x="104616" y="733812"/>
                  <a:pt x="166906" y="738136"/>
                </a:cubicBezTo>
                <a:cubicBezTo>
                  <a:pt x="229196" y="742460"/>
                  <a:pt x="303284" y="779530"/>
                  <a:pt x="391312" y="778241"/>
                </a:cubicBezTo>
                <a:cubicBezTo>
                  <a:pt x="479340" y="776952"/>
                  <a:pt x="621884" y="774696"/>
                  <a:pt x="695077" y="730403"/>
                </a:cubicBezTo>
                <a:cubicBezTo>
                  <a:pt x="768270" y="686110"/>
                  <a:pt x="838686" y="590922"/>
                  <a:pt x="820887" y="469955"/>
                </a:cubicBezTo>
                <a:cubicBezTo>
                  <a:pt x="803088" y="348988"/>
                  <a:pt x="795207" y="48292"/>
                  <a:pt x="588282" y="4600"/>
                </a:cubicBezTo>
                <a:cubicBezTo>
                  <a:pt x="492555" y="-2543"/>
                  <a:pt x="66148" y="-39533"/>
                  <a:pt x="31572" y="311368"/>
                </a:cubicBezTo>
                <a:cubicBezTo>
                  <a:pt x="15666" y="420334"/>
                  <a:pt x="51617" y="565074"/>
                  <a:pt x="51617" y="628415"/>
                </a:cubicBezTo>
                <a:cubicBezTo>
                  <a:pt x="52094" y="700138"/>
                  <a:pt x="0" y="732965"/>
                  <a:pt x="0" y="732965"/>
                </a:cubicBezTo>
                <a:close/>
              </a:path>
            </a:pathLst>
          </a:custGeom>
          <a:noFill/>
          <a:ln w="19050" cap="flat">
            <a:solidFill>
              <a:schemeClr val="tx1"/>
            </a:solidFill>
            <a:prstDash val="solid"/>
            <a:miter/>
          </a:ln>
        </p:spPr>
        <p:txBody>
          <a:bodyPr rtlCol="0" anchor="ctr"/>
          <a:lstStyle/>
          <a:p>
            <a:endParaRPr lang="en-US"/>
          </a:p>
        </p:txBody>
      </p:sp>
      <p:sp>
        <p:nvSpPr>
          <p:cNvPr id="5" name="Content Placeholder 7">
            <a:extLst>
              <a:ext uri="{FF2B5EF4-FFF2-40B4-BE49-F238E27FC236}">
                <a16:creationId xmlns:a16="http://schemas.microsoft.com/office/drawing/2014/main" id="{4A255B2B-4E21-CF99-2FD3-E215E6C6FE54}"/>
              </a:ext>
            </a:extLst>
          </p:cNvPr>
          <p:cNvSpPr txBox="1">
            <a:spLocks/>
          </p:cNvSpPr>
          <p:nvPr/>
        </p:nvSpPr>
        <p:spPr>
          <a:xfrm>
            <a:off x="71512" y="91515"/>
            <a:ext cx="2533135" cy="601574"/>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mn-lt"/>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mn-lt"/>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mn-lt"/>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mn-lt"/>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28 Years Later… 1999</a:t>
            </a:r>
          </a:p>
        </p:txBody>
      </p:sp>
      <p:sp>
        <p:nvSpPr>
          <p:cNvPr id="6" name="TextBox 5">
            <a:extLst>
              <a:ext uri="{FF2B5EF4-FFF2-40B4-BE49-F238E27FC236}">
                <a16:creationId xmlns:a16="http://schemas.microsoft.com/office/drawing/2014/main" id="{E00F5CDB-9F77-04D3-7115-7B70EFC6CB1D}"/>
              </a:ext>
            </a:extLst>
          </p:cNvPr>
          <p:cNvSpPr txBox="1"/>
          <p:nvPr/>
        </p:nvSpPr>
        <p:spPr>
          <a:xfrm>
            <a:off x="2303587" y="1021500"/>
            <a:ext cx="4498147" cy="1477328"/>
          </a:xfrm>
          <a:prstGeom prst="rect">
            <a:avLst/>
          </a:prstGeom>
          <a:noFill/>
        </p:spPr>
        <p:txBody>
          <a:bodyPr wrap="square" rtlCol="0">
            <a:spAutoFit/>
          </a:bodyPr>
          <a:lstStyle/>
          <a:p>
            <a:r>
              <a:rPr lang="en-US" sz="9000" dirty="0"/>
              <a:t>25 Patients</a:t>
            </a:r>
          </a:p>
        </p:txBody>
      </p:sp>
    </p:spTree>
    <p:extLst>
      <p:ext uri="{BB962C8B-B14F-4D97-AF65-F5344CB8AC3E}">
        <p14:creationId xmlns:p14="http://schemas.microsoft.com/office/powerpoint/2010/main" val="2316085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9568E-274A-15BA-2DD4-930D74088F04}"/>
              </a:ext>
            </a:extLst>
          </p:cNvPr>
          <p:cNvSpPr>
            <a:spLocks noGrp="1"/>
          </p:cNvSpPr>
          <p:nvPr>
            <p:ph type="title"/>
          </p:nvPr>
        </p:nvSpPr>
        <p:spPr/>
        <p:txBody>
          <a:bodyPr/>
          <a:lstStyle/>
          <a:p>
            <a:r>
              <a:rPr lang="en-US" dirty="0"/>
              <a:t>Noonan Syndrome 1999: Opportunity to look into…</a:t>
            </a:r>
          </a:p>
        </p:txBody>
      </p:sp>
      <p:graphicFrame>
        <p:nvGraphicFramePr>
          <p:cNvPr id="5" name="Content Placeholder 2">
            <a:extLst>
              <a:ext uri="{FF2B5EF4-FFF2-40B4-BE49-F238E27FC236}">
                <a16:creationId xmlns:a16="http://schemas.microsoft.com/office/drawing/2014/main" id="{D37B4ADA-2594-12C5-67F8-6279686F1992}"/>
              </a:ext>
            </a:extLst>
          </p:cNvPr>
          <p:cNvGraphicFramePr>
            <a:graphicFrameLocks noGrp="1"/>
          </p:cNvGraphicFramePr>
          <p:nvPr>
            <p:ph idx="1"/>
            <p:extLst>
              <p:ext uri="{D42A27DB-BD31-4B8C-83A1-F6EECF244321}">
                <p14:modId xmlns:p14="http://schemas.microsoft.com/office/powerpoint/2010/main" val="3407533403"/>
              </p:ext>
            </p:extLst>
          </p:nvPr>
        </p:nvGraphicFramePr>
        <p:xfrm>
          <a:off x="1020726" y="2089298"/>
          <a:ext cx="10333074" cy="38277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3724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D688E-0488-EAF7-79C4-CC300B6B71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EF60C8-1A6A-4034-26F3-F3D1AC7E670B}"/>
              </a:ext>
            </a:extLst>
          </p:cNvPr>
          <p:cNvSpPr>
            <a:spLocks noGrp="1"/>
          </p:cNvSpPr>
          <p:nvPr>
            <p:ph type="title"/>
          </p:nvPr>
        </p:nvSpPr>
        <p:spPr>
          <a:xfrm>
            <a:off x="2306385" y="1764734"/>
            <a:ext cx="7559817" cy="2551001"/>
          </a:xfrm>
        </p:spPr>
        <p:txBody>
          <a:bodyPr vert="horz" lIns="91440" tIns="45720" rIns="91440" bIns="45720" rtlCol="0" anchor="ctr">
            <a:normAutofit/>
          </a:bodyPr>
          <a:lstStyle/>
          <a:p>
            <a:pPr algn="ctr"/>
            <a:r>
              <a:rPr lang="en-US" dirty="0"/>
              <a:t>Something else came along</a:t>
            </a:r>
          </a:p>
        </p:txBody>
      </p:sp>
    </p:spTree>
    <p:extLst>
      <p:ext uri="{BB962C8B-B14F-4D97-AF65-F5344CB8AC3E}">
        <p14:creationId xmlns:p14="http://schemas.microsoft.com/office/powerpoint/2010/main" val="3322794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28" name="Rectangle 27">
            <a:extLst>
              <a:ext uri="{FF2B5EF4-FFF2-40B4-BE49-F238E27FC236}">
                <a16:creationId xmlns:a16="http://schemas.microsoft.com/office/drawing/2014/main" id="{421117CB-D197-45F3-B441-4AC4D215E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F778232E-C75B-4B3C-9201-81C077571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975159" y="595085"/>
            <a:ext cx="5457988" cy="5624739"/>
          </a:xfrm>
          <a:custGeom>
            <a:avLst/>
            <a:gdLst>
              <a:gd name="connsiteX0" fmla="*/ 7142118 w 7680682"/>
              <a:gd name="connsiteY0" fmla="*/ 6405352 h 6405386"/>
              <a:gd name="connsiteX1" fmla="*/ 6552830 w 7680682"/>
              <a:gd name="connsiteY1" fmla="*/ 6396252 h 6405386"/>
              <a:gd name="connsiteX2" fmla="*/ 987782 w 7680682"/>
              <a:gd name="connsiteY2" fmla="*/ 6365722 h 6405386"/>
              <a:gd name="connsiteX3" fmla="*/ 0 w 7680682"/>
              <a:gd name="connsiteY3" fmla="*/ 6336938 h 6405386"/>
              <a:gd name="connsiteX4" fmla="*/ 0 w 7680682"/>
              <a:gd name="connsiteY4" fmla="*/ 32372 h 6405386"/>
              <a:gd name="connsiteX5" fmla="*/ 157934 w 7680682"/>
              <a:gd name="connsiteY5" fmla="*/ 32797 h 6405386"/>
              <a:gd name="connsiteX6" fmla="*/ 6431319 w 7680682"/>
              <a:gd name="connsiteY6" fmla="*/ 0 h 6405386"/>
              <a:gd name="connsiteX7" fmla="*/ 7631470 w 7680682"/>
              <a:gd name="connsiteY7" fmla="*/ 30531 h 6405386"/>
              <a:gd name="connsiteX8" fmla="*/ 7560032 w 7680682"/>
              <a:gd name="connsiteY8" fmla="*/ 6274128 h 6405386"/>
              <a:gd name="connsiteX9" fmla="*/ 7394324 w 7680682"/>
              <a:gd name="connsiteY9" fmla="*/ 6402154 h 6405386"/>
              <a:gd name="connsiteX10" fmla="*/ 7142118 w 7680682"/>
              <a:gd name="connsiteY10" fmla="*/ 6405352 h 640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0682" h="6405386">
                <a:moveTo>
                  <a:pt x="7142118" y="6405352"/>
                </a:moveTo>
                <a:cubicBezTo>
                  <a:pt x="6967357" y="6404963"/>
                  <a:pt x="6748379" y="6401325"/>
                  <a:pt x="6552830" y="6396252"/>
                </a:cubicBezTo>
                <a:lnTo>
                  <a:pt x="987782" y="6365722"/>
                </a:lnTo>
                <a:lnTo>
                  <a:pt x="0" y="6336938"/>
                </a:lnTo>
                <a:lnTo>
                  <a:pt x="0" y="32372"/>
                </a:lnTo>
                <a:lnTo>
                  <a:pt x="157934" y="32797"/>
                </a:lnTo>
                <a:cubicBezTo>
                  <a:pt x="2047215" y="35779"/>
                  <a:pt x="4666218" y="0"/>
                  <a:pt x="6431319" y="0"/>
                </a:cubicBezTo>
                <a:cubicBezTo>
                  <a:pt x="6931382" y="30531"/>
                  <a:pt x="7288570" y="-1"/>
                  <a:pt x="7631470" y="30531"/>
                </a:cubicBezTo>
                <a:cubicBezTo>
                  <a:pt x="7736245" y="2096465"/>
                  <a:pt x="7655283" y="4971471"/>
                  <a:pt x="7560032" y="6274128"/>
                </a:cubicBezTo>
                <a:cubicBezTo>
                  <a:pt x="7551842" y="6434165"/>
                  <a:pt x="7558630" y="6381800"/>
                  <a:pt x="7394324" y="6402154"/>
                </a:cubicBezTo>
                <a:cubicBezTo>
                  <a:pt x="7335914" y="6404650"/>
                  <a:pt x="7246975" y="6405586"/>
                  <a:pt x="7142118" y="6405352"/>
                </a:cubicBez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F1C4CFC6-2F63-4E68-9251-489E1A062F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338566" y="472814"/>
            <a:ext cx="4333507" cy="5327363"/>
          </a:xfrm>
          <a:custGeom>
            <a:avLst/>
            <a:gdLst>
              <a:gd name="connsiteX0" fmla="*/ 6058 w 823258"/>
              <a:gd name="connsiteY0" fmla="*/ 673615 h 1272110"/>
              <a:gd name="connsiteX1" fmla="*/ 112452 w 823258"/>
              <a:gd name="connsiteY1" fmla="*/ 471685 h 1272110"/>
              <a:gd name="connsiteX2" fmla="*/ 94736 w 823258"/>
              <a:gd name="connsiteY2" fmla="*/ 159741 h 1272110"/>
              <a:gd name="connsiteX3" fmla="*/ 229419 w 823258"/>
              <a:gd name="connsiteY3" fmla="*/ 14485 h 1272110"/>
              <a:gd name="connsiteX4" fmla="*/ 580225 w 823258"/>
              <a:gd name="connsiteY4" fmla="*/ 3817 h 1272110"/>
              <a:gd name="connsiteX5" fmla="*/ 736149 w 823258"/>
              <a:gd name="connsiteY5" fmla="*/ 195174 h 1272110"/>
              <a:gd name="connsiteX6" fmla="*/ 823017 w 823258"/>
              <a:gd name="connsiteY6" fmla="*/ 912026 h 1272110"/>
              <a:gd name="connsiteX7" fmla="*/ 743293 w 823258"/>
              <a:gd name="connsiteY7" fmla="*/ 1196443 h 1272110"/>
              <a:gd name="connsiteX8" fmla="*/ 310858 w 823258"/>
              <a:gd name="connsiteY8" fmla="*/ 1251402 h 1272110"/>
              <a:gd name="connsiteX9" fmla="*/ 133693 w 823258"/>
              <a:gd name="connsiteY9" fmla="*/ 1020992 h 1272110"/>
              <a:gd name="connsiteX10" fmla="*/ 126549 w 823258"/>
              <a:gd name="connsiteY10" fmla="*/ 606369 h 1272110"/>
              <a:gd name="connsiteX11" fmla="*/ 6058 w 823258"/>
              <a:gd name="connsiteY11" fmla="*/ 673615 h 1272110"/>
              <a:gd name="connsiteX0" fmla="*/ 6097 w 846673"/>
              <a:gd name="connsiteY0" fmla="*/ 673624 h 1266490"/>
              <a:gd name="connsiteX1" fmla="*/ 112491 w 846673"/>
              <a:gd name="connsiteY1" fmla="*/ 471694 h 1266490"/>
              <a:gd name="connsiteX2" fmla="*/ 94775 w 846673"/>
              <a:gd name="connsiteY2" fmla="*/ 159750 h 1266490"/>
              <a:gd name="connsiteX3" fmla="*/ 229458 w 846673"/>
              <a:gd name="connsiteY3" fmla="*/ 14494 h 1266490"/>
              <a:gd name="connsiteX4" fmla="*/ 580264 w 846673"/>
              <a:gd name="connsiteY4" fmla="*/ 3826 h 1266490"/>
              <a:gd name="connsiteX5" fmla="*/ 736188 w 846673"/>
              <a:gd name="connsiteY5" fmla="*/ 195183 h 1266490"/>
              <a:gd name="connsiteX6" fmla="*/ 823056 w 846673"/>
              <a:gd name="connsiteY6" fmla="*/ 912035 h 1266490"/>
              <a:gd name="connsiteX7" fmla="*/ 795891 w 846673"/>
              <a:gd name="connsiteY7" fmla="*/ 1213658 h 1266490"/>
              <a:gd name="connsiteX8" fmla="*/ 310897 w 846673"/>
              <a:gd name="connsiteY8" fmla="*/ 1251411 h 1266490"/>
              <a:gd name="connsiteX9" fmla="*/ 133732 w 846673"/>
              <a:gd name="connsiteY9" fmla="*/ 1021001 h 1266490"/>
              <a:gd name="connsiteX10" fmla="*/ 126588 w 846673"/>
              <a:gd name="connsiteY10" fmla="*/ 606378 h 1266490"/>
              <a:gd name="connsiteX11" fmla="*/ 6097 w 846673"/>
              <a:gd name="connsiteY11" fmla="*/ 673624 h 1266490"/>
              <a:gd name="connsiteX0" fmla="*/ 6097 w 849914"/>
              <a:gd name="connsiteY0" fmla="*/ 673624 h 1273207"/>
              <a:gd name="connsiteX1" fmla="*/ 112491 w 849914"/>
              <a:gd name="connsiteY1" fmla="*/ 471694 h 1273207"/>
              <a:gd name="connsiteX2" fmla="*/ 94775 w 849914"/>
              <a:gd name="connsiteY2" fmla="*/ 159750 h 1273207"/>
              <a:gd name="connsiteX3" fmla="*/ 229458 w 849914"/>
              <a:gd name="connsiteY3" fmla="*/ 14494 h 1273207"/>
              <a:gd name="connsiteX4" fmla="*/ 580264 w 849914"/>
              <a:gd name="connsiteY4" fmla="*/ 3826 h 1273207"/>
              <a:gd name="connsiteX5" fmla="*/ 736188 w 849914"/>
              <a:gd name="connsiteY5" fmla="*/ 195183 h 1273207"/>
              <a:gd name="connsiteX6" fmla="*/ 823056 w 849914"/>
              <a:gd name="connsiteY6" fmla="*/ 912035 h 1273207"/>
              <a:gd name="connsiteX7" fmla="*/ 795891 w 849914"/>
              <a:gd name="connsiteY7" fmla="*/ 1213658 h 1273207"/>
              <a:gd name="connsiteX8" fmla="*/ 248636 w 849914"/>
              <a:gd name="connsiteY8" fmla="*/ 1257509 h 1273207"/>
              <a:gd name="connsiteX9" fmla="*/ 133732 w 849914"/>
              <a:gd name="connsiteY9" fmla="*/ 1021001 h 1273207"/>
              <a:gd name="connsiteX10" fmla="*/ 126588 w 849914"/>
              <a:gd name="connsiteY10" fmla="*/ 606378 h 1273207"/>
              <a:gd name="connsiteX11" fmla="*/ 6097 w 849914"/>
              <a:gd name="connsiteY11" fmla="*/ 673624 h 1273207"/>
              <a:gd name="connsiteX0" fmla="*/ 6097 w 857388"/>
              <a:gd name="connsiteY0" fmla="*/ 673624 h 1273231"/>
              <a:gd name="connsiteX1" fmla="*/ 112491 w 857388"/>
              <a:gd name="connsiteY1" fmla="*/ 471694 h 1273231"/>
              <a:gd name="connsiteX2" fmla="*/ 94775 w 857388"/>
              <a:gd name="connsiteY2" fmla="*/ 159750 h 1273231"/>
              <a:gd name="connsiteX3" fmla="*/ 229458 w 857388"/>
              <a:gd name="connsiteY3" fmla="*/ 14494 h 1273231"/>
              <a:gd name="connsiteX4" fmla="*/ 580264 w 857388"/>
              <a:gd name="connsiteY4" fmla="*/ 3826 h 1273231"/>
              <a:gd name="connsiteX5" fmla="*/ 736188 w 857388"/>
              <a:gd name="connsiteY5" fmla="*/ 195183 h 1273231"/>
              <a:gd name="connsiteX6" fmla="*/ 837750 w 857388"/>
              <a:gd name="connsiteY6" fmla="*/ 911367 h 1273231"/>
              <a:gd name="connsiteX7" fmla="*/ 795891 w 857388"/>
              <a:gd name="connsiteY7" fmla="*/ 1213658 h 1273231"/>
              <a:gd name="connsiteX8" fmla="*/ 248636 w 857388"/>
              <a:gd name="connsiteY8" fmla="*/ 1257509 h 1273231"/>
              <a:gd name="connsiteX9" fmla="*/ 133732 w 857388"/>
              <a:gd name="connsiteY9" fmla="*/ 1021001 h 1273231"/>
              <a:gd name="connsiteX10" fmla="*/ 126588 w 857388"/>
              <a:gd name="connsiteY10" fmla="*/ 606378 h 1273231"/>
              <a:gd name="connsiteX11" fmla="*/ 6097 w 857388"/>
              <a:gd name="connsiteY11" fmla="*/ 673624 h 1273231"/>
              <a:gd name="connsiteX0" fmla="*/ 6097 w 859776"/>
              <a:gd name="connsiteY0" fmla="*/ 673624 h 1273231"/>
              <a:gd name="connsiteX1" fmla="*/ 112491 w 859776"/>
              <a:gd name="connsiteY1" fmla="*/ 471694 h 1273231"/>
              <a:gd name="connsiteX2" fmla="*/ 94775 w 859776"/>
              <a:gd name="connsiteY2" fmla="*/ 159750 h 1273231"/>
              <a:gd name="connsiteX3" fmla="*/ 229458 w 859776"/>
              <a:gd name="connsiteY3" fmla="*/ 14494 h 1273231"/>
              <a:gd name="connsiteX4" fmla="*/ 580264 w 859776"/>
              <a:gd name="connsiteY4" fmla="*/ 3826 h 1273231"/>
              <a:gd name="connsiteX5" fmla="*/ 736188 w 859776"/>
              <a:gd name="connsiteY5" fmla="*/ 195183 h 1273231"/>
              <a:gd name="connsiteX6" fmla="*/ 837750 w 859776"/>
              <a:gd name="connsiteY6" fmla="*/ 911367 h 1273231"/>
              <a:gd name="connsiteX7" fmla="*/ 795891 w 859776"/>
              <a:gd name="connsiteY7" fmla="*/ 1213658 h 1273231"/>
              <a:gd name="connsiteX8" fmla="*/ 248636 w 859776"/>
              <a:gd name="connsiteY8" fmla="*/ 1257509 h 1273231"/>
              <a:gd name="connsiteX9" fmla="*/ 133732 w 859776"/>
              <a:gd name="connsiteY9" fmla="*/ 1021001 h 1273231"/>
              <a:gd name="connsiteX10" fmla="*/ 126588 w 859776"/>
              <a:gd name="connsiteY10" fmla="*/ 606378 h 1273231"/>
              <a:gd name="connsiteX11" fmla="*/ 6097 w 859776"/>
              <a:gd name="connsiteY11" fmla="*/ 673624 h 1273231"/>
              <a:gd name="connsiteX0" fmla="*/ 6097 w 863219"/>
              <a:gd name="connsiteY0" fmla="*/ 673624 h 1273231"/>
              <a:gd name="connsiteX1" fmla="*/ 112491 w 863219"/>
              <a:gd name="connsiteY1" fmla="*/ 471694 h 1273231"/>
              <a:gd name="connsiteX2" fmla="*/ 94775 w 863219"/>
              <a:gd name="connsiteY2" fmla="*/ 159750 h 1273231"/>
              <a:gd name="connsiteX3" fmla="*/ 229458 w 863219"/>
              <a:gd name="connsiteY3" fmla="*/ 14494 h 1273231"/>
              <a:gd name="connsiteX4" fmla="*/ 580264 w 863219"/>
              <a:gd name="connsiteY4" fmla="*/ 3826 h 1273231"/>
              <a:gd name="connsiteX5" fmla="*/ 736188 w 863219"/>
              <a:gd name="connsiteY5" fmla="*/ 195183 h 1273231"/>
              <a:gd name="connsiteX6" fmla="*/ 837750 w 863219"/>
              <a:gd name="connsiteY6" fmla="*/ 911367 h 1273231"/>
              <a:gd name="connsiteX7" fmla="*/ 795891 w 863219"/>
              <a:gd name="connsiteY7" fmla="*/ 1213658 h 1273231"/>
              <a:gd name="connsiteX8" fmla="*/ 248636 w 863219"/>
              <a:gd name="connsiteY8" fmla="*/ 1257509 h 1273231"/>
              <a:gd name="connsiteX9" fmla="*/ 133732 w 863219"/>
              <a:gd name="connsiteY9" fmla="*/ 1021001 h 1273231"/>
              <a:gd name="connsiteX10" fmla="*/ 126588 w 863219"/>
              <a:gd name="connsiteY10" fmla="*/ 606378 h 1273231"/>
              <a:gd name="connsiteX11" fmla="*/ 6097 w 863219"/>
              <a:gd name="connsiteY11" fmla="*/ 673624 h 1273231"/>
              <a:gd name="connsiteX0" fmla="*/ 6097 w 865261"/>
              <a:gd name="connsiteY0" fmla="*/ 673624 h 1271255"/>
              <a:gd name="connsiteX1" fmla="*/ 112491 w 865261"/>
              <a:gd name="connsiteY1" fmla="*/ 471694 h 1271255"/>
              <a:gd name="connsiteX2" fmla="*/ 94775 w 865261"/>
              <a:gd name="connsiteY2" fmla="*/ 159750 h 1271255"/>
              <a:gd name="connsiteX3" fmla="*/ 229458 w 865261"/>
              <a:gd name="connsiteY3" fmla="*/ 14494 h 1271255"/>
              <a:gd name="connsiteX4" fmla="*/ 580264 w 865261"/>
              <a:gd name="connsiteY4" fmla="*/ 3826 h 1271255"/>
              <a:gd name="connsiteX5" fmla="*/ 736188 w 865261"/>
              <a:gd name="connsiteY5" fmla="*/ 195183 h 1271255"/>
              <a:gd name="connsiteX6" fmla="*/ 841141 w 865261"/>
              <a:gd name="connsiteY6" fmla="*/ 970003 h 1271255"/>
              <a:gd name="connsiteX7" fmla="*/ 795891 w 865261"/>
              <a:gd name="connsiteY7" fmla="*/ 1213658 h 1271255"/>
              <a:gd name="connsiteX8" fmla="*/ 248636 w 865261"/>
              <a:gd name="connsiteY8" fmla="*/ 1257509 h 1271255"/>
              <a:gd name="connsiteX9" fmla="*/ 133732 w 865261"/>
              <a:gd name="connsiteY9" fmla="*/ 1021001 h 1271255"/>
              <a:gd name="connsiteX10" fmla="*/ 126588 w 865261"/>
              <a:gd name="connsiteY10" fmla="*/ 606378 h 1271255"/>
              <a:gd name="connsiteX11" fmla="*/ 6097 w 865261"/>
              <a:gd name="connsiteY11" fmla="*/ 673624 h 1271255"/>
              <a:gd name="connsiteX0" fmla="*/ 6097 w 860021"/>
              <a:gd name="connsiteY0" fmla="*/ 673624 h 1279428"/>
              <a:gd name="connsiteX1" fmla="*/ 112491 w 860021"/>
              <a:gd name="connsiteY1" fmla="*/ 471694 h 1279428"/>
              <a:gd name="connsiteX2" fmla="*/ 94775 w 860021"/>
              <a:gd name="connsiteY2" fmla="*/ 159750 h 1279428"/>
              <a:gd name="connsiteX3" fmla="*/ 229458 w 860021"/>
              <a:gd name="connsiteY3" fmla="*/ 14494 h 1279428"/>
              <a:gd name="connsiteX4" fmla="*/ 580264 w 860021"/>
              <a:gd name="connsiteY4" fmla="*/ 3826 h 1279428"/>
              <a:gd name="connsiteX5" fmla="*/ 736188 w 860021"/>
              <a:gd name="connsiteY5" fmla="*/ 195183 h 1279428"/>
              <a:gd name="connsiteX6" fmla="*/ 841141 w 860021"/>
              <a:gd name="connsiteY6" fmla="*/ 970003 h 1279428"/>
              <a:gd name="connsiteX7" fmla="*/ 797210 w 860021"/>
              <a:gd name="connsiteY7" fmla="*/ 1236461 h 1279428"/>
              <a:gd name="connsiteX8" fmla="*/ 248636 w 860021"/>
              <a:gd name="connsiteY8" fmla="*/ 1257509 h 1279428"/>
              <a:gd name="connsiteX9" fmla="*/ 133732 w 860021"/>
              <a:gd name="connsiteY9" fmla="*/ 1021001 h 1279428"/>
              <a:gd name="connsiteX10" fmla="*/ 126588 w 860021"/>
              <a:gd name="connsiteY10" fmla="*/ 606378 h 1279428"/>
              <a:gd name="connsiteX11" fmla="*/ 6097 w 860021"/>
              <a:gd name="connsiteY11" fmla="*/ 673624 h 1279428"/>
              <a:gd name="connsiteX0" fmla="*/ 6097 w 860380"/>
              <a:gd name="connsiteY0" fmla="*/ 679490 h 1285294"/>
              <a:gd name="connsiteX1" fmla="*/ 112491 w 860380"/>
              <a:gd name="connsiteY1" fmla="*/ 477560 h 1285294"/>
              <a:gd name="connsiteX2" fmla="*/ 94775 w 860380"/>
              <a:gd name="connsiteY2" fmla="*/ 165616 h 1285294"/>
              <a:gd name="connsiteX3" fmla="*/ 229458 w 860380"/>
              <a:gd name="connsiteY3" fmla="*/ 20360 h 1285294"/>
              <a:gd name="connsiteX4" fmla="*/ 580264 w 860380"/>
              <a:gd name="connsiteY4" fmla="*/ 9692 h 1285294"/>
              <a:gd name="connsiteX5" fmla="*/ 730442 w 860380"/>
              <a:gd name="connsiteY5" fmla="*/ 165383 h 1285294"/>
              <a:gd name="connsiteX6" fmla="*/ 841141 w 860380"/>
              <a:gd name="connsiteY6" fmla="*/ 975869 h 1285294"/>
              <a:gd name="connsiteX7" fmla="*/ 797210 w 860380"/>
              <a:gd name="connsiteY7" fmla="*/ 1242327 h 1285294"/>
              <a:gd name="connsiteX8" fmla="*/ 248636 w 860380"/>
              <a:gd name="connsiteY8" fmla="*/ 1263375 h 1285294"/>
              <a:gd name="connsiteX9" fmla="*/ 133732 w 860380"/>
              <a:gd name="connsiteY9" fmla="*/ 1026867 h 1285294"/>
              <a:gd name="connsiteX10" fmla="*/ 126588 w 860380"/>
              <a:gd name="connsiteY10" fmla="*/ 612244 h 1285294"/>
              <a:gd name="connsiteX11" fmla="*/ 6097 w 860380"/>
              <a:gd name="connsiteY11" fmla="*/ 679490 h 1285294"/>
              <a:gd name="connsiteX0" fmla="*/ 6097 w 881639"/>
              <a:gd name="connsiteY0" fmla="*/ 679490 h 1286194"/>
              <a:gd name="connsiteX1" fmla="*/ 112491 w 881639"/>
              <a:gd name="connsiteY1" fmla="*/ 477560 h 1286194"/>
              <a:gd name="connsiteX2" fmla="*/ 94775 w 881639"/>
              <a:gd name="connsiteY2" fmla="*/ 165616 h 1286194"/>
              <a:gd name="connsiteX3" fmla="*/ 229458 w 881639"/>
              <a:gd name="connsiteY3" fmla="*/ 20360 h 1286194"/>
              <a:gd name="connsiteX4" fmla="*/ 580264 w 881639"/>
              <a:gd name="connsiteY4" fmla="*/ 9692 h 1286194"/>
              <a:gd name="connsiteX5" fmla="*/ 730442 w 881639"/>
              <a:gd name="connsiteY5" fmla="*/ 165383 h 1286194"/>
              <a:gd name="connsiteX6" fmla="*/ 873260 w 881639"/>
              <a:gd name="connsiteY6" fmla="*/ 958078 h 1286194"/>
              <a:gd name="connsiteX7" fmla="*/ 797210 w 881639"/>
              <a:gd name="connsiteY7" fmla="*/ 1242327 h 1286194"/>
              <a:gd name="connsiteX8" fmla="*/ 248636 w 881639"/>
              <a:gd name="connsiteY8" fmla="*/ 1263375 h 1286194"/>
              <a:gd name="connsiteX9" fmla="*/ 133732 w 881639"/>
              <a:gd name="connsiteY9" fmla="*/ 1026867 h 1286194"/>
              <a:gd name="connsiteX10" fmla="*/ 126588 w 881639"/>
              <a:gd name="connsiteY10" fmla="*/ 612244 h 1286194"/>
              <a:gd name="connsiteX11" fmla="*/ 6097 w 881639"/>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26707 w 881758"/>
              <a:gd name="connsiteY10" fmla="*/ 612244 h 1286194"/>
              <a:gd name="connsiteX11" fmla="*/ 6216 w 881758"/>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38858 w 881758"/>
              <a:gd name="connsiteY10" fmla="*/ 503910 h 1286194"/>
              <a:gd name="connsiteX11" fmla="*/ 6216 w 881758"/>
              <a:gd name="connsiteY11" fmla="*/ 679490 h 1286194"/>
              <a:gd name="connsiteX0" fmla="*/ 6961 w 868563"/>
              <a:gd name="connsiteY0" fmla="*/ 538413 h 1286194"/>
              <a:gd name="connsiteX1" fmla="*/ 96872 w 868563"/>
              <a:gd name="connsiteY1" fmla="*/ 369894 h 1286194"/>
              <a:gd name="connsiteX2" fmla="*/ 81699 w 868563"/>
              <a:gd name="connsiteY2" fmla="*/ 165616 h 1286194"/>
              <a:gd name="connsiteX3" fmla="*/ 216382 w 868563"/>
              <a:gd name="connsiteY3" fmla="*/ 20360 h 1286194"/>
              <a:gd name="connsiteX4" fmla="*/ 567188 w 868563"/>
              <a:gd name="connsiteY4" fmla="*/ 9692 h 1286194"/>
              <a:gd name="connsiteX5" fmla="*/ 717366 w 868563"/>
              <a:gd name="connsiteY5" fmla="*/ 165383 h 1286194"/>
              <a:gd name="connsiteX6" fmla="*/ 860184 w 868563"/>
              <a:gd name="connsiteY6" fmla="*/ 958078 h 1286194"/>
              <a:gd name="connsiteX7" fmla="*/ 784134 w 868563"/>
              <a:gd name="connsiteY7" fmla="*/ 1242327 h 1286194"/>
              <a:gd name="connsiteX8" fmla="*/ 235560 w 868563"/>
              <a:gd name="connsiteY8" fmla="*/ 1263375 h 1286194"/>
              <a:gd name="connsiteX9" fmla="*/ 120656 w 868563"/>
              <a:gd name="connsiteY9" fmla="*/ 1026867 h 1286194"/>
              <a:gd name="connsiteX10" fmla="*/ 125663 w 868563"/>
              <a:gd name="connsiteY10" fmla="*/ 503910 h 1286194"/>
              <a:gd name="connsiteX11" fmla="*/ 6961 w 868563"/>
              <a:gd name="connsiteY11" fmla="*/ 538413 h 1286194"/>
              <a:gd name="connsiteX0" fmla="*/ 6961 w 867791"/>
              <a:gd name="connsiteY0" fmla="*/ 538413 h 1312892"/>
              <a:gd name="connsiteX1" fmla="*/ 96872 w 867791"/>
              <a:gd name="connsiteY1" fmla="*/ 369894 h 1312892"/>
              <a:gd name="connsiteX2" fmla="*/ 81699 w 867791"/>
              <a:gd name="connsiteY2" fmla="*/ 165616 h 1312892"/>
              <a:gd name="connsiteX3" fmla="*/ 216382 w 867791"/>
              <a:gd name="connsiteY3" fmla="*/ 20360 h 1312892"/>
              <a:gd name="connsiteX4" fmla="*/ 567188 w 867791"/>
              <a:gd name="connsiteY4" fmla="*/ 9692 h 1312892"/>
              <a:gd name="connsiteX5" fmla="*/ 717366 w 867791"/>
              <a:gd name="connsiteY5" fmla="*/ 165383 h 1312892"/>
              <a:gd name="connsiteX6" fmla="*/ 860184 w 867791"/>
              <a:gd name="connsiteY6" fmla="*/ 958078 h 1312892"/>
              <a:gd name="connsiteX7" fmla="*/ 784134 w 867791"/>
              <a:gd name="connsiteY7" fmla="*/ 1242327 h 1312892"/>
              <a:gd name="connsiteX8" fmla="*/ 256000 w 867791"/>
              <a:gd name="connsiteY8" fmla="*/ 1298372 h 1312892"/>
              <a:gd name="connsiteX9" fmla="*/ 120656 w 867791"/>
              <a:gd name="connsiteY9" fmla="*/ 1026867 h 1312892"/>
              <a:gd name="connsiteX10" fmla="*/ 125663 w 867791"/>
              <a:gd name="connsiteY10" fmla="*/ 503910 h 1312892"/>
              <a:gd name="connsiteX11" fmla="*/ 6961 w 867791"/>
              <a:gd name="connsiteY11" fmla="*/ 538413 h 1312892"/>
              <a:gd name="connsiteX0" fmla="*/ 6961 w 867791"/>
              <a:gd name="connsiteY0" fmla="*/ 538413 h 1313923"/>
              <a:gd name="connsiteX1" fmla="*/ 96872 w 867791"/>
              <a:gd name="connsiteY1" fmla="*/ 369894 h 1313923"/>
              <a:gd name="connsiteX2" fmla="*/ 81699 w 867791"/>
              <a:gd name="connsiteY2" fmla="*/ 165616 h 1313923"/>
              <a:gd name="connsiteX3" fmla="*/ 216382 w 867791"/>
              <a:gd name="connsiteY3" fmla="*/ 20360 h 1313923"/>
              <a:gd name="connsiteX4" fmla="*/ 567188 w 867791"/>
              <a:gd name="connsiteY4" fmla="*/ 9692 h 1313923"/>
              <a:gd name="connsiteX5" fmla="*/ 717366 w 867791"/>
              <a:gd name="connsiteY5" fmla="*/ 165383 h 1313923"/>
              <a:gd name="connsiteX6" fmla="*/ 860184 w 867791"/>
              <a:gd name="connsiteY6" fmla="*/ 958078 h 1313923"/>
              <a:gd name="connsiteX7" fmla="*/ 784134 w 867791"/>
              <a:gd name="connsiteY7" fmla="*/ 1242327 h 1313923"/>
              <a:gd name="connsiteX8" fmla="*/ 256000 w 867791"/>
              <a:gd name="connsiteY8" fmla="*/ 1298372 h 1313923"/>
              <a:gd name="connsiteX9" fmla="*/ 145617 w 867791"/>
              <a:gd name="connsiteY9" fmla="*/ 1012668 h 1313923"/>
              <a:gd name="connsiteX10" fmla="*/ 125663 w 867791"/>
              <a:gd name="connsiteY10" fmla="*/ 503910 h 1313923"/>
              <a:gd name="connsiteX11" fmla="*/ 6961 w 867791"/>
              <a:gd name="connsiteY11" fmla="*/ 538413 h 1313923"/>
              <a:gd name="connsiteX0" fmla="*/ 6961 w 867791"/>
              <a:gd name="connsiteY0" fmla="*/ 538413 h 1310173"/>
              <a:gd name="connsiteX1" fmla="*/ 96872 w 867791"/>
              <a:gd name="connsiteY1" fmla="*/ 369894 h 1310173"/>
              <a:gd name="connsiteX2" fmla="*/ 81699 w 867791"/>
              <a:gd name="connsiteY2" fmla="*/ 165616 h 1310173"/>
              <a:gd name="connsiteX3" fmla="*/ 216382 w 867791"/>
              <a:gd name="connsiteY3" fmla="*/ 20360 h 1310173"/>
              <a:gd name="connsiteX4" fmla="*/ 567188 w 867791"/>
              <a:gd name="connsiteY4" fmla="*/ 9692 h 1310173"/>
              <a:gd name="connsiteX5" fmla="*/ 717366 w 867791"/>
              <a:gd name="connsiteY5" fmla="*/ 165383 h 1310173"/>
              <a:gd name="connsiteX6" fmla="*/ 860184 w 867791"/>
              <a:gd name="connsiteY6" fmla="*/ 958078 h 1310173"/>
              <a:gd name="connsiteX7" fmla="*/ 784134 w 867791"/>
              <a:gd name="connsiteY7" fmla="*/ 1242327 h 1310173"/>
              <a:gd name="connsiteX8" fmla="*/ 256000 w 867791"/>
              <a:gd name="connsiteY8" fmla="*/ 1298372 h 1310173"/>
              <a:gd name="connsiteX9" fmla="*/ 155978 w 867791"/>
              <a:gd name="connsiteY9" fmla="*/ 1064454 h 1310173"/>
              <a:gd name="connsiteX10" fmla="*/ 125663 w 867791"/>
              <a:gd name="connsiteY10" fmla="*/ 503910 h 1310173"/>
              <a:gd name="connsiteX11" fmla="*/ 6961 w 867791"/>
              <a:gd name="connsiteY11" fmla="*/ 538413 h 1310173"/>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6197"/>
              <a:gd name="connsiteX1" fmla="*/ 96872 w 867791"/>
              <a:gd name="connsiteY1" fmla="*/ 369894 h 1306197"/>
              <a:gd name="connsiteX2" fmla="*/ 81699 w 867791"/>
              <a:gd name="connsiteY2" fmla="*/ 165616 h 1306197"/>
              <a:gd name="connsiteX3" fmla="*/ 216382 w 867791"/>
              <a:gd name="connsiteY3" fmla="*/ 20360 h 1306197"/>
              <a:gd name="connsiteX4" fmla="*/ 567188 w 867791"/>
              <a:gd name="connsiteY4" fmla="*/ 9692 h 1306197"/>
              <a:gd name="connsiteX5" fmla="*/ 717366 w 867791"/>
              <a:gd name="connsiteY5" fmla="*/ 165383 h 1306197"/>
              <a:gd name="connsiteX6" fmla="*/ 860184 w 867791"/>
              <a:gd name="connsiteY6" fmla="*/ 958078 h 1306197"/>
              <a:gd name="connsiteX7" fmla="*/ 784134 w 867791"/>
              <a:gd name="connsiteY7" fmla="*/ 1242327 h 1306197"/>
              <a:gd name="connsiteX8" fmla="*/ 256000 w 867791"/>
              <a:gd name="connsiteY8" fmla="*/ 1298372 h 1306197"/>
              <a:gd name="connsiteX9" fmla="*/ 155507 w 867791"/>
              <a:gd name="connsiteY9" fmla="*/ 1120000 h 1306197"/>
              <a:gd name="connsiteX10" fmla="*/ 125663 w 867791"/>
              <a:gd name="connsiteY10" fmla="*/ 503910 h 1306197"/>
              <a:gd name="connsiteX11" fmla="*/ 6961 w 867791"/>
              <a:gd name="connsiteY11" fmla="*/ 538413 h 1306197"/>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39700 h 1307484"/>
              <a:gd name="connsiteX1" fmla="*/ 96872 w 867791"/>
              <a:gd name="connsiteY1" fmla="*/ 371181 h 1307484"/>
              <a:gd name="connsiteX2" fmla="*/ 77366 w 867791"/>
              <a:gd name="connsiteY2" fmla="*/ 91980 h 1307484"/>
              <a:gd name="connsiteX3" fmla="*/ 216382 w 867791"/>
              <a:gd name="connsiteY3" fmla="*/ 21647 h 1307484"/>
              <a:gd name="connsiteX4" fmla="*/ 567188 w 867791"/>
              <a:gd name="connsiteY4" fmla="*/ 10979 h 1307484"/>
              <a:gd name="connsiteX5" fmla="*/ 717366 w 867791"/>
              <a:gd name="connsiteY5" fmla="*/ 166670 h 1307484"/>
              <a:gd name="connsiteX6" fmla="*/ 860184 w 867791"/>
              <a:gd name="connsiteY6" fmla="*/ 959365 h 1307484"/>
              <a:gd name="connsiteX7" fmla="*/ 784134 w 867791"/>
              <a:gd name="connsiteY7" fmla="*/ 1243614 h 1307484"/>
              <a:gd name="connsiteX8" fmla="*/ 256000 w 867791"/>
              <a:gd name="connsiteY8" fmla="*/ 1299659 h 1307484"/>
              <a:gd name="connsiteX9" fmla="*/ 155507 w 867791"/>
              <a:gd name="connsiteY9" fmla="*/ 1121287 h 1307484"/>
              <a:gd name="connsiteX10" fmla="*/ 125663 w 867791"/>
              <a:gd name="connsiteY10" fmla="*/ 505197 h 1307484"/>
              <a:gd name="connsiteX11" fmla="*/ 6961 w 867791"/>
              <a:gd name="connsiteY11" fmla="*/ 539700 h 1307484"/>
              <a:gd name="connsiteX0" fmla="*/ 6961 w 867791"/>
              <a:gd name="connsiteY0" fmla="*/ 550995 h 1318779"/>
              <a:gd name="connsiteX1" fmla="*/ 96872 w 867791"/>
              <a:gd name="connsiteY1" fmla="*/ 382476 h 1318779"/>
              <a:gd name="connsiteX2" fmla="*/ 77366 w 867791"/>
              <a:gd name="connsiteY2" fmla="*/ 103275 h 1318779"/>
              <a:gd name="connsiteX3" fmla="*/ 229757 w 867791"/>
              <a:gd name="connsiteY3" fmla="*/ 9471 h 1318779"/>
              <a:gd name="connsiteX4" fmla="*/ 567188 w 867791"/>
              <a:gd name="connsiteY4" fmla="*/ 22274 h 1318779"/>
              <a:gd name="connsiteX5" fmla="*/ 717366 w 867791"/>
              <a:gd name="connsiteY5" fmla="*/ 177965 h 1318779"/>
              <a:gd name="connsiteX6" fmla="*/ 860184 w 867791"/>
              <a:gd name="connsiteY6" fmla="*/ 970660 h 1318779"/>
              <a:gd name="connsiteX7" fmla="*/ 784134 w 867791"/>
              <a:gd name="connsiteY7" fmla="*/ 1254909 h 1318779"/>
              <a:gd name="connsiteX8" fmla="*/ 256000 w 867791"/>
              <a:gd name="connsiteY8" fmla="*/ 1310954 h 1318779"/>
              <a:gd name="connsiteX9" fmla="*/ 155507 w 867791"/>
              <a:gd name="connsiteY9" fmla="*/ 1132582 h 1318779"/>
              <a:gd name="connsiteX10" fmla="*/ 125663 w 867791"/>
              <a:gd name="connsiteY10" fmla="*/ 516492 h 1318779"/>
              <a:gd name="connsiteX11" fmla="*/ 6961 w 867791"/>
              <a:gd name="connsiteY11" fmla="*/ 550995 h 1318779"/>
              <a:gd name="connsiteX0" fmla="*/ 6961 w 867791"/>
              <a:gd name="connsiteY0" fmla="*/ 560584 h 1328368"/>
              <a:gd name="connsiteX1" fmla="*/ 96872 w 867791"/>
              <a:gd name="connsiteY1" fmla="*/ 392065 h 1328368"/>
              <a:gd name="connsiteX2" fmla="*/ 77366 w 867791"/>
              <a:gd name="connsiteY2" fmla="*/ 112864 h 1328368"/>
              <a:gd name="connsiteX3" fmla="*/ 229757 w 867791"/>
              <a:gd name="connsiteY3" fmla="*/ 19060 h 1328368"/>
              <a:gd name="connsiteX4" fmla="*/ 566246 w 867791"/>
              <a:gd name="connsiteY4" fmla="*/ 15575 h 1328368"/>
              <a:gd name="connsiteX5" fmla="*/ 717366 w 867791"/>
              <a:gd name="connsiteY5" fmla="*/ 187554 h 1328368"/>
              <a:gd name="connsiteX6" fmla="*/ 860184 w 867791"/>
              <a:gd name="connsiteY6" fmla="*/ 980249 h 1328368"/>
              <a:gd name="connsiteX7" fmla="*/ 784134 w 867791"/>
              <a:gd name="connsiteY7" fmla="*/ 1264498 h 1328368"/>
              <a:gd name="connsiteX8" fmla="*/ 256000 w 867791"/>
              <a:gd name="connsiteY8" fmla="*/ 1320543 h 1328368"/>
              <a:gd name="connsiteX9" fmla="*/ 155507 w 867791"/>
              <a:gd name="connsiteY9" fmla="*/ 1142171 h 1328368"/>
              <a:gd name="connsiteX10" fmla="*/ 125663 w 867791"/>
              <a:gd name="connsiteY10" fmla="*/ 526081 h 1328368"/>
              <a:gd name="connsiteX11" fmla="*/ 6961 w 867791"/>
              <a:gd name="connsiteY11" fmla="*/ 560584 h 1328368"/>
              <a:gd name="connsiteX0" fmla="*/ 6961 w 865870"/>
              <a:gd name="connsiteY0" fmla="*/ 560584 h 1328871"/>
              <a:gd name="connsiteX1" fmla="*/ 96872 w 865870"/>
              <a:gd name="connsiteY1" fmla="*/ 392065 h 1328871"/>
              <a:gd name="connsiteX2" fmla="*/ 77366 w 865870"/>
              <a:gd name="connsiteY2" fmla="*/ 112864 h 1328871"/>
              <a:gd name="connsiteX3" fmla="*/ 229757 w 865870"/>
              <a:gd name="connsiteY3" fmla="*/ 19060 h 1328871"/>
              <a:gd name="connsiteX4" fmla="*/ 566246 w 865870"/>
              <a:gd name="connsiteY4" fmla="*/ 15575 h 1328871"/>
              <a:gd name="connsiteX5" fmla="*/ 717366 w 865870"/>
              <a:gd name="connsiteY5" fmla="*/ 187554 h 1328871"/>
              <a:gd name="connsiteX6" fmla="*/ 860184 w 865870"/>
              <a:gd name="connsiteY6" fmla="*/ 980249 h 1328871"/>
              <a:gd name="connsiteX7" fmla="*/ 784134 w 865870"/>
              <a:gd name="connsiteY7" fmla="*/ 1264498 h 1328871"/>
              <a:gd name="connsiteX8" fmla="*/ 314963 w 865870"/>
              <a:gd name="connsiteY8" fmla="*/ 1321127 h 1328871"/>
              <a:gd name="connsiteX9" fmla="*/ 155507 w 865870"/>
              <a:gd name="connsiteY9" fmla="*/ 1142171 h 1328871"/>
              <a:gd name="connsiteX10" fmla="*/ 125663 w 865870"/>
              <a:gd name="connsiteY10" fmla="*/ 526081 h 1328871"/>
              <a:gd name="connsiteX11" fmla="*/ 6961 w 865870"/>
              <a:gd name="connsiteY11" fmla="*/ 560584 h 1328871"/>
              <a:gd name="connsiteX0" fmla="*/ 6961 w 865870"/>
              <a:gd name="connsiteY0" fmla="*/ 560584 h 1328712"/>
              <a:gd name="connsiteX1" fmla="*/ 96872 w 865870"/>
              <a:gd name="connsiteY1" fmla="*/ 392065 h 1328712"/>
              <a:gd name="connsiteX2" fmla="*/ 77366 w 865870"/>
              <a:gd name="connsiteY2" fmla="*/ 112864 h 1328712"/>
              <a:gd name="connsiteX3" fmla="*/ 229757 w 865870"/>
              <a:gd name="connsiteY3" fmla="*/ 19060 h 1328712"/>
              <a:gd name="connsiteX4" fmla="*/ 566246 w 865870"/>
              <a:gd name="connsiteY4" fmla="*/ 15575 h 1328712"/>
              <a:gd name="connsiteX5" fmla="*/ 717366 w 865870"/>
              <a:gd name="connsiteY5" fmla="*/ 187554 h 1328712"/>
              <a:gd name="connsiteX6" fmla="*/ 860184 w 865870"/>
              <a:gd name="connsiteY6" fmla="*/ 980249 h 1328712"/>
              <a:gd name="connsiteX7" fmla="*/ 784134 w 865870"/>
              <a:gd name="connsiteY7" fmla="*/ 1264498 h 1328712"/>
              <a:gd name="connsiteX8" fmla="*/ 314963 w 865870"/>
              <a:gd name="connsiteY8" fmla="*/ 1321127 h 1328712"/>
              <a:gd name="connsiteX9" fmla="*/ 177736 w 865870"/>
              <a:gd name="connsiteY9" fmla="*/ 1144426 h 1328712"/>
              <a:gd name="connsiteX10" fmla="*/ 125663 w 865870"/>
              <a:gd name="connsiteY10" fmla="*/ 526081 h 1328712"/>
              <a:gd name="connsiteX11" fmla="*/ 6961 w 865870"/>
              <a:gd name="connsiteY11" fmla="*/ 560584 h 1328712"/>
              <a:gd name="connsiteX0" fmla="*/ 6961 w 864913"/>
              <a:gd name="connsiteY0" fmla="*/ 560584 h 1327274"/>
              <a:gd name="connsiteX1" fmla="*/ 96872 w 864913"/>
              <a:gd name="connsiteY1" fmla="*/ 392065 h 1327274"/>
              <a:gd name="connsiteX2" fmla="*/ 77366 w 864913"/>
              <a:gd name="connsiteY2" fmla="*/ 112864 h 1327274"/>
              <a:gd name="connsiteX3" fmla="*/ 229757 w 864913"/>
              <a:gd name="connsiteY3" fmla="*/ 19060 h 1327274"/>
              <a:gd name="connsiteX4" fmla="*/ 566246 w 864913"/>
              <a:gd name="connsiteY4" fmla="*/ 15575 h 1327274"/>
              <a:gd name="connsiteX5" fmla="*/ 717366 w 864913"/>
              <a:gd name="connsiteY5" fmla="*/ 187554 h 1327274"/>
              <a:gd name="connsiteX6" fmla="*/ 860184 w 864913"/>
              <a:gd name="connsiteY6" fmla="*/ 980249 h 1327274"/>
              <a:gd name="connsiteX7" fmla="*/ 784134 w 864913"/>
              <a:gd name="connsiteY7" fmla="*/ 1264498 h 1327274"/>
              <a:gd name="connsiteX8" fmla="*/ 351698 w 864913"/>
              <a:gd name="connsiteY8" fmla="*/ 1319456 h 1327274"/>
              <a:gd name="connsiteX9" fmla="*/ 177736 w 864913"/>
              <a:gd name="connsiteY9" fmla="*/ 1144426 h 1327274"/>
              <a:gd name="connsiteX10" fmla="*/ 125663 w 864913"/>
              <a:gd name="connsiteY10" fmla="*/ 526081 h 1327274"/>
              <a:gd name="connsiteX11" fmla="*/ 6961 w 864913"/>
              <a:gd name="connsiteY11" fmla="*/ 560584 h 1327274"/>
              <a:gd name="connsiteX0" fmla="*/ 6961 w 878410"/>
              <a:gd name="connsiteY0" fmla="*/ 560584 h 1325203"/>
              <a:gd name="connsiteX1" fmla="*/ 96872 w 878410"/>
              <a:gd name="connsiteY1" fmla="*/ 392065 h 1325203"/>
              <a:gd name="connsiteX2" fmla="*/ 77366 w 878410"/>
              <a:gd name="connsiteY2" fmla="*/ 112864 h 1325203"/>
              <a:gd name="connsiteX3" fmla="*/ 229757 w 878410"/>
              <a:gd name="connsiteY3" fmla="*/ 19060 h 1325203"/>
              <a:gd name="connsiteX4" fmla="*/ 566246 w 878410"/>
              <a:gd name="connsiteY4" fmla="*/ 15575 h 1325203"/>
              <a:gd name="connsiteX5" fmla="*/ 717366 w 878410"/>
              <a:gd name="connsiteY5" fmla="*/ 187554 h 1325203"/>
              <a:gd name="connsiteX6" fmla="*/ 860184 w 878410"/>
              <a:gd name="connsiteY6" fmla="*/ 980249 h 1325203"/>
              <a:gd name="connsiteX7" fmla="*/ 819942 w 878410"/>
              <a:gd name="connsiteY7" fmla="*/ 1254587 h 1325203"/>
              <a:gd name="connsiteX8" fmla="*/ 351698 w 878410"/>
              <a:gd name="connsiteY8" fmla="*/ 1319456 h 1325203"/>
              <a:gd name="connsiteX9" fmla="*/ 177736 w 878410"/>
              <a:gd name="connsiteY9" fmla="*/ 1144426 h 1325203"/>
              <a:gd name="connsiteX10" fmla="*/ 125663 w 878410"/>
              <a:gd name="connsiteY10" fmla="*/ 526081 h 1325203"/>
              <a:gd name="connsiteX11" fmla="*/ 6961 w 878410"/>
              <a:gd name="connsiteY11" fmla="*/ 560584 h 1325203"/>
              <a:gd name="connsiteX0" fmla="*/ 6961 w 879480"/>
              <a:gd name="connsiteY0" fmla="*/ 560584 h 1324478"/>
              <a:gd name="connsiteX1" fmla="*/ 96872 w 879480"/>
              <a:gd name="connsiteY1" fmla="*/ 392065 h 1324478"/>
              <a:gd name="connsiteX2" fmla="*/ 77366 w 879480"/>
              <a:gd name="connsiteY2" fmla="*/ 112864 h 1324478"/>
              <a:gd name="connsiteX3" fmla="*/ 229757 w 879480"/>
              <a:gd name="connsiteY3" fmla="*/ 19060 h 1324478"/>
              <a:gd name="connsiteX4" fmla="*/ 566246 w 879480"/>
              <a:gd name="connsiteY4" fmla="*/ 15575 h 1324478"/>
              <a:gd name="connsiteX5" fmla="*/ 717366 w 879480"/>
              <a:gd name="connsiteY5" fmla="*/ 187554 h 1324478"/>
              <a:gd name="connsiteX6" fmla="*/ 861931 w 879480"/>
              <a:gd name="connsiteY6" fmla="*/ 1026005 h 1324478"/>
              <a:gd name="connsiteX7" fmla="*/ 819942 w 879480"/>
              <a:gd name="connsiteY7" fmla="*/ 1254587 h 1324478"/>
              <a:gd name="connsiteX8" fmla="*/ 351698 w 879480"/>
              <a:gd name="connsiteY8" fmla="*/ 1319456 h 1324478"/>
              <a:gd name="connsiteX9" fmla="*/ 177736 w 879480"/>
              <a:gd name="connsiteY9" fmla="*/ 1144426 h 1324478"/>
              <a:gd name="connsiteX10" fmla="*/ 125663 w 879480"/>
              <a:gd name="connsiteY10" fmla="*/ 526081 h 1324478"/>
              <a:gd name="connsiteX11" fmla="*/ 6961 w 879480"/>
              <a:gd name="connsiteY11" fmla="*/ 560584 h 1324478"/>
              <a:gd name="connsiteX0" fmla="*/ 6961 w 864502"/>
              <a:gd name="connsiteY0" fmla="*/ 560584 h 1326578"/>
              <a:gd name="connsiteX1" fmla="*/ 96872 w 864502"/>
              <a:gd name="connsiteY1" fmla="*/ 392065 h 1326578"/>
              <a:gd name="connsiteX2" fmla="*/ 77366 w 864502"/>
              <a:gd name="connsiteY2" fmla="*/ 112864 h 1326578"/>
              <a:gd name="connsiteX3" fmla="*/ 229757 w 864502"/>
              <a:gd name="connsiteY3" fmla="*/ 19060 h 1326578"/>
              <a:gd name="connsiteX4" fmla="*/ 566246 w 864502"/>
              <a:gd name="connsiteY4" fmla="*/ 15575 h 1326578"/>
              <a:gd name="connsiteX5" fmla="*/ 717366 w 864502"/>
              <a:gd name="connsiteY5" fmla="*/ 187554 h 1326578"/>
              <a:gd name="connsiteX6" fmla="*/ 861931 w 864502"/>
              <a:gd name="connsiteY6" fmla="*/ 1026005 h 1326578"/>
              <a:gd name="connsiteX7" fmla="*/ 773212 w 864502"/>
              <a:gd name="connsiteY7" fmla="*/ 1266151 h 1326578"/>
              <a:gd name="connsiteX8" fmla="*/ 351698 w 864502"/>
              <a:gd name="connsiteY8" fmla="*/ 1319456 h 1326578"/>
              <a:gd name="connsiteX9" fmla="*/ 177736 w 864502"/>
              <a:gd name="connsiteY9" fmla="*/ 1144426 h 1326578"/>
              <a:gd name="connsiteX10" fmla="*/ 125663 w 864502"/>
              <a:gd name="connsiteY10" fmla="*/ 526081 h 1326578"/>
              <a:gd name="connsiteX11" fmla="*/ 6961 w 864502"/>
              <a:gd name="connsiteY11" fmla="*/ 560584 h 1326578"/>
              <a:gd name="connsiteX0" fmla="*/ 6961 w 864110"/>
              <a:gd name="connsiteY0" fmla="*/ 560584 h 1331877"/>
              <a:gd name="connsiteX1" fmla="*/ 96872 w 864110"/>
              <a:gd name="connsiteY1" fmla="*/ 392065 h 1331877"/>
              <a:gd name="connsiteX2" fmla="*/ 77366 w 864110"/>
              <a:gd name="connsiteY2" fmla="*/ 112864 h 1331877"/>
              <a:gd name="connsiteX3" fmla="*/ 229757 w 864110"/>
              <a:gd name="connsiteY3" fmla="*/ 19060 h 1331877"/>
              <a:gd name="connsiteX4" fmla="*/ 566246 w 864110"/>
              <a:gd name="connsiteY4" fmla="*/ 15575 h 1331877"/>
              <a:gd name="connsiteX5" fmla="*/ 717366 w 864110"/>
              <a:gd name="connsiteY5" fmla="*/ 187554 h 1331877"/>
              <a:gd name="connsiteX6" fmla="*/ 861931 w 864110"/>
              <a:gd name="connsiteY6" fmla="*/ 1026005 h 1331877"/>
              <a:gd name="connsiteX7" fmla="*/ 773212 w 864110"/>
              <a:gd name="connsiteY7" fmla="*/ 1266151 h 1331877"/>
              <a:gd name="connsiteX8" fmla="*/ 386884 w 864110"/>
              <a:gd name="connsiteY8" fmla="*/ 1325422 h 1331877"/>
              <a:gd name="connsiteX9" fmla="*/ 177736 w 864110"/>
              <a:gd name="connsiteY9" fmla="*/ 1144426 h 1331877"/>
              <a:gd name="connsiteX10" fmla="*/ 125663 w 864110"/>
              <a:gd name="connsiteY10" fmla="*/ 526081 h 1331877"/>
              <a:gd name="connsiteX11" fmla="*/ 6961 w 864110"/>
              <a:gd name="connsiteY11" fmla="*/ 560584 h 1331877"/>
              <a:gd name="connsiteX0" fmla="*/ 6961 w 864110"/>
              <a:gd name="connsiteY0" fmla="*/ 560584 h 1332354"/>
              <a:gd name="connsiteX1" fmla="*/ 96872 w 864110"/>
              <a:gd name="connsiteY1" fmla="*/ 392065 h 1332354"/>
              <a:gd name="connsiteX2" fmla="*/ 77366 w 864110"/>
              <a:gd name="connsiteY2" fmla="*/ 112864 h 1332354"/>
              <a:gd name="connsiteX3" fmla="*/ 229757 w 864110"/>
              <a:gd name="connsiteY3" fmla="*/ 19060 h 1332354"/>
              <a:gd name="connsiteX4" fmla="*/ 566246 w 864110"/>
              <a:gd name="connsiteY4" fmla="*/ 15575 h 1332354"/>
              <a:gd name="connsiteX5" fmla="*/ 717366 w 864110"/>
              <a:gd name="connsiteY5" fmla="*/ 187554 h 1332354"/>
              <a:gd name="connsiteX6" fmla="*/ 861931 w 864110"/>
              <a:gd name="connsiteY6" fmla="*/ 1026005 h 1332354"/>
              <a:gd name="connsiteX7" fmla="*/ 773212 w 864110"/>
              <a:gd name="connsiteY7" fmla="*/ 1266151 h 1332354"/>
              <a:gd name="connsiteX8" fmla="*/ 386884 w 864110"/>
              <a:gd name="connsiteY8" fmla="*/ 1325422 h 1332354"/>
              <a:gd name="connsiteX9" fmla="*/ 197485 w 864110"/>
              <a:gd name="connsiteY9" fmla="*/ 1137282 h 1332354"/>
              <a:gd name="connsiteX10" fmla="*/ 125663 w 864110"/>
              <a:gd name="connsiteY10" fmla="*/ 526081 h 1332354"/>
              <a:gd name="connsiteX11" fmla="*/ 6961 w 864110"/>
              <a:gd name="connsiteY11" fmla="*/ 560584 h 1332354"/>
              <a:gd name="connsiteX0" fmla="*/ 6961 w 864110"/>
              <a:gd name="connsiteY0" fmla="*/ 560674 h 1332444"/>
              <a:gd name="connsiteX1" fmla="*/ 96872 w 864110"/>
              <a:gd name="connsiteY1" fmla="*/ 392155 h 1332444"/>
              <a:gd name="connsiteX2" fmla="*/ 79552 w 864110"/>
              <a:gd name="connsiteY2" fmla="*/ 114810 h 1332444"/>
              <a:gd name="connsiteX3" fmla="*/ 229757 w 864110"/>
              <a:gd name="connsiteY3" fmla="*/ 19150 h 1332444"/>
              <a:gd name="connsiteX4" fmla="*/ 566246 w 864110"/>
              <a:gd name="connsiteY4" fmla="*/ 15665 h 1332444"/>
              <a:gd name="connsiteX5" fmla="*/ 717366 w 864110"/>
              <a:gd name="connsiteY5" fmla="*/ 187644 h 1332444"/>
              <a:gd name="connsiteX6" fmla="*/ 861931 w 864110"/>
              <a:gd name="connsiteY6" fmla="*/ 1026095 h 1332444"/>
              <a:gd name="connsiteX7" fmla="*/ 773212 w 864110"/>
              <a:gd name="connsiteY7" fmla="*/ 1266241 h 1332444"/>
              <a:gd name="connsiteX8" fmla="*/ 386884 w 864110"/>
              <a:gd name="connsiteY8" fmla="*/ 1325512 h 1332444"/>
              <a:gd name="connsiteX9" fmla="*/ 197485 w 864110"/>
              <a:gd name="connsiteY9" fmla="*/ 1137372 h 1332444"/>
              <a:gd name="connsiteX10" fmla="*/ 125663 w 864110"/>
              <a:gd name="connsiteY10" fmla="*/ 526171 h 1332444"/>
              <a:gd name="connsiteX11" fmla="*/ 6961 w 864110"/>
              <a:gd name="connsiteY11" fmla="*/ 560674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528"/>
              <a:gd name="connsiteX1" fmla="*/ 76387 w 843625"/>
              <a:gd name="connsiteY1" fmla="*/ 392155 h 1332528"/>
              <a:gd name="connsiteX2" fmla="*/ 59067 w 843625"/>
              <a:gd name="connsiteY2" fmla="*/ 114810 h 1332528"/>
              <a:gd name="connsiteX3" fmla="*/ 209272 w 843625"/>
              <a:gd name="connsiteY3" fmla="*/ 19150 h 1332528"/>
              <a:gd name="connsiteX4" fmla="*/ 545761 w 843625"/>
              <a:gd name="connsiteY4" fmla="*/ 15665 h 1332528"/>
              <a:gd name="connsiteX5" fmla="*/ 696881 w 843625"/>
              <a:gd name="connsiteY5" fmla="*/ 187644 h 1332528"/>
              <a:gd name="connsiteX6" fmla="*/ 841446 w 843625"/>
              <a:gd name="connsiteY6" fmla="*/ 1026095 h 1332528"/>
              <a:gd name="connsiteX7" fmla="*/ 752727 w 843625"/>
              <a:gd name="connsiteY7" fmla="*/ 1266241 h 1332528"/>
              <a:gd name="connsiteX8" fmla="*/ 366399 w 843625"/>
              <a:gd name="connsiteY8" fmla="*/ 1325512 h 1332528"/>
              <a:gd name="connsiteX9" fmla="*/ 184643 w 843625"/>
              <a:gd name="connsiteY9" fmla="*/ 1136120 h 1332528"/>
              <a:gd name="connsiteX10" fmla="*/ 105178 w 843625"/>
              <a:gd name="connsiteY10" fmla="*/ 526171 h 1332528"/>
              <a:gd name="connsiteX11" fmla="*/ 8576 w 843625"/>
              <a:gd name="connsiteY11" fmla="*/ 550409 h 1332528"/>
              <a:gd name="connsiteX0" fmla="*/ 8576 w 843404"/>
              <a:gd name="connsiteY0" fmla="*/ 550409 h 1327013"/>
              <a:gd name="connsiteX1" fmla="*/ 76387 w 843404"/>
              <a:gd name="connsiteY1" fmla="*/ 392155 h 1327013"/>
              <a:gd name="connsiteX2" fmla="*/ 59067 w 843404"/>
              <a:gd name="connsiteY2" fmla="*/ 114810 h 1327013"/>
              <a:gd name="connsiteX3" fmla="*/ 209272 w 843404"/>
              <a:gd name="connsiteY3" fmla="*/ 19150 h 1327013"/>
              <a:gd name="connsiteX4" fmla="*/ 545761 w 843404"/>
              <a:gd name="connsiteY4" fmla="*/ 15665 h 1327013"/>
              <a:gd name="connsiteX5" fmla="*/ 696881 w 843404"/>
              <a:gd name="connsiteY5" fmla="*/ 187644 h 1327013"/>
              <a:gd name="connsiteX6" fmla="*/ 841446 w 843404"/>
              <a:gd name="connsiteY6" fmla="*/ 1026095 h 1327013"/>
              <a:gd name="connsiteX7" fmla="*/ 752727 w 843404"/>
              <a:gd name="connsiteY7" fmla="*/ 1266241 h 1327013"/>
              <a:gd name="connsiteX8" fmla="*/ 390961 w 843404"/>
              <a:gd name="connsiteY8" fmla="*/ 1319274 h 1327013"/>
              <a:gd name="connsiteX9" fmla="*/ 184643 w 843404"/>
              <a:gd name="connsiteY9" fmla="*/ 1136120 h 1327013"/>
              <a:gd name="connsiteX10" fmla="*/ 105178 w 843404"/>
              <a:gd name="connsiteY10" fmla="*/ 526171 h 1327013"/>
              <a:gd name="connsiteX11" fmla="*/ 8576 w 843404"/>
              <a:gd name="connsiteY11" fmla="*/ 550409 h 1327013"/>
              <a:gd name="connsiteX0" fmla="*/ 8576 w 843404"/>
              <a:gd name="connsiteY0" fmla="*/ 567995 h 1344599"/>
              <a:gd name="connsiteX1" fmla="*/ 76387 w 843404"/>
              <a:gd name="connsiteY1" fmla="*/ 409741 h 1344599"/>
              <a:gd name="connsiteX2" fmla="*/ 59067 w 843404"/>
              <a:gd name="connsiteY2" fmla="*/ 132396 h 1344599"/>
              <a:gd name="connsiteX3" fmla="*/ 262200 w 843404"/>
              <a:gd name="connsiteY3" fmla="*/ 8133 h 1344599"/>
              <a:gd name="connsiteX4" fmla="*/ 545761 w 843404"/>
              <a:gd name="connsiteY4" fmla="*/ 33251 h 1344599"/>
              <a:gd name="connsiteX5" fmla="*/ 696881 w 843404"/>
              <a:gd name="connsiteY5" fmla="*/ 205230 h 1344599"/>
              <a:gd name="connsiteX6" fmla="*/ 841446 w 843404"/>
              <a:gd name="connsiteY6" fmla="*/ 1043681 h 1344599"/>
              <a:gd name="connsiteX7" fmla="*/ 752727 w 843404"/>
              <a:gd name="connsiteY7" fmla="*/ 1283827 h 1344599"/>
              <a:gd name="connsiteX8" fmla="*/ 390961 w 843404"/>
              <a:gd name="connsiteY8" fmla="*/ 1336860 h 1344599"/>
              <a:gd name="connsiteX9" fmla="*/ 184643 w 843404"/>
              <a:gd name="connsiteY9" fmla="*/ 1153706 h 1344599"/>
              <a:gd name="connsiteX10" fmla="*/ 105178 w 843404"/>
              <a:gd name="connsiteY10" fmla="*/ 543757 h 1344599"/>
              <a:gd name="connsiteX11" fmla="*/ 8576 w 843404"/>
              <a:gd name="connsiteY11" fmla="*/ 567995 h 1344599"/>
              <a:gd name="connsiteX0" fmla="*/ 8576 w 843404"/>
              <a:gd name="connsiteY0" fmla="*/ 567509 h 1344113"/>
              <a:gd name="connsiteX1" fmla="*/ 76387 w 843404"/>
              <a:gd name="connsiteY1" fmla="*/ 409255 h 1344113"/>
              <a:gd name="connsiteX2" fmla="*/ 99190 w 843404"/>
              <a:gd name="connsiteY2" fmla="*/ 125338 h 1344113"/>
              <a:gd name="connsiteX3" fmla="*/ 262200 w 843404"/>
              <a:gd name="connsiteY3" fmla="*/ 7647 h 1344113"/>
              <a:gd name="connsiteX4" fmla="*/ 545761 w 843404"/>
              <a:gd name="connsiteY4" fmla="*/ 32765 h 1344113"/>
              <a:gd name="connsiteX5" fmla="*/ 696881 w 843404"/>
              <a:gd name="connsiteY5" fmla="*/ 204744 h 1344113"/>
              <a:gd name="connsiteX6" fmla="*/ 841446 w 843404"/>
              <a:gd name="connsiteY6" fmla="*/ 1043195 h 1344113"/>
              <a:gd name="connsiteX7" fmla="*/ 752727 w 843404"/>
              <a:gd name="connsiteY7" fmla="*/ 1283341 h 1344113"/>
              <a:gd name="connsiteX8" fmla="*/ 390961 w 843404"/>
              <a:gd name="connsiteY8" fmla="*/ 1336374 h 1344113"/>
              <a:gd name="connsiteX9" fmla="*/ 184643 w 843404"/>
              <a:gd name="connsiteY9" fmla="*/ 1153220 h 1344113"/>
              <a:gd name="connsiteX10" fmla="*/ 105178 w 843404"/>
              <a:gd name="connsiteY10" fmla="*/ 543271 h 1344113"/>
              <a:gd name="connsiteX11" fmla="*/ 8576 w 843404"/>
              <a:gd name="connsiteY11" fmla="*/ 567509 h 1344113"/>
              <a:gd name="connsiteX0" fmla="*/ 8576 w 843404"/>
              <a:gd name="connsiteY0" fmla="*/ 566478 h 1343082"/>
              <a:gd name="connsiteX1" fmla="*/ 76387 w 843404"/>
              <a:gd name="connsiteY1" fmla="*/ 408224 h 1343082"/>
              <a:gd name="connsiteX2" fmla="*/ 99190 w 843404"/>
              <a:gd name="connsiteY2" fmla="*/ 124307 h 1343082"/>
              <a:gd name="connsiteX3" fmla="*/ 262200 w 843404"/>
              <a:gd name="connsiteY3" fmla="*/ 6616 h 1343082"/>
              <a:gd name="connsiteX4" fmla="*/ 579343 w 843404"/>
              <a:gd name="connsiteY4" fmla="*/ 35092 h 1343082"/>
              <a:gd name="connsiteX5" fmla="*/ 696881 w 843404"/>
              <a:gd name="connsiteY5" fmla="*/ 203713 h 1343082"/>
              <a:gd name="connsiteX6" fmla="*/ 841446 w 843404"/>
              <a:gd name="connsiteY6" fmla="*/ 1042164 h 1343082"/>
              <a:gd name="connsiteX7" fmla="*/ 752727 w 843404"/>
              <a:gd name="connsiteY7" fmla="*/ 1282310 h 1343082"/>
              <a:gd name="connsiteX8" fmla="*/ 390961 w 843404"/>
              <a:gd name="connsiteY8" fmla="*/ 1335343 h 1343082"/>
              <a:gd name="connsiteX9" fmla="*/ 184643 w 843404"/>
              <a:gd name="connsiteY9" fmla="*/ 1152189 h 1343082"/>
              <a:gd name="connsiteX10" fmla="*/ 105178 w 843404"/>
              <a:gd name="connsiteY10" fmla="*/ 542240 h 1343082"/>
              <a:gd name="connsiteX11" fmla="*/ 8576 w 843404"/>
              <a:gd name="connsiteY11" fmla="*/ 566478 h 1343082"/>
              <a:gd name="connsiteX0" fmla="*/ 8576 w 843404"/>
              <a:gd name="connsiteY0" fmla="*/ 580816 h 1357420"/>
              <a:gd name="connsiteX1" fmla="*/ 76387 w 843404"/>
              <a:gd name="connsiteY1" fmla="*/ 422562 h 1357420"/>
              <a:gd name="connsiteX2" fmla="*/ 99190 w 843404"/>
              <a:gd name="connsiteY2" fmla="*/ 138645 h 1357420"/>
              <a:gd name="connsiteX3" fmla="*/ 308863 w 843404"/>
              <a:gd name="connsiteY3" fmla="*/ 4451 h 1357420"/>
              <a:gd name="connsiteX4" fmla="*/ 579343 w 843404"/>
              <a:gd name="connsiteY4" fmla="*/ 49430 h 1357420"/>
              <a:gd name="connsiteX5" fmla="*/ 696881 w 843404"/>
              <a:gd name="connsiteY5" fmla="*/ 218051 h 1357420"/>
              <a:gd name="connsiteX6" fmla="*/ 841446 w 843404"/>
              <a:gd name="connsiteY6" fmla="*/ 1056502 h 1357420"/>
              <a:gd name="connsiteX7" fmla="*/ 752727 w 843404"/>
              <a:gd name="connsiteY7" fmla="*/ 1296648 h 1357420"/>
              <a:gd name="connsiteX8" fmla="*/ 390961 w 843404"/>
              <a:gd name="connsiteY8" fmla="*/ 1349681 h 1357420"/>
              <a:gd name="connsiteX9" fmla="*/ 184643 w 843404"/>
              <a:gd name="connsiteY9" fmla="*/ 1166527 h 1357420"/>
              <a:gd name="connsiteX10" fmla="*/ 105178 w 843404"/>
              <a:gd name="connsiteY10" fmla="*/ 556578 h 1357420"/>
              <a:gd name="connsiteX11" fmla="*/ 8576 w 843404"/>
              <a:gd name="connsiteY11" fmla="*/ 580816 h 1357420"/>
              <a:gd name="connsiteX0" fmla="*/ 8576 w 842535"/>
              <a:gd name="connsiteY0" fmla="*/ 580879 h 1357483"/>
              <a:gd name="connsiteX1" fmla="*/ 76387 w 842535"/>
              <a:gd name="connsiteY1" fmla="*/ 422625 h 1357483"/>
              <a:gd name="connsiteX2" fmla="*/ 99190 w 842535"/>
              <a:gd name="connsiteY2" fmla="*/ 138708 h 1357483"/>
              <a:gd name="connsiteX3" fmla="*/ 308863 w 842535"/>
              <a:gd name="connsiteY3" fmla="*/ 4514 h 1357483"/>
              <a:gd name="connsiteX4" fmla="*/ 579343 w 842535"/>
              <a:gd name="connsiteY4" fmla="*/ 49493 h 1357483"/>
              <a:gd name="connsiteX5" fmla="*/ 714903 w 842535"/>
              <a:gd name="connsiteY5" fmla="*/ 221806 h 1357483"/>
              <a:gd name="connsiteX6" fmla="*/ 841446 w 842535"/>
              <a:gd name="connsiteY6" fmla="*/ 1056565 h 1357483"/>
              <a:gd name="connsiteX7" fmla="*/ 752727 w 842535"/>
              <a:gd name="connsiteY7" fmla="*/ 1296711 h 1357483"/>
              <a:gd name="connsiteX8" fmla="*/ 390961 w 842535"/>
              <a:gd name="connsiteY8" fmla="*/ 1349744 h 1357483"/>
              <a:gd name="connsiteX9" fmla="*/ 184643 w 842535"/>
              <a:gd name="connsiteY9" fmla="*/ 1166590 h 1357483"/>
              <a:gd name="connsiteX10" fmla="*/ 105178 w 842535"/>
              <a:gd name="connsiteY10" fmla="*/ 556641 h 1357483"/>
              <a:gd name="connsiteX11" fmla="*/ 8576 w 842535"/>
              <a:gd name="connsiteY11" fmla="*/ 580879 h 1357483"/>
              <a:gd name="connsiteX0" fmla="*/ 8576 w 842535"/>
              <a:gd name="connsiteY0" fmla="*/ 577971 h 1354575"/>
              <a:gd name="connsiteX1" fmla="*/ 76387 w 842535"/>
              <a:gd name="connsiteY1" fmla="*/ 419717 h 1354575"/>
              <a:gd name="connsiteX2" fmla="*/ 99190 w 842535"/>
              <a:gd name="connsiteY2" fmla="*/ 135800 h 1354575"/>
              <a:gd name="connsiteX3" fmla="*/ 308863 w 842535"/>
              <a:gd name="connsiteY3" fmla="*/ 1606 h 1354575"/>
              <a:gd name="connsiteX4" fmla="*/ 714903 w 842535"/>
              <a:gd name="connsiteY4" fmla="*/ 218898 h 1354575"/>
              <a:gd name="connsiteX5" fmla="*/ 841446 w 842535"/>
              <a:gd name="connsiteY5" fmla="*/ 1053657 h 1354575"/>
              <a:gd name="connsiteX6" fmla="*/ 752727 w 842535"/>
              <a:gd name="connsiteY6" fmla="*/ 1293803 h 1354575"/>
              <a:gd name="connsiteX7" fmla="*/ 390961 w 842535"/>
              <a:gd name="connsiteY7" fmla="*/ 1346836 h 1354575"/>
              <a:gd name="connsiteX8" fmla="*/ 184643 w 842535"/>
              <a:gd name="connsiteY8" fmla="*/ 1163682 h 1354575"/>
              <a:gd name="connsiteX9" fmla="*/ 105178 w 842535"/>
              <a:gd name="connsiteY9" fmla="*/ 553733 h 1354575"/>
              <a:gd name="connsiteX10" fmla="*/ 8576 w 842535"/>
              <a:gd name="connsiteY10" fmla="*/ 577971 h 1354575"/>
              <a:gd name="connsiteX0" fmla="*/ 8576 w 841897"/>
              <a:gd name="connsiteY0" fmla="*/ 576547 h 1353151"/>
              <a:gd name="connsiteX1" fmla="*/ 76387 w 841897"/>
              <a:gd name="connsiteY1" fmla="*/ 418293 h 1353151"/>
              <a:gd name="connsiteX2" fmla="*/ 99190 w 841897"/>
              <a:gd name="connsiteY2" fmla="*/ 134376 h 1353151"/>
              <a:gd name="connsiteX3" fmla="*/ 308863 w 841897"/>
              <a:gd name="connsiteY3" fmla="*/ 182 h 1353151"/>
              <a:gd name="connsiteX4" fmla="*/ 730941 w 841897"/>
              <a:gd name="connsiteY4" fmla="*/ 159475 h 1353151"/>
              <a:gd name="connsiteX5" fmla="*/ 841446 w 841897"/>
              <a:gd name="connsiteY5" fmla="*/ 1052233 h 1353151"/>
              <a:gd name="connsiteX6" fmla="*/ 752727 w 841897"/>
              <a:gd name="connsiteY6" fmla="*/ 1292379 h 1353151"/>
              <a:gd name="connsiteX7" fmla="*/ 390961 w 841897"/>
              <a:gd name="connsiteY7" fmla="*/ 1345412 h 1353151"/>
              <a:gd name="connsiteX8" fmla="*/ 184643 w 841897"/>
              <a:gd name="connsiteY8" fmla="*/ 1162258 h 1353151"/>
              <a:gd name="connsiteX9" fmla="*/ 105178 w 841897"/>
              <a:gd name="connsiteY9" fmla="*/ 552309 h 1353151"/>
              <a:gd name="connsiteX10" fmla="*/ 8576 w 841897"/>
              <a:gd name="connsiteY10" fmla="*/ 576547 h 1353151"/>
              <a:gd name="connsiteX0" fmla="*/ 8576 w 852902"/>
              <a:gd name="connsiteY0" fmla="*/ 576547 h 1354413"/>
              <a:gd name="connsiteX1" fmla="*/ 76387 w 852902"/>
              <a:gd name="connsiteY1" fmla="*/ 418293 h 1354413"/>
              <a:gd name="connsiteX2" fmla="*/ 99190 w 852902"/>
              <a:gd name="connsiteY2" fmla="*/ 134376 h 1354413"/>
              <a:gd name="connsiteX3" fmla="*/ 308863 w 852902"/>
              <a:gd name="connsiteY3" fmla="*/ 182 h 1354413"/>
              <a:gd name="connsiteX4" fmla="*/ 730941 w 852902"/>
              <a:gd name="connsiteY4" fmla="*/ 159475 h 1354413"/>
              <a:gd name="connsiteX5" fmla="*/ 852579 w 852902"/>
              <a:gd name="connsiteY5" fmla="*/ 1001682 h 1354413"/>
              <a:gd name="connsiteX6" fmla="*/ 752727 w 852902"/>
              <a:gd name="connsiteY6" fmla="*/ 1292379 h 1354413"/>
              <a:gd name="connsiteX7" fmla="*/ 390961 w 852902"/>
              <a:gd name="connsiteY7" fmla="*/ 1345412 h 1354413"/>
              <a:gd name="connsiteX8" fmla="*/ 184643 w 852902"/>
              <a:gd name="connsiteY8" fmla="*/ 1162258 h 1354413"/>
              <a:gd name="connsiteX9" fmla="*/ 105178 w 852902"/>
              <a:gd name="connsiteY9" fmla="*/ 552309 h 1354413"/>
              <a:gd name="connsiteX10" fmla="*/ 8576 w 852902"/>
              <a:gd name="connsiteY10" fmla="*/ 576547 h 1354413"/>
              <a:gd name="connsiteX0" fmla="*/ 9753 w 842440"/>
              <a:gd name="connsiteY0" fmla="*/ 568913 h 1354413"/>
              <a:gd name="connsiteX1" fmla="*/ 65925 w 842440"/>
              <a:gd name="connsiteY1" fmla="*/ 418293 h 1354413"/>
              <a:gd name="connsiteX2" fmla="*/ 88728 w 842440"/>
              <a:gd name="connsiteY2" fmla="*/ 134376 h 1354413"/>
              <a:gd name="connsiteX3" fmla="*/ 298401 w 842440"/>
              <a:gd name="connsiteY3" fmla="*/ 182 h 1354413"/>
              <a:gd name="connsiteX4" fmla="*/ 720479 w 842440"/>
              <a:gd name="connsiteY4" fmla="*/ 159475 h 1354413"/>
              <a:gd name="connsiteX5" fmla="*/ 842117 w 842440"/>
              <a:gd name="connsiteY5" fmla="*/ 1001682 h 1354413"/>
              <a:gd name="connsiteX6" fmla="*/ 742265 w 842440"/>
              <a:gd name="connsiteY6" fmla="*/ 1292379 h 1354413"/>
              <a:gd name="connsiteX7" fmla="*/ 380499 w 842440"/>
              <a:gd name="connsiteY7" fmla="*/ 1345412 h 1354413"/>
              <a:gd name="connsiteX8" fmla="*/ 174181 w 842440"/>
              <a:gd name="connsiteY8" fmla="*/ 1162258 h 1354413"/>
              <a:gd name="connsiteX9" fmla="*/ 94716 w 842440"/>
              <a:gd name="connsiteY9" fmla="*/ 552309 h 1354413"/>
              <a:gd name="connsiteX10" fmla="*/ 9753 w 842440"/>
              <a:gd name="connsiteY10" fmla="*/ 568913 h 1354413"/>
              <a:gd name="connsiteX0" fmla="*/ 9475 w 842162"/>
              <a:gd name="connsiteY0" fmla="*/ 568921 h 1354421"/>
              <a:gd name="connsiteX1" fmla="*/ 68141 w 842162"/>
              <a:gd name="connsiteY1" fmla="*/ 437939 h 1354421"/>
              <a:gd name="connsiteX2" fmla="*/ 88450 w 842162"/>
              <a:gd name="connsiteY2" fmla="*/ 134384 h 1354421"/>
              <a:gd name="connsiteX3" fmla="*/ 298123 w 842162"/>
              <a:gd name="connsiteY3" fmla="*/ 190 h 1354421"/>
              <a:gd name="connsiteX4" fmla="*/ 720201 w 842162"/>
              <a:gd name="connsiteY4" fmla="*/ 159483 h 1354421"/>
              <a:gd name="connsiteX5" fmla="*/ 841839 w 842162"/>
              <a:gd name="connsiteY5" fmla="*/ 1001690 h 1354421"/>
              <a:gd name="connsiteX6" fmla="*/ 741987 w 842162"/>
              <a:gd name="connsiteY6" fmla="*/ 1292387 h 1354421"/>
              <a:gd name="connsiteX7" fmla="*/ 380221 w 842162"/>
              <a:gd name="connsiteY7" fmla="*/ 1345420 h 1354421"/>
              <a:gd name="connsiteX8" fmla="*/ 173903 w 842162"/>
              <a:gd name="connsiteY8" fmla="*/ 1162266 h 1354421"/>
              <a:gd name="connsiteX9" fmla="*/ 94438 w 842162"/>
              <a:gd name="connsiteY9" fmla="*/ 552317 h 1354421"/>
              <a:gd name="connsiteX10" fmla="*/ 9475 w 842162"/>
              <a:gd name="connsiteY10" fmla="*/ 568921 h 1354421"/>
              <a:gd name="connsiteX0" fmla="*/ 9475 w 842162"/>
              <a:gd name="connsiteY0" fmla="*/ 568732 h 1354232"/>
              <a:gd name="connsiteX1" fmla="*/ 68141 w 842162"/>
              <a:gd name="connsiteY1" fmla="*/ 437750 h 1354232"/>
              <a:gd name="connsiteX2" fmla="*/ 86360 w 842162"/>
              <a:gd name="connsiteY2" fmla="*/ 157448 h 1354232"/>
              <a:gd name="connsiteX3" fmla="*/ 298123 w 842162"/>
              <a:gd name="connsiteY3" fmla="*/ 1 h 1354232"/>
              <a:gd name="connsiteX4" fmla="*/ 720201 w 842162"/>
              <a:gd name="connsiteY4" fmla="*/ 159294 h 1354232"/>
              <a:gd name="connsiteX5" fmla="*/ 841839 w 842162"/>
              <a:gd name="connsiteY5" fmla="*/ 1001501 h 1354232"/>
              <a:gd name="connsiteX6" fmla="*/ 741987 w 842162"/>
              <a:gd name="connsiteY6" fmla="*/ 1292198 h 1354232"/>
              <a:gd name="connsiteX7" fmla="*/ 380221 w 842162"/>
              <a:gd name="connsiteY7" fmla="*/ 1345231 h 1354232"/>
              <a:gd name="connsiteX8" fmla="*/ 173903 w 842162"/>
              <a:gd name="connsiteY8" fmla="*/ 1162077 h 1354232"/>
              <a:gd name="connsiteX9" fmla="*/ 94438 w 842162"/>
              <a:gd name="connsiteY9" fmla="*/ 552128 h 1354232"/>
              <a:gd name="connsiteX10" fmla="*/ 9475 w 842162"/>
              <a:gd name="connsiteY10" fmla="*/ 568732 h 1354232"/>
              <a:gd name="connsiteX0" fmla="*/ 9475 w 842162"/>
              <a:gd name="connsiteY0" fmla="*/ 553089 h 1338589"/>
              <a:gd name="connsiteX1" fmla="*/ 68141 w 842162"/>
              <a:gd name="connsiteY1" fmla="*/ 422107 h 1338589"/>
              <a:gd name="connsiteX2" fmla="*/ 86360 w 842162"/>
              <a:gd name="connsiteY2" fmla="*/ 141805 h 1338589"/>
              <a:gd name="connsiteX3" fmla="*/ 302731 w 842162"/>
              <a:gd name="connsiteY3" fmla="*/ 786 h 1338589"/>
              <a:gd name="connsiteX4" fmla="*/ 720201 w 842162"/>
              <a:gd name="connsiteY4" fmla="*/ 143651 h 1338589"/>
              <a:gd name="connsiteX5" fmla="*/ 841839 w 842162"/>
              <a:gd name="connsiteY5" fmla="*/ 985858 h 1338589"/>
              <a:gd name="connsiteX6" fmla="*/ 741987 w 842162"/>
              <a:gd name="connsiteY6" fmla="*/ 1276555 h 1338589"/>
              <a:gd name="connsiteX7" fmla="*/ 380221 w 842162"/>
              <a:gd name="connsiteY7" fmla="*/ 1329588 h 1338589"/>
              <a:gd name="connsiteX8" fmla="*/ 173903 w 842162"/>
              <a:gd name="connsiteY8" fmla="*/ 1146434 h 1338589"/>
              <a:gd name="connsiteX9" fmla="*/ 94438 w 842162"/>
              <a:gd name="connsiteY9" fmla="*/ 536485 h 1338589"/>
              <a:gd name="connsiteX10" fmla="*/ 9475 w 842162"/>
              <a:gd name="connsiteY10" fmla="*/ 553089 h 1338589"/>
              <a:gd name="connsiteX0" fmla="*/ 9475 w 842162"/>
              <a:gd name="connsiteY0" fmla="*/ 556656 h 1342156"/>
              <a:gd name="connsiteX1" fmla="*/ 68141 w 842162"/>
              <a:gd name="connsiteY1" fmla="*/ 425674 h 1342156"/>
              <a:gd name="connsiteX2" fmla="*/ 86360 w 842162"/>
              <a:gd name="connsiteY2" fmla="*/ 145372 h 1342156"/>
              <a:gd name="connsiteX3" fmla="*/ 302731 w 842162"/>
              <a:gd name="connsiteY3" fmla="*/ 4353 h 1342156"/>
              <a:gd name="connsiteX4" fmla="*/ 720201 w 842162"/>
              <a:gd name="connsiteY4" fmla="*/ 147218 h 1342156"/>
              <a:gd name="connsiteX5" fmla="*/ 841839 w 842162"/>
              <a:gd name="connsiteY5" fmla="*/ 989425 h 1342156"/>
              <a:gd name="connsiteX6" fmla="*/ 741987 w 842162"/>
              <a:gd name="connsiteY6" fmla="*/ 1280122 h 1342156"/>
              <a:gd name="connsiteX7" fmla="*/ 380221 w 842162"/>
              <a:gd name="connsiteY7" fmla="*/ 1333155 h 1342156"/>
              <a:gd name="connsiteX8" fmla="*/ 173903 w 842162"/>
              <a:gd name="connsiteY8" fmla="*/ 1150001 h 1342156"/>
              <a:gd name="connsiteX9" fmla="*/ 94438 w 842162"/>
              <a:gd name="connsiteY9" fmla="*/ 540052 h 1342156"/>
              <a:gd name="connsiteX10" fmla="*/ 9475 w 842162"/>
              <a:gd name="connsiteY10" fmla="*/ 556656 h 1342156"/>
              <a:gd name="connsiteX0" fmla="*/ 9475 w 842162"/>
              <a:gd name="connsiteY0" fmla="*/ 553349 h 1338849"/>
              <a:gd name="connsiteX1" fmla="*/ 68141 w 842162"/>
              <a:gd name="connsiteY1" fmla="*/ 422367 h 1338849"/>
              <a:gd name="connsiteX2" fmla="*/ 96954 w 842162"/>
              <a:gd name="connsiteY2" fmla="*/ 146058 h 1338849"/>
              <a:gd name="connsiteX3" fmla="*/ 302731 w 842162"/>
              <a:gd name="connsiteY3" fmla="*/ 1046 h 1338849"/>
              <a:gd name="connsiteX4" fmla="*/ 720201 w 842162"/>
              <a:gd name="connsiteY4" fmla="*/ 143911 h 1338849"/>
              <a:gd name="connsiteX5" fmla="*/ 841839 w 842162"/>
              <a:gd name="connsiteY5" fmla="*/ 986118 h 1338849"/>
              <a:gd name="connsiteX6" fmla="*/ 741987 w 842162"/>
              <a:gd name="connsiteY6" fmla="*/ 1276815 h 1338849"/>
              <a:gd name="connsiteX7" fmla="*/ 380221 w 842162"/>
              <a:gd name="connsiteY7" fmla="*/ 1329848 h 1338849"/>
              <a:gd name="connsiteX8" fmla="*/ 173903 w 842162"/>
              <a:gd name="connsiteY8" fmla="*/ 1146694 h 1338849"/>
              <a:gd name="connsiteX9" fmla="*/ 94438 w 842162"/>
              <a:gd name="connsiteY9" fmla="*/ 536745 h 1338849"/>
              <a:gd name="connsiteX10" fmla="*/ 9475 w 842162"/>
              <a:gd name="connsiteY10" fmla="*/ 553349 h 1338849"/>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42900"/>
              <a:gd name="connsiteX1" fmla="*/ 68141 w 842162"/>
              <a:gd name="connsiteY1" fmla="*/ 422367 h 1342900"/>
              <a:gd name="connsiteX2" fmla="*/ 96954 w 842162"/>
              <a:gd name="connsiteY2" fmla="*/ 146058 h 1342900"/>
              <a:gd name="connsiteX3" fmla="*/ 302731 w 842162"/>
              <a:gd name="connsiteY3" fmla="*/ 1046 h 1342900"/>
              <a:gd name="connsiteX4" fmla="*/ 720201 w 842162"/>
              <a:gd name="connsiteY4" fmla="*/ 143911 h 1342900"/>
              <a:gd name="connsiteX5" fmla="*/ 841839 w 842162"/>
              <a:gd name="connsiteY5" fmla="*/ 986118 h 1342900"/>
              <a:gd name="connsiteX6" fmla="*/ 741987 w 842162"/>
              <a:gd name="connsiteY6" fmla="*/ 1276815 h 1342900"/>
              <a:gd name="connsiteX7" fmla="*/ 380221 w 842162"/>
              <a:gd name="connsiteY7" fmla="*/ 1329848 h 1342900"/>
              <a:gd name="connsiteX8" fmla="*/ 164306 w 842162"/>
              <a:gd name="connsiteY8" fmla="*/ 1090990 h 1342900"/>
              <a:gd name="connsiteX9" fmla="*/ 94438 w 842162"/>
              <a:gd name="connsiteY9" fmla="*/ 536745 h 1342900"/>
              <a:gd name="connsiteX10" fmla="*/ 9475 w 842162"/>
              <a:gd name="connsiteY10" fmla="*/ 553349 h 1342900"/>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79552 h 1367380"/>
              <a:gd name="connsiteX1" fmla="*/ 68141 w 842162"/>
              <a:gd name="connsiteY1" fmla="*/ 448570 h 1367380"/>
              <a:gd name="connsiteX2" fmla="*/ 96954 w 842162"/>
              <a:gd name="connsiteY2" fmla="*/ 172261 h 1367380"/>
              <a:gd name="connsiteX3" fmla="*/ 424856 w 842162"/>
              <a:gd name="connsiteY3" fmla="*/ 22 h 1367380"/>
              <a:gd name="connsiteX4" fmla="*/ 720201 w 842162"/>
              <a:gd name="connsiteY4" fmla="*/ 170114 h 1367380"/>
              <a:gd name="connsiteX5" fmla="*/ 841839 w 842162"/>
              <a:gd name="connsiteY5" fmla="*/ 1012321 h 1367380"/>
              <a:gd name="connsiteX6" fmla="*/ 741987 w 842162"/>
              <a:gd name="connsiteY6" fmla="*/ 1303018 h 1367380"/>
              <a:gd name="connsiteX7" fmla="*/ 380221 w 842162"/>
              <a:gd name="connsiteY7" fmla="*/ 1356051 h 1367380"/>
              <a:gd name="connsiteX8" fmla="*/ 177395 w 842162"/>
              <a:gd name="connsiteY8" fmla="*/ 1140824 h 1367380"/>
              <a:gd name="connsiteX9" fmla="*/ 94438 w 842162"/>
              <a:gd name="connsiteY9" fmla="*/ 562948 h 1367380"/>
              <a:gd name="connsiteX10" fmla="*/ 9475 w 842162"/>
              <a:gd name="connsiteY10" fmla="*/ 579552 h 1367380"/>
              <a:gd name="connsiteX0" fmla="*/ 9475 w 842162"/>
              <a:gd name="connsiteY0" fmla="*/ 579628 h 1367456"/>
              <a:gd name="connsiteX1" fmla="*/ 68141 w 842162"/>
              <a:gd name="connsiteY1" fmla="*/ 448646 h 1367456"/>
              <a:gd name="connsiteX2" fmla="*/ 160918 w 842162"/>
              <a:gd name="connsiteY2" fmla="*/ 150520 h 1367456"/>
              <a:gd name="connsiteX3" fmla="*/ 424856 w 842162"/>
              <a:gd name="connsiteY3" fmla="*/ 98 h 1367456"/>
              <a:gd name="connsiteX4" fmla="*/ 720201 w 842162"/>
              <a:gd name="connsiteY4" fmla="*/ 170190 h 1367456"/>
              <a:gd name="connsiteX5" fmla="*/ 841839 w 842162"/>
              <a:gd name="connsiteY5" fmla="*/ 1012397 h 1367456"/>
              <a:gd name="connsiteX6" fmla="*/ 741987 w 842162"/>
              <a:gd name="connsiteY6" fmla="*/ 1303094 h 1367456"/>
              <a:gd name="connsiteX7" fmla="*/ 380221 w 842162"/>
              <a:gd name="connsiteY7" fmla="*/ 1356127 h 1367456"/>
              <a:gd name="connsiteX8" fmla="*/ 177395 w 842162"/>
              <a:gd name="connsiteY8" fmla="*/ 1140900 h 1367456"/>
              <a:gd name="connsiteX9" fmla="*/ 94438 w 842162"/>
              <a:gd name="connsiteY9" fmla="*/ 563024 h 1367456"/>
              <a:gd name="connsiteX10" fmla="*/ 9475 w 842162"/>
              <a:gd name="connsiteY10" fmla="*/ 579628 h 1367456"/>
              <a:gd name="connsiteX0" fmla="*/ 9475 w 840678"/>
              <a:gd name="connsiteY0" fmla="*/ 579628 h 1372792"/>
              <a:gd name="connsiteX1" fmla="*/ 68141 w 840678"/>
              <a:gd name="connsiteY1" fmla="*/ 448646 h 1372792"/>
              <a:gd name="connsiteX2" fmla="*/ 160918 w 840678"/>
              <a:gd name="connsiteY2" fmla="*/ 150520 h 1372792"/>
              <a:gd name="connsiteX3" fmla="*/ 424856 w 840678"/>
              <a:gd name="connsiteY3" fmla="*/ 98 h 1372792"/>
              <a:gd name="connsiteX4" fmla="*/ 720201 w 840678"/>
              <a:gd name="connsiteY4" fmla="*/ 170190 h 1372792"/>
              <a:gd name="connsiteX5" fmla="*/ 840342 w 840678"/>
              <a:gd name="connsiteY5" fmla="*/ 865377 h 1372792"/>
              <a:gd name="connsiteX6" fmla="*/ 741987 w 840678"/>
              <a:gd name="connsiteY6" fmla="*/ 1303094 h 1372792"/>
              <a:gd name="connsiteX7" fmla="*/ 380221 w 840678"/>
              <a:gd name="connsiteY7" fmla="*/ 1356127 h 1372792"/>
              <a:gd name="connsiteX8" fmla="*/ 177395 w 840678"/>
              <a:gd name="connsiteY8" fmla="*/ 1140900 h 1372792"/>
              <a:gd name="connsiteX9" fmla="*/ 94438 w 840678"/>
              <a:gd name="connsiteY9" fmla="*/ 563024 h 1372792"/>
              <a:gd name="connsiteX10" fmla="*/ 9475 w 840678"/>
              <a:gd name="connsiteY10" fmla="*/ 579628 h 1372792"/>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376"/>
              <a:gd name="connsiteY0" fmla="*/ 579628 h 1357062"/>
              <a:gd name="connsiteX1" fmla="*/ 68141 w 840376"/>
              <a:gd name="connsiteY1" fmla="*/ 448646 h 1357062"/>
              <a:gd name="connsiteX2" fmla="*/ 160918 w 840376"/>
              <a:gd name="connsiteY2" fmla="*/ 150520 h 1357062"/>
              <a:gd name="connsiteX3" fmla="*/ 424856 w 840376"/>
              <a:gd name="connsiteY3" fmla="*/ 98 h 1357062"/>
              <a:gd name="connsiteX4" fmla="*/ 720201 w 840376"/>
              <a:gd name="connsiteY4" fmla="*/ 170190 h 1357062"/>
              <a:gd name="connsiteX5" fmla="*/ 840342 w 840376"/>
              <a:gd name="connsiteY5" fmla="*/ 865377 h 1357062"/>
              <a:gd name="connsiteX6" fmla="*/ 710765 w 840376"/>
              <a:gd name="connsiteY6" fmla="*/ 1204262 h 1357062"/>
              <a:gd name="connsiteX7" fmla="*/ 380221 w 840376"/>
              <a:gd name="connsiteY7" fmla="*/ 1356127 h 1357062"/>
              <a:gd name="connsiteX8" fmla="*/ 177395 w 840376"/>
              <a:gd name="connsiteY8" fmla="*/ 1140900 h 1357062"/>
              <a:gd name="connsiteX9" fmla="*/ 94438 w 840376"/>
              <a:gd name="connsiteY9" fmla="*/ 563024 h 1357062"/>
              <a:gd name="connsiteX10" fmla="*/ 9475 w 840376"/>
              <a:gd name="connsiteY10" fmla="*/ 579628 h 1357062"/>
              <a:gd name="connsiteX0" fmla="*/ 9475 w 840376"/>
              <a:gd name="connsiteY0" fmla="*/ 579628 h 1357017"/>
              <a:gd name="connsiteX1" fmla="*/ 68141 w 840376"/>
              <a:gd name="connsiteY1" fmla="*/ 448646 h 1357017"/>
              <a:gd name="connsiteX2" fmla="*/ 160918 w 840376"/>
              <a:gd name="connsiteY2" fmla="*/ 150520 h 1357017"/>
              <a:gd name="connsiteX3" fmla="*/ 424856 w 840376"/>
              <a:gd name="connsiteY3" fmla="*/ 98 h 1357017"/>
              <a:gd name="connsiteX4" fmla="*/ 720201 w 840376"/>
              <a:gd name="connsiteY4" fmla="*/ 170190 h 1357017"/>
              <a:gd name="connsiteX5" fmla="*/ 840342 w 840376"/>
              <a:gd name="connsiteY5" fmla="*/ 865377 h 1357017"/>
              <a:gd name="connsiteX6" fmla="*/ 710765 w 840376"/>
              <a:gd name="connsiteY6" fmla="*/ 1204262 h 1357017"/>
              <a:gd name="connsiteX7" fmla="*/ 380221 w 840376"/>
              <a:gd name="connsiteY7" fmla="*/ 1356127 h 1357017"/>
              <a:gd name="connsiteX8" fmla="*/ 177395 w 840376"/>
              <a:gd name="connsiteY8" fmla="*/ 1140900 h 1357017"/>
              <a:gd name="connsiteX9" fmla="*/ 94438 w 840376"/>
              <a:gd name="connsiteY9" fmla="*/ 563024 h 1357017"/>
              <a:gd name="connsiteX10" fmla="*/ 9475 w 840376"/>
              <a:gd name="connsiteY10" fmla="*/ 579628 h 1357017"/>
              <a:gd name="connsiteX0" fmla="*/ 9475 w 840376"/>
              <a:gd name="connsiteY0" fmla="*/ 579625 h 1357014"/>
              <a:gd name="connsiteX1" fmla="*/ 68141 w 840376"/>
              <a:gd name="connsiteY1" fmla="*/ 448643 h 1357014"/>
              <a:gd name="connsiteX2" fmla="*/ 160918 w 840376"/>
              <a:gd name="connsiteY2" fmla="*/ 150517 h 1357014"/>
              <a:gd name="connsiteX3" fmla="*/ 424856 w 840376"/>
              <a:gd name="connsiteY3" fmla="*/ 95 h 1357014"/>
              <a:gd name="connsiteX4" fmla="*/ 720201 w 840376"/>
              <a:gd name="connsiteY4" fmla="*/ 170187 h 1357014"/>
              <a:gd name="connsiteX5" fmla="*/ 840342 w 840376"/>
              <a:gd name="connsiteY5" fmla="*/ 865374 h 1357014"/>
              <a:gd name="connsiteX6" fmla="*/ 710765 w 840376"/>
              <a:gd name="connsiteY6" fmla="*/ 1204259 h 1357014"/>
              <a:gd name="connsiteX7" fmla="*/ 380221 w 840376"/>
              <a:gd name="connsiteY7" fmla="*/ 1356124 h 1357014"/>
              <a:gd name="connsiteX8" fmla="*/ 177395 w 840376"/>
              <a:gd name="connsiteY8" fmla="*/ 1140897 h 1357014"/>
              <a:gd name="connsiteX9" fmla="*/ 94438 w 840376"/>
              <a:gd name="connsiteY9" fmla="*/ 563021 h 1357014"/>
              <a:gd name="connsiteX10" fmla="*/ 9475 w 840376"/>
              <a:gd name="connsiteY10" fmla="*/ 579625 h 1357014"/>
              <a:gd name="connsiteX0" fmla="*/ 9665 w 840566"/>
              <a:gd name="connsiteY0" fmla="*/ 579625 h 1357014"/>
              <a:gd name="connsiteX1" fmla="*/ 66604 w 840566"/>
              <a:gd name="connsiteY1" fmla="*/ 430137 h 1357014"/>
              <a:gd name="connsiteX2" fmla="*/ 161108 w 840566"/>
              <a:gd name="connsiteY2" fmla="*/ 150517 h 1357014"/>
              <a:gd name="connsiteX3" fmla="*/ 425046 w 840566"/>
              <a:gd name="connsiteY3" fmla="*/ 95 h 1357014"/>
              <a:gd name="connsiteX4" fmla="*/ 720391 w 840566"/>
              <a:gd name="connsiteY4" fmla="*/ 170187 h 1357014"/>
              <a:gd name="connsiteX5" fmla="*/ 840532 w 840566"/>
              <a:gd name="connsiteY5" fmla="*/ 865374 h 1357014"/>
              <a:gd name="connsiteX6" fmla="*/ 710955 w 840566"/>
              <a:gd name="connsiteY6" fmla="*/ 1204259 h 1357014"/>
              <a:gd name="connsiteX7" fmla="*/ 380411 w 840566"/>
              <a:gd name="connsiteY7" fmla="*/ 1356124 h 1357014"/>
              <a:gd name="connsiteX8" fmla="*/ 177585 w 840566"/>
              <a:gd name="connsiteY8" fmla="*/ 1140897 h 1357014"/>
              <a:gd name="connsiteX9" fmla="*/ 94628 w 840566"/>
              <a:gd name="connsiteY9" fmla="*/ 563021 h 1357014"/>
              <a:gd name="connsiteX10" fmla="*/ 9665 w 840566"/>
              <a:gd name="connsiteY10" fmla="*/ 579625 h 1357014"/>
              <a:gd name="connsiteX0" fmla="*/ 9665 w 840611"/>
              <a:gd name="connsiteY0" fmla="*/ 579798 h 1357187"/>
              <a:gd name="connsiteX1" fmla="*/ 66604 w 840611"/>
              <a:gd name="connsiteY1" fmla="*/ 430310 h 1357187"/>
              <a:gd name="connsiteX2" fmla="*/ 161108 w 840611"/>
              <a:gd name="connsiteY2" fmla="*/ 150690 h 1357187"/>
              <a:gd name="connsiteX3" fmla="*/ 425046 w 840611"/>
              <a:gd name="connsiteY3" fmla="*/ 268 h 1357187"/>
              <a:gd name="connsiteX4" fmla="*/ 697895 w 840611"/>
              <a:gd name="connsiteY4" fmla="*/ 142131 h 1357187"/>
              <a:gd name="connsiteX5" fmla="*/ 840532 w 840611"/>
              <a:gd name="connsiteY5" fmla="*/ 865547 h 1357187"/>
              <a:gd name="connsiteX6" fmla="*/ 710955 w 840611"/>
              <a:gd name="connsiteY6" fmla="*/ 1204432 h 1357187"/>
              <a:gd name="connsiteX7" fmla="*/ 380411 w 840611"/>
              <a:gd name="connsiteY7" fmla="*/ 1356297 h 1357187"/>
              <a:gd name="connsiteX8" fmla="*/ 177585 w 840611"/>
              <a:gd name="connsiteY8" fmla="*/ 1141070 h 1357187"/>
              <a:gd name="connsiteX9" fmla="*/ 94628 w 840611"/>
              <a:gd name="connsiteY9" fmla="*/ 563194 h 1357187"/>
              <a:gd name="connsiteX10" fmla="*/ 9665 w 840611"/>
              <a:gd name="connsiteY10" fmla="*/ 579798 h 1357187"/>
              <a:gd name="connsiteX0" fmla="*/ 9665 w 808266"/>
              <a:gd name="connsiteY0" fmla="*/ 579838 h 1357257"/>
              <a:gd name="connsiteX1" fmla="*/ 66604 w 808266"/>
              <a:gd name="connsiteY1" fmla="*/ 430350 h 1357257"/>
              <a:gd name="connsiteX2" fmla="*/ 161108 w 808266"/>
              <a:gd name="connsiteY2" fmla="*/ 150730 h 1357257"/>
              <a:gd name="connsiteX3" fmla="*/ 425046 w 808266"/>
              <a:gd name="connsiteY3" fmla="*/ 308 h 1357257"/>
              <a:gd name="connsiteX4" fmla="*/ 697895 w 808266"/>
              <a:gd name="connsiteY4" fmla="*/ 142171 h 1357257"/>
              <a:gd name="connsiteX5" fmla="*/ 808150 w 808266"/>
              <a:gd name="connsiteY5" fmla="*/ 874405 h 1357257"/>
              <a:gd name="connsiteX6" fmla="*/ 710955 w 808266"/>
              <a:gd name="connsiteY6" fmla="*/ 1204472 h 1357257"/>
              <a:gd name="connsiteX7" fmla="*/ 380411 w 808266"/>
              <a:gd name="connsiteY7" fmla="*/ 1356337 h 1357257"/>
              <a:gd name="connsiteX8" fmla="*/ 177585 w 808266"/>
              <a:gd name="connsiteY8" fmla="*/ 1141110 h 1357257"/>
              <a:gd name="connsiteX9" fmla="*/ 94628 w 808266"/>
              <a:gd name="connsiteY9" fmla="*/ 563234 h 1357257"/>
              <a:gd name="connsiteX10" fmla="*/ 9665 w 808266"/>
              <a:gd name="connsiteY10" fmla="*/ 579838 h 1357257"/>
              <a:gd name="connsiteX0" fmla="*/ 9665 w 808159"/>
              <a:gd name="connsiteY0" fmla="*/ 579838 h 1357293"/>
              <a:gd name="connsiteX1" fmla="*/ 66604 w 808159"/>
              <a:gd name="connsiteY1" fmla="*/ 430350 h 1357293"/>
              <a:gd name="connsiteX2" fmla="*/ 161108 w 808159"/>
              <a:gd name="connsiteY2" fmla="*/ 150730 h 1357293"/>
              <a:gd name="connsiteX3" fmla="*/ 425046 w 808159"/>
              <a:gd name="connsiteY3" fmla="*/ 308 h 1357293"/>
              <a:gd name="connsiteX4" fmla="*/ 697895 w 808159"/>
              <a:gd name="connsiteY4" fmla="*/ 142171 h 1357293"/>
              <a:gd name="connsiteX5" fmla="*/ 808150 w 808159"/>
              <a:gd name="connsiteY5" fmla="*/ 874405 h 1357293"/>
              <a:gd name="connsiteX6" fmla="*/ 693344 w 808159"/>
              <a:gd name="connsiteY6" fmla="*/ 1205450 h 1357293"/>
              <a:gd name="connsiteX7" fmla="*/ 380411 w 808159"/>
              <a:gd name="connsiteY7" fmla="*/ 1356337 h 1357293"/>
              <a:gd name="connsiteX8" fmla="*/ 177585 w 808159"/>
              <a:gd name="connsiteY8" fmla="*/ 1141110 h 1357293"/>
              <a:gd name="connsiteX9" fmla="*/ 94628 w 808159"/>
              <a:gd name="connsiteY9" fmla="*/ 563234 h 1357293"/>
              <a:gd name="connsiteX10" fmla="*/ 9665 w 808159"/>
              <a:gd name="connsiteY10" fmla="*/ 579838 h 1357293"/>
              <a:gd name="connsiteX0" fmla="*/ 9665 w 808159"/>
              <a:gd name="connsiteY0" fmla="*/ 579838 h 1330744"/>
              <a:gd name="connsiteX1" fmla="*/ 66604 w 808159"/>
              <a:gd name="connsiteY1" fmla="*/ 430350 h 1330744"/>
              <a:gd name="connsiteX2" fmla="*/ 161108 w 808159"/>
              <a:gd name="connsiteY2" fmla="*/ 150730 h 1330744"/>
              <a:gd name="connsiteX3" fmla="*/ 425046 w 808159"/>
              <a:gd name="connsiteY3" fmla="*/ 308 h 1330744"/>
              <a:gd name="connsiteX4" fmla="*/ 697895 w 808159"/>
              <a:gd name="connsiteY4" fmla="*/ 142171 h 1330744"/>
              <a:gd name="connsiteX5" fmla="*/ 808150 w 808159"/>
              <a:gd name="connsiteY5" fmla="*/ 874405 h 1330744"/>
              <a:gd name="connsiteX6" fmla="*/ 693344 w 808159"/>
              <a:gd name="connsiteY6" fmla="*/ 1205450 h 1330744"/>
              <a:gd name="connsiteX7" fmla="*/ 366891 w 808159"/>
              <a:gd name="connsiteY7" fmla="*/ 1329481 h 1330744"/>
              <a:gd name="connsiteX8" fmla="*/ 177585 w 808159"/>
              <a:gd name="connsiteY8" fmla="*/ 1141110 h 1330744"/>
              <a:gd name="connsiteX9" fmla="*/ 94628 w 808159"/>
              <a:gd name="connsiteY9" fmla="*/ 563234 h 1330744"/>
              <a:gd name="connsiteX10" fmla="*/ 9665 w 808159"/>
              <a:gd name="connsiteY10" fmla="*/ 579838 h 1330744"/>
              <a:gd name="connsiteX0" fmla="*/ 9665 w 808228"/>
              <a:gd name="connsiteY0" fmla="*/ 579772 h 1330678"/>
              <a:gd name="connsiteX1" fmla="*/ 66604 w 808228"/>
              <a:gd name="connsiteY1" fmla="*/ 430284 h 1330678"/>
              <a:gd name="connsiteX2" fmla="*/ 161108 w 808228"/>
              <a:gd name="connsiteY2" fmla="*/ 150664 h 1330678"/>
              <a:gd name="connsiteX3" fmla="*/ 425046 w 808228"/>
              <a:gd name="connsiteY3" fmla="*/ 242 h 1330678"/>
              <a:gd name="connsiteX4" fmla="*/ 680284 w 808228"/>
              <a:gd name="connsiteY4" fmla="*/ 143084 h 1330678"/>
              <a:gd name="connsiteX5" fmla="*/ 808150 w 808228"/>
              <a:gd name="connsiteY5" fmla="*/ 874339 h 1330678"/>
              <a:gd name="connsiteX6" fmla="*/ 693344 w 808228"/>
              <a:gd name="connsiteY6" fmla="*/ 1205384 h 1330678"/>
              <a:gd name="connsiteX7" fmla="*/ 366891 w 808228"/>
              <a:gd name="connsiteY7" fmla="*/ 1329415 h 1330678"/>
              <a:gd name="connsiteX8" fmla="*/ 177585 w 808228"/>
              <a:gd name="connsiteY8" fmla="*/ 1141044 h 1330678"/>
              <a:gd name="connsiteX9" fmla="*/ 94628 w 808228"/>
              <a:gd name="connsiteY9" fmla="*/ 563168 h 1330678"/>
              <a:gd name="connsiteX10" fmla="*/ 9665 w 808228"/>
              <a:gd name="connsiteY10" fmla="*/ 579772 h 1330678"/>
              <a:gd name="connsiteX0" fmla="*/ 11494 w 796231"/>
              <a:gd name="connsiteY0" fmla="*/ 593372 h 1330678"/>
              <a:gd name="connsiteX1" fmla="*/ 54607 w 796231"/>
              <a:gd name="connsiteY1" fmla="*/ 430284 h 1330678"/>
              <a:gd name="connsiteX2" fmla="*/ 149111 w 796231"/>
              <a:gd name="connsiteY2" fmla="*/ 150664 h 1330678"/>
              <a:gd name="connsiteX3" fmla="*/ 413049 w 796231"/>
              <a:gd name="connsiteY3" fmla="*/ 242 h 1330678"/>
              <a:gd name="connsiteX4" fmla="*/ 668287 w 796231"/>
              <a:gd name="connsiteY4" fmla="*/ 143084 h 1330678"/>
              <a:gd name="connsiteX5" fmla="*/ 796153 w 796231"/>
              <a:gd name="connsiteY5" fmla="*/ 874339 h 1330678"/>
              <a:gd name="connsiteX6" fmla="*/ 681347 w 796231"/>
              <a:gd name="connsiteY6" fmla="*/ 1205384 h 1330678"/>
              <a:gd name="connsiteX7" fmla="*/ 354894 w 796231"/>
              <a:gd name="connsiteY7" fmla="*/ 1329415 h 1330678"/>
              <a:gd name="connsiteX8" fmla="*/ 165588 w 796231"/>
              <a:gd name="connsiteY8" fmla="*/ 1141044 h 1330678"/>
              <a:gd name="connsiteX9" fmla="*/ 82631 w 796231"/>
              <a:gd name="connsiteY9" fmla="*/ 563168 h 1330678"/>
              <a:gd name="connsiteX10" fmla="*/ 11494 w 796231"/>
              <a:gd name="connsiteY10" fmla="*/ 593372 h 1330678"/>
              <a:gd name="connsiteX0" fmla="*/ 3439 w 788176"/>
              <a:gd name="connsiteY0" fmla="*/ 593372 h 1330678"/>
              <a:gd name="connsiteX1" fmla="*/ 46552 w 788176"/>
              <a:gd name="connsiteY1" fmla="*/ 430284 h 1330678"/>
              <a:gd name="connsiteX2" fmla="*/ 141056 w 788176"/>
              <a:gd name="connsiteY2" fmla="*/ 150664 h 1330678"/>
              <a:gd name="connsiteX3" fmla="*/ 404994 w 788176"/>
              <a:gd name="connsiteY3" fmla="*/ 242 h 1330678"/>
              <a:gd name="connsiteX4" fmla="*/ 660232 w 788176"/>
              <a:gd name="connsiteY4" fmla="*/ 143084 h 1330678"/>
              <a:gd name="connsiteX5" fmla="*/ 788098 w 788176"/>
              <a:gd name="connsiteY5" fmla="*/ 874339 h 1330678"/>
              <a:gd name="connsiteX6" fmla="*/ 673292 w 788176"/>
              <a:gd name="connsiteY6" fmla="*/ 1205384 h 1330678"/>
              <a:gd name="connsiteX7" fmla="*/ 346839 w 788176"/>
              <a:gd name="connsiteY7" fmla="*/ 1329415 h 1330678"/>
              <a:gd name="connsiteX8" fmla="*/ 157533 w 788176"/>
              <a:gd name="connsiteY8" fmla="*/ 1141044 h 1330678"/>
              <a:gd name="connsiteX9" fmla="*/ 74576 w 788176"/>
              <a:gd name="connsiteY9" fmla="*/ 563168 h 1330678"/>
              <a:gd name="connsiteX10" fmla="*/ 3439 w 788176"/>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74535 w 788135"/>
              <a:gd name="connsiteY9" fmla="*/ 563168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691 w 785392"/>
              <a:gd name="connsiteY0" fmla="*/ 599057 h 1330678"/>
              <a:gd name="connsiteX1" fmla="*/ 44220 w 785392"/>
              <a:gd name="connsiteY1" fmla="*/ 421479 h 1330678"/>
              <a:gd name="connsiteX2" fmla="*/ 138272 w 785392"/>
              <a:gd name="connsiteY2" fmla="*/ 150664 h 1330678"/>
              <a:gd name="connsiteX3" fmla="*/ 402210 w 785392"/>
              <a:gd name="connsiteY3" fmla="*/ 242 h 1330678"/>
              <a:gd name="connsiteX4" fmla="*/ 657448 w 785392"/>
              <a:gd name="connsiteY4" fmla="*/ 143084 h 1330678"/>
              <a:gd name="connsiteX5" fmla="*/ 785314 w 785392"/>
              <a:gd name="connsiteY5" fmla="*/ 874339 h 1330678"/>
              <a:gd name="connsiteX6" fmla="*/ 670508 w 785392"/>
              <a:gd name="connsiteY6" fmla="*/ 1205384 h 1330678"/>
              <a:gd name="connsiteX7" fmla="*/ 344055 w 785392"/>
              <a:gd name="connsiteY7" fmla="*/ 1329415 h 1330678"/>
              <a:gd name="connsiteX8" fmla="*/ 154749 w 785392"/>
              <a:gd name="connsiteY8" fmla="*/ 1141044 h 1330678"/>
              <a:gd name="connsiteX9" fmla="*/ 65848 w 785392"/>
              <a:gd name="connsiteY9" fmla="*/ 566957 h 1330678"/>
              <a:gd name="connsiteX10" fmla="*/ 3691 w 785392"/>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67586 w 787130"/>
              <a:gd name="connsiteY9" fmla="*/ 566957 h 1330678"/>
              <a:gd name="connsiteX10" fmla="*/ 5429 w 787130"/>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58183 w 787130"/>
              <a:gd name="connsiteY9" fmla="*/ 568228 h 1330678"/>
              <a:gd name="connsiteX10" fmla="*/ 5429 w 787130"/>
              <a:gd name="connsiteY10" fmla="*/ 599057 h 1330678"/>
              <a:gd name="connsiteX0" fmla="*/ 5429 w 787130"/>
              <a:gd name="connsiteY0" fmla="*/ 751347 h 1482968"/>
              <a:gd name="connsiteX1" fmla="*/ 45958 w 787130"/>
              <a:gd name="connsiteY1" fmla="*/ 573769 h 1482968"/>
              <a:gd name="connsiteX2" fmla="*/ 140010 w 787130"/>
              <a:gd name="connsiteY2" fmla="*/ 302954 h 1482968"/>
              <a:gd name="connsiteX3" fmla="*/ 403948 w 787130"/>
              <a:gd name="connsiteY3" fmla="*/ 9 h 1482968"/>
              <a:gd name="connsiteX4" fmla="*/ 659186 w 787130"/>
              <a:gd name="connsiteY4" fmla="*/ 295374 h 1482968"/>
              <a:gd name="connsiteX5" fmla="*/ 787052 w 787130"/>
              <a:gd name="connsiteY5" fmla="*/ 1026629 h 1482968"/>
              <a:gd name="connsiteX6" fmla="*/ 672246 w 787130"/>
              <a:gd name="connsiteY6" fmla="*/ 1357674 h 1482968"/>
              <a:gd name="connsiteX7" fmla="*/ 345793 w 787130"/>
              <a:gd name="connsiteY7" fmla="*/ 1481705 h 1482968"/>
              <a:gd name="connsiteX8" fmla="*/ 156487 w 787130"/>
              <a:gd name="connsiteY8" fmla="*/ 1293334 h 1482968"/>
              <a:gd name="connsiteX9" fmla="*/ 58183 w 787130"/>
              <a:gd name="connsiteY9" fmla="*/ 720518 h 1482968"/>
              <a:gd name="connsiteX10" fmla="*/ 5429 w 787130"/>
              <a:gd name="connsiteY10" fmla="*/ 751347 h 1482968"/>
              <a:gd name="connsiteX0" fmla="*/ 5429 w 787052"/>
              <a:gd name="connsiteY0" fmla="*/ 754100 h 1485721"/>
              <a:gd name="connsiteX1" fmla="*/ 45958 w 787052"/>
              <a:gd name="connsiteY1" fmla="*/ 576522 h 1485721"/>
              <a:gd name="connsiteX2" fmla="*/ 140010 w 787052"/>
              <a:gd name="connsiteY2" fmla="*/ 305707 h 1485721"/>
              <a:gd name="connsiteX3" fmla="*/ 403948 w 787052"/>
              <a:gd name="connsiteY3" fmla="*/ 2762 h 1485721"/>
              <a:gd name="connsiteX4" fmla="*/ 672102 w 787052"/>
              <a:gd name="connsiteY4" fmla="*/ 209565 h 1485721"/>
              <a:gd name="connsiteX5" fmla="*/ 787052 w 787052"/>
              <a:gd name="connsiteY5" fmla="*/ 1029382 h 1485721"/>
              <a:gd name="connsiteX6" fmla="*/ 672246 w 787052"/>
              <a:gd name="connsiteY6" fmla="*/ 1360427 h 1485721"/>
              <a:gd name="connsiteX7" fmla="*/ 345793 w 787052"/>
              <a:gd name="connsiteY7" fmla="*/ 1484458 h 1485721"/>
              <a:gd name="connsiteX8" fmla="*/ 156487 w 787052"/>
              <a:gd name="connsiteY8" fmla="*/ 1296087 h 1485721"/>
              <a:gd name="connsiteX9" fmla="*/ 58183 w 787052"/>
              <a:gd name="connsiteY9" fmla="*/ 723271 h 1485721"/>
              <a:gd name="connsiteX10" fmla="*/ 5429 w 787052"/>
              <a:gd name="connsiteY10" fmla="*/ 754100 h 1485721"/>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58183 w 787052"/>
              <a:gd name="connsiteY9" fmla="*/ 72057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782 w 785613"/>
              <a:gd name="connsiteY0" fmla="*/ 784164 h 1483020"/>
              <a:gd name="connsiteX1" fmla="*/ 44519 w 785613"/>
              <a:gd name="connsiteY1" fmla="*/ 573821 h 1483020"/>
              <a:gd name="connsiteX2" fmla="*/ 138571 w 785613"/>
              <a:gd name="connsiteY2" fmla="*/ 189844 h 1483020"/>
              <a:gd name="connsiteX3" fmla="*/ 402509 w 785613"/>
              <a:gd name="connsiteY3" fmla="*/ 61 h 1483020"/>
              <a:gd name="connsiteX4" fmla="*/ 670663 w 785613"/>
              <a:gd name="connsiteY4" fmla="*/ 206864 h 1483020"/>
              <a:gd name="connsiteX5" fmla="*/ 785613 w 785613"/>
              <a:gd name="connsiteY5" fmla="*/ 1026681 h 1483020"/>
              <a:gd name="connsiteX6" fmla="*/ 670807 w 785613"/>
              <a:gd name="connsiteY6" fmla="*/ 1357726 h 1483020"/>
              <a:gd name="connsiteX7" fmla="*/ 344354 w 785613"/>
              <a:gd name="connsiteY7" fmla="*/ 1481757 h 1483020"/>
              <a:gd name="connsiteX8" fmla="*/ 155048 w 785613"/>
              <a:gd name="connsiteY8" fmla="*/ 1293386 h 1483020"/>
              <a:gd name="connsiteX9" fmla="*/ 69660 w 785613"/>
              <a:gd name="connsiteY9" fmla="*/ 755010 h 1483020"/>
              <a:gd name="connsiteX10" fmla="*/ 5782 w 785613"/>
              <a:gd name="connsiteY10" fmla="*/ 784164 h 1483020"/>
              <a:gd name="connsiteX0" fmla="*/ 5430 w 785261"/>
              <a:gd name="connsiteY0" fmla="*/ 784162 h 1483018"/>
              <a:gd name="connsiteX1" fmla="*/ 45959 w 785261"/>
              <a:gd name="connsiteY1" fmla="*/ 546516 h 1483018"/>
              <a:gd name="connsiteX2" fmla="*/ 138219 w 785261"/>
              <a:gd name="connsiteY2" fmla="*/ 189842 h 1483018"/>
              <a:gd name="connsiteX3" fmla="*/ 402157 w 785261"/>
              <a:gd name="connsiteY3" fmla="*/ 59 h 1483018"/>
              <a:gd name="connsiteX4" fmla="*/ 670311 w 785261"/>
              <a:gd name="connsiteY4" fmla="*/ 206862 h 1483018"/>
              <a:gd name="connsiteX5" fmla="*/ 785261 w 785261"/>
              <a:gd name="connsiteY5" fmla="*/ 1026679 h 1483018"/>
              <a:gd name="connsiteX6" fmla="*/ 670455 w 785261"/>
              <a:gd name="connsiteY6" fmla="*/ 1357724 h 1483018"/>
              <a:gd name="connsiteX7" fmla="*/ 344002 w 785261"/>
              <a:gd name="connsiteY7" fmla="*/ 1481755 h 1483018"/>
              <a:gd name="connsiteX8" fmla="*/ 154696 w 785261"/>
              <a:gd name="connsiteY8" fmla="*/ 1293384 h 1483018"/>
              <a:gd name="connsiteX9" fmla="*/ 69308 w 785261"/>
              <a:gd name="connsiteY9" fmla="*/ 755008 h 1483018"/>
              <a:gd name="connsiteX10" fmla="*/ 5430 w 785261"/>
              <a:gd name="connsiteY10" fmla="*/ 784162 h 1483018"/>
              <a:gd name="connsiteX0" fmla="*/ 7552 w 778423"/>
              <a:gd name="connsiteY0" fmla="*/ 822387 h 1483018"/>
              <a:gd name="connsiteX1" fmla="*/ 39121 w 778423"/>
              <a:gd name="connsiteY1" fmla="*/ 546516 h 1483018"/>
              <a:gd name="connsiteX2" fmla="*/ 131381 w 778423"/>
              <a:gd name="connsiteY2" fmla="*/ 189842 h 1483018"/>
              <a:gd name="connsiteX3" fmla="*/ 395319 w 778423"/>
              <a:gd name="connsiteY3" fmla="*/ 59 h 1483018"/>
              <a:gd name="connsiteX4" fmla="*/ 663473 w 778423"/>
              <a:gd name="connsiteY4" fmla="*/ 206862 h 1483018"/>
              <a:gd name="connsiteX5" fmla="*/ 778423 w 778423"/>
              <a:gd name="connsiteY5" fmla="*/ 1026679 h 1483018"/>
              <a:gd name="connsiteX6" fmla="*/ 663617 w 778423"/>
              <a:gd name="connsiteY6" fmla="*/ 1357724 h 1483018"/>
              <a:gd name="connsiteX7" fmla="*/ 337164 w 778423"/>
              <a:gd name="connsiteY7" fmla="*/ 1481755 h 1483018"/>
              <a:gd name="connsiteX8" fmla="*/ 147858 w 778423"/>
              <a:gd name="connsiteY8" fmla="*/ 1293384 h 1483018"/>
              <a:gd name="connsiteX9" fmla="*/ 62470 w 778423"/>
              <a:gd name="connsiteY9" fmla="*/ 755008 h 1483018"/>
              <a:gd name="connsiteX10" fmla="*/ 7552 w 778423"/>
              <a:gd name="connsiteY10" fmla="*/ 822387 h 1483018"/>
              <a:gd name="connsiteX0" fmla="*/ 5173 w 776044"/>
              <a:gd name="connsiteY0" fmla="*/ 822387 h 1483018"/>
              <a:gd name="connsiteX1" fmla="*/ 36742 w 776044"/>
              <a:gd name="connsiteY1" fmla="*/ 546516 h 1483018"/>
              <a:gd name="connsiteX2" fmla="*/ 129002 w 776044"/>
              <a:gd name="connsiteY2" fmla="*/ 189842 h 1483018"/>
              <a:gd name="connsiteX3" fmla="*/ 392940 w 776044"/>
              <a:gd name="connsiteY3" fmla="*/ 59 h 1483018"/>
              <a:gd name="connsiteX4" fmla="*/ 661094 w 776044"/>
              <a:gd name="connsiteY4" fmla="*/ 206862 h 1483018"/>
              <a:gd name="connsiteX5" fmla="*/ 776044 w 776044"/>
              <a:gd name="connsiteY5" fmla="*/ 1026679 h 1483018"/>
              <a:gd name="connsiteX6" fmla="*/ 661238 w 776044"/>
              <a:gd name="connsiteY6" fmla="*/ 1357724 h 1483018"/>
              <a:gd name="connsiteX7" fmla="*/ 334785 w 776044"/>
              <a:gd name="connsiteY7" fmla="*/ 1481755 h 1483018"/>
              <a:gd name="connsiteX8" fmla="*/ 145479 w 776044"/>
              <a:gd name="connsiteY8" fmla="*/ 1293384 h 1483018"/>
              <a:gd name="connsiteX9" fmla="*/ 60091 w 776044"/>
              <a:gd name="connsiteY9" fmla="*/ 755008 h 1483018"/>
              <a:gd name="connsiteX10" fmla="*/ 5173 w 776044"/>
              <a:gd name="connsiteY10" fmla="*/ 822387 h 1483018"/>
              <a:gd name="connsiteX0" fmla="*/ 3111 w 773982"/>
              <a:gd name="connsiteY0" fmla="*/ 822384 h 1483015"/>
              <a:gd name="connsiteX1" fmla="*/ 43640 w 773982"/>
              <a:gd name="connsiteY1" fmla="*/ 516479 h 1483015"/>
              <a:gd name="connsiteX2" fmla="*/ 126940 w 773982"/>
              <a:gd name="connsiteY2" fmla="*/ 189839 h 1483015"/>
              <a:gd name="connsiteX3" fmla="*/ 390878 w 773982"/>
              <a:gd name="connsiteY3" fmla="*/ 56 h 1483015"/>
              <a:gd name="connsiteX4" fmla="*/ 659032 w 773982"/>
              <a:gd name="connsiteY4" fmla="*/ 206859 h 1483015"/>
              <a:gd name="connsiteX5" fmla="*/ 773982 w 773982"/>
              <a:gd name="connsiteY5" fmla="*/ 1026676 h 1483015"/>
              <a:gd name="connsiteX6" fmla="*/ 659176 w 773982"/>
              <a:gd name="connsiteY6" fmla="*/ 1357721 h 1483015"/>
              <a:gd name="connsiteX7" fmla="*/ 332723 w 773982"/>
              <a:gd name="connsiteY7" fmla="*/ 1481752 h 1483015"/>
              <a:gd name="connsiteX8" fmla="*/ 143417 w 773982"/>
              <a:gd name="connsiteY8" fmla="*/ 1293381 h 1483015"/>
              <a:gd name="connsiteX9" fmla="*/ 58029 w 773982"/>
              <a:gd name="connsiteY9" fmla="*/ 755005 h 1483015"/>
              <a:gd name="connsiteX10" fmla="*/ 3111 w 773982"/>
              <a:gd name="connsiteY10" fmla="*/ 822384 h 1483015"/>
              <a:gd name="connsiteX0" fmla="*/ 3111 w 773982"/>
              <a:gd name="connsiteY0" fmla="*/ 822399 h 1483030"/>
              <a:gd name="connsiteX1" fmla="*/ 43640 w 773982"/>
              <a:gd name="connsiteY1" fmla="*/ 516494 h 1483030"/>
              <a:gd name="connsiteX2" fmla="*/ 126940 w 773982"/>
              <a:gd name="connsiteY2" fmla="*/ 189854 h 1483030"/>
              <a:gd name="connsiteX3" fmla="*/ 390878 w 773982"/>
              <a:gd name="connsiteY3" fmla="*/ 71 h 1483030"/>
              <a:gd name="connsiteX4" fmla="*/ 659032 w 773982"/>
              <a:gd name="connsiteY4" fmla="*/ 206874 h 1483030"/>
              <a:gd name="connsiteX5" fmla="*/ 773982 w 773982"/>
              <a:gd name="connsiteY5" fmla="*/ 1026691 h 1483030"/>
              <a:gd name="connsiteX6" fmla="*/ 659176 w 773982"/>
              <a:gd name="connsiteY6" fmla="*/ 1357736 h 1483030"/>
              <a:gd name="connsiteX7" fmla="*/ 332723 w 773982"/>
              <a:gd name="connsiteY7" fmla="*/ 1481767 h 1483030"/>
              <a:gd name="connsiteX8" fmla="*/ 143417 w 773982"/>
              <a:gd name="connsiteY8" fmla="*/ 1293396 h 1483030"/>
              <a:gd name="connsiteX9" fmla="*/ 58029 w 773982"/>
              <a:gd name="connsiteY9" fmla="*/ 755020 h 1483030"/>
              <a:gd name="connsiteX10" fmla="*/ 3111 w 773982"/>
              <a:gd name="connsiteY10" fmla="*/ 822399 h 1483030"/>
              <a:gd name="connsiteX0" fmla="*/ 1158 w 772029"/>
              <a:gd name="connsiteY0" fmla="*/ 822384 h 1483015"/>
              <a:gd name="connsiteX1" fmla="*/ 66600 w 772029"/>
              <a:gd name="connsiteY1" fmla="*/ 513029 h 1483015"/>
              <a:gd name="connsiteX2" fmla="*/ 124987 w 772029"/>
              <a:gd name="connsiteY2" fmla="*/ 189839 h 1483015"/>
              <a:gd name="connsiteX3" fmla="*/ 388925 w 772029"/>
              <a:gd name="connsiteY3" fmla="*/ 56 h 1483015"/>
              <a:gd name="connsiteX4" fmla="*/ 657079 w 772029"/>
              <a:gd name="connsiteY4" fmla="*/ 206859 h 1483015"/>
              <a:gd name="connsiteX5" fmla="*/ 772029 w 772029"/>
              <a:gd name="connsiteY5" fmla="*/ 1026676 h 1483015"/>
              <a:gd name="connsiteX6" fmla="*/ 657223 w 772029"/>
              <a:gd name="connsiteY6" fmla="*/ 1357721 h 1483015"/>
              <a:gd name="connsiteX7" fmla="*/ 330770 w 772029"/>
              <a:gd name="connsiteY7" fmla="*/ 1481752 h 1483015"/>
              <a:gd name="connsiteX8" fmla="*/ 141464 w 772029"/>
              <a:gd name="connsiteY8" fmla="*/ 1293381 h 1483015"/>
              <a:gd name="connsiteX9" fmla="*/ 56076 w 772029"/>
              <a:gd name="connsiteY9" fmla="*/ 755005 h 1483015"/>
              <a:gd name="connsiteX10" fmla="*/ 1158 w 772029"/>
              <a:gd name="connsiteY10" fmla="*/ 822384 h 1483015"/>
              <a:gd name="connsiteX0" fmla="*/ 923 w 771794"/>
              <a:gd name="connsiteY0" fmla="*/ 822384 h 1483015"/>
              <a:gd name="connsiteX1" fmla="*/ 75424 w 771794"/>
              <a:gd name="connsiteY1" fmla="*/ 513030 h 1483015"/>
              <a:gd name="connsiteX2" fmla="*/ 124752 w 771794"/>
              <a:gd name="connsiteY2" fmla="*/ 189839 h 1483015"/>
              <a:gd name="connsiteX3" fmla="*/ 388690 w 771794"/>
              <a:gd name="connsiteY3" fmla="*/ 56 h 1483015"/>
              <a:gd name="connsiteX4" fmla="*/ 656844 w 771794"/>
              <a:gd name="connsiteY4" fmla="*/ 206859 h 1483015"/>
              <a:gd name="connsiteX5" fmla="*/ 771794 w 771794"/>
              <a:gd name="connsiteY5" fmla="*/ 1026676 h 1483015"/>
              <a:gd name="connsiteX6" fmla="*/ 656988 w 771794"/>
              <a:gd name="connsiteY6" fmla="*/ 1357721 h 1483015"/>
              <a:gd name="connsiteX7" fmla="*/ 330535 w 771794"/>
              <a:gd name="connsiteY7" fmla="*/ 1481752 h 1483015"/>
              <a:gd name="connsiteX8" fmla="*/ 141229 w 771794"/>
              <a:gd name="connsiteY8" fmla="*/ 1293381 h 1483015"/>
              <a:gd name="connsiteX9" fmla="*/ 55841 w 771794"/>
              <a:gd name="connsiteY9" fmla="*/ 755005 h 1483015"/>
              <a:gd name="connsiteX10" fmla="*/ 923 w 771794"/>
              <a:gd name="connsiteY10" fmla="*/ 822384 h 1483015"/>
              <a:gd name="connsiteX0" fmla="*/ 923 w 771794"/>
              <a:gd name="connsiteY0" fmla="*/ 822427 h 1483058"/>
              <a:gd name="connsiteX1" fmla="*/ 75424 w 771794"/>
              <a:gd name="connsiteY1" fmla="*/ 513073 h 1483058"/>
              <a:gd name="connsiteX2" fmla="*/ 124752 w 771794"/>
              <a:gd name="connsiteY2" fmla="*/ 220941 h 1483058"/>
              <a:gd name="connsiteX3" fmla="*/ 388690 w 771794"/>
              <a:gd name="connsiteY3" fmla="*/ 99 h 1483058"/>
              <a:gd name="connsiteX4" fmla="*/ 656844 w 771794"/>
              <a:gd name="connsiteY4" fmla="*/ 206902 h 1483058"/>
              <a:gd name="connsiteX5" fmla="*/ 771794 w 771794"/>
              <a:gd name="connsiteY5" fmla="*/ 1026719 h 1483058"/>
              <a:gd name="connsiteX6" fmla="*/ 656988 w 771794"/>
              <a:gd name="connsiteY6" fmla="*/ 1357764 h 1483058"/>
              <a:gd name="connsiteX7" fmla="*/ 330535 w 771794"/>
              <a:gd name="connsiteY7" fmla="*/ 1481795 h 1483058"/>
              <a:gd name="connsiteX8" fmla="*/ 141229 w 771794"/>
              <a:gd name="connsiteY8" fmla="*/ 1293424 h 1483058"/>
              <a:gd name="connsiteX9" fmla="*/ 55841 w 771794"/>
              <a:gd name="connsiteY9" fmla="*/ 755048 h 1483058"/>
              <a:gd name="connsiteX10" fmla="*/ 923 w 771794"/>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6018 w 772912"/>
              <a:gd name="connsiteY9" fmla="*/ 744695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8283 w 772912"/>
              <a:gd name="connsiteY9" fmla="*/ 758499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041 w 772912"/>
              <a:gd name="connsiteY0" fmla="*/ 822427 h 1483058"/>
              <a:gd name="connsiteX1" fmla="*/ 76542 w 772912"/>
              <a:gd name="connsiteY1" fmla="*/ 561386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4 h 1483058"/>
              <a:gd name="connsiteX9" fmla="*/ 73509 w 773608"/>
              <a:gd name="connsiteY9" fmla="*/ 751597 h 1483058"/>
              <a:gd name="connsiteX10" fmla="*/ 2737 w 773608"/>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5 h 1483058"/>
              <a:gd name="connsiteX9" fmla="*/ 73509 w 773608"/>
              <a:gd name="connsiteY9" fmla="*/ 751597 h 1483058"/>
              <a:gd name="connsiteX10" fmla="*/ 2737 w 773608"/>
              <a:gd name="connsiteY10" fmla="*/ 822427 h 1483058"/>
              <a:gd name="connsiteX0" fmla="*/ 2737 w 773608"/>
              <a:gd name="connsiteY0" fmla="*/ 784686 h 1445317"/>
              <a:gd name="connsiteX1" fmla="*/ 70444 w 773608"/>
              <a:gd name="connsiteY1" fmla="*/ 537449 h 1445317"/>
              <a:gd name="connsiteX2" fmla="*/ 126566 w 773608"/>
              <a:gd name="connsiteY2" fmla="*/ 183200 h 1445317"/>
              <a:gd name="connsiteX3" fmla="*/ 388239 w 773608"/>
              <a:gd name="connsiteY3" fmla="*/ 318 h 1445317"/>
              <a:gd name="connsiteX4" fmla="*/ 658658 w 773608"/>
              <a:gd name="connsiteY4" fmla="*/ 169161 h 1445317"/>
              <a:gd name="connsiteX5" fmla="*/ 773608 w 773608"/>
              <a:gd name="connsiteY5" fmla="*/ 988978 h 1445317"/>
              <a:gd name="connsiteX6" fmla="*/ 658802 w 773608"/>
              <a:gd name="connsiteY6" fmla="*/ 1320023 h 1445317"/>
              <a:gd name="connsiteX7" fmla="*/ 332349 w 773608"/>
              <a:gd name="connsiteY7" fmla="*/ 1444054 h 1445317"/>
              <a:gd name="connsiteX8" fmla="*/ 143043 w 773608"/>
              <a:gd name="connsiteY8" fmla="*/ 1255684 h 1445317"/>
              <a:gd name="connsiteX9" fmla="*/ 73509 w 773608"/>
              <a:gd name="connsiteY9" fmla="*/ 713856 h 1445317"/>
              <a:gd name="connsiteX10" fmla="*/ 2737 w 773608"/>
              <a:gd name="connsiteY10" fmla="*/ 784686 h 1445317"/>
              <a:gd name="connsiteX0" fmla="*/ 2737 w 773608"/>
              <a:gd name="connsiteY0" fmla="*/ 786943 h 1447574"/>
              <a:gd name="connsiteX1" fmla="*/ 70444 w 773608"/>
              <a:gd name="connsiteY1" fmla="*/ 539706 h 1447574"/>
              <a:gd name="connsiteX2" fmla="*/ 137890 w 773608"/>
              <a:gd name="connsiteY2" fmla="*/ 233770 h 1447574"/>
              <a:gd name="connsiteX3" fmla="*/ 388239 w 773608"/>
              <a:gd name="connsiteY3" fmla="*/ 2575 h 1447574"/>
              <a:gd name="connsiteX4" fmla="*/ 658658 w 773608"/>
              <a:gd name="connsiteY4" fmla="*/ 171418 h 1447574"/>
              <a:gd name="connsiteX5" fmla="*/ 773608 w 773608"/>
              <a:gd name="connsiteY5" fmla="*/ 991235 h 1447574"/>
              <a:gd name="connsiteX6" fmla="*/ 658802 w 773608"/>
              <a:gd name="connsiteY6" fmla="*/ 1322280 h 1447574"/>
              <a:gd name="connsiteX7" fmla="*/ 332349 w 773608"/>
              <a:gd name="connsiteY7" fmla="*/ 1446311 h 1447574"/>
              <a:gd name="connsiteX8" fmla="*/ 143043 w 773608"/>
              <a:gd name="connsiteY8" fmla="*/ 1257941 h 1447574"/>
              <a:gd name="connsiteX9" fmla="*/ 73509 w 773608"/>
              <a:gd name="connsiteY9" fmla="*/ 716113 h 1447574"/>
              <a:gd name="connsiteX10" fmla="*/ 2737 w 773608"/>
              <a:gd name="connsiteY10" fmla="*/ 786943 h 1447574"/>
              <a:gd name="connsiteX0" fmla="*/ 4243 w 775114"/>
              <a:gd name="connsiteY0" fmla="*/ 786943 h 1447574"/>
              <a:gd name="connsiteX1" fmla="*/ 62891 w 775114"/>
              <a:gd name="connsiteY1" fmla="*/ 522452 h 1447574"/>
              <a:gd name="connsiteX2" fmla="*/ 139396 w 775114"/>
              <a:gd name="connsiteY2" fmla="*/ 233770 h 1447574"/>
              <a:gd name="connsiteX3" fmla="*/ 389745 w 775114"/>
              <a:gd name="connsiteY3" fmla="*/ 2575 h 1447574"/>
              <a:gd name="connsiteX4" fmla="*/ 660164 w 775114"/>
              <a:gd name="connsiteY4" fmla="*/ 171418 h 1447574"/>
              <a:gd name="connsiteX5" fmla="*/ 775114 w 775114"/>
              <a:gd name="connsiteY5" fmla="*/ 991235 h 1447574"/>
              <a:gd name="connsiteX6" fmla="*/ 660308 w 775114"/>
              <a:gd name="connsiteY6" fmla="*/ 1322280 h 1447574"/>
              <a:gd name="connsiteX7" fmla="*/ 333855 w 775114"/>
              <a:gd name="connsiteY7" fmla="*/ 1446311 h 1447574"/>
              <a:gd name="connsiteX8" fmla="*/ 144549 w 775114"/>
              <a:gd name="connsiteY8" fmla="*/ 1257941 h 1447574"/>
              <a:gd name="connsiteX9" fmla="*/ 75015 w 775114"/>
              <a:gd name="connsiteY9" fmla="*/ 716113 h 1447574"/>
              <a:gd name="connsiteX10" fmla="*/ 4243 w 775114"/>
              <a:gd name="connsiteY10" fmla="*/ 786943 h 1447574"/>
              <a:gd name="connsiteX0" fmla="*/ 9050 w 779921"/>
              <a:gd name="connsiteY0" fmla="*/ 786943 h 1447574"/>
              <a:gd name="connsiteX1" fmla="*/ 51844 w 779921"/>
              <a:gd name="connsiteY1" fmla="*/ 522452 h 1447574"/>
              <a:gd name="connsiteX2" fmla="*/ 144203 w 779921"/>
              <a:gd name="connsiteY2" fmla="*/ 233770 h 1447574"/>
              <a:gd name="connsiteX3" fmla="*/ 394552 w 779921"/>
              <a:gd name="connsiteY3" fmla="*/ 2575 h 1447574"/>
              <a:gd name="connsiteX4" fmla="*/ 664971 w 779921"/>
              <a:gd name="connsiteY4" fmla="*/ 171418 h 1447574"/>
              <a:gd name="connsiteX5" fmla="*/ 779921 w 779921"/>
              <a:gd name="connsiteY5" fmla="*/ 991235 h 1447574"/>
              <a:gd name="connsiteX6" fmla="*/ 665115 w 779921"/>
              <a:gd name="connsiteY6" fmla="*/ 1322280 h 1447574"/>
              <a:gd name="connsiteX7" fmla="*/ 338662 w 779921"/>
              <a:gd name="connsiteY7" fmla="*/ 1446311 h 1447574"/>
              <a:gd name="connsiteX8" fmla="*/ 149356 w 779921"/>
              <a:gd name="connsiteY8" fmla="*/ 1257941 h 1447574"/>
              <a:gd name="connsiteX9" fmla="*/ 79822 w 779921"/>
              <a:gd name="connsiteY9" fmla="*/ 716113 h 1447574"/>
              <a:gd name="connsiteX10" fmla="*/ 9050 w 779921"/>
              <a:gd name="connsiteY10" fmla="*/ 786943 h 1447574"/>
              <a:gd name="connsiteX0" fmla="*/ 2472 w 773343"/>
              <a:gd name="connsiteY0" fmla="*/ 786943 h 1447574"/>
              <a:gd name="connsiteX1" fmla="*/ 72444 w 773343"/>
              <a:gd name="connsiteY1" fmla="*/ 525904 h 1447574"/>
              <a:gd name="connsiteX2" fmla="*/ 137625 w 773343"/>
              <a:gd name="connsiteY2" fmla="*/ 233770 h 1447574"/>
              <a:gd name="connsiteX3" fmla="*/ 387974 w 773343"/>
              <a:gd name="connsiteY3" fmla="*/ 2575 h 1447574"/>
              <a:gd name="connsiteX4" fmla="*/ 658393 w 773343"/>
              <a:gd name="connsiteY4" fmla="*/ 171418 h 1447574"/>
              <a:gd name="connsiteX5" fmla="*/ 773343 w 773343"/>
              <a:gd name="connsiteY5" fmla="*/ 991235 h 1447574"/>
              <a:gd name="connsiteX6" fmla="*/ 658537 w 773343"/>
              <a:gd name="connsiteY6" fmla="*/ 1322280 h 1447574"/>
              <a:gd name="connsiteX7" fmla="*/ 332084 w 773343"/>
              <a:gd name="connsiteY7" fmla="*/ 1446311 h 1447574"/>
              <a:gd name="connsiteX8" fmla="*/ 142778 w 773343"/>
              <a:gd name="connsiteY8" fmla="*/ 1257941 h 1447574"/>
              <a:gd name="connsiteX9" fmla="*/ 73244 w 773343"/>
              <a:gd name="connsiteY9" fmla="*/ 716113 h 1447574"/>
              <a:gd name="connsiteX10" fmla="*/ 2472 w 773343"/>
              <a:gd name="connsiteY10" fmla="*/ 786943 h 1447574"/>
              <a:gd name="connsiteX0" fmla="*/ 1502 w 772373"/>
              <a:gd name="connsiteY0" fmla="*/ 786943 h 1447574"/>
              <a:gd name="connsiteX1" fmla="*/ 71474 w 772373"/>
              <a:gd name="connsiteY1" fmla="*/ 525904 h 1447574"/>
              <a:gd name="connsiteX2" fmla="*/ 136655 w 772373"/>
              <a:gd name="connsiteY2" fmla="*/ 233770 h 1447574"/>
              <a:gd name="connsiteX3" fmla="*/ 387004 w 772373"/>
              <a:gd name="connsiteY3" fmla="*/ 2575 h 1447574"/>
              <a:gd name="connsiteX4" fmla="*/ 657423 w 772373"/>
              <a:gd name="connsiteY4" fmla="*/ 171418 h 1447574"/>
              <a:gd name="connsiteX5" fmla="*/ 772373 w 772373"/>
              <a:gd name="connsiteY5" fmla="*/ 991235 h 1447574"/>
              <a:gd name="connsiteX6" fmla="*/ 657567 w 772373"/>
              <a:gd name="connsiteY6" fmla="*/ 1322280 h 1447574"/>
              <a:gd name="connsiteX7" fmla="*/ 331114 w 772373"/>
              <a:gd name="connsiteY7" fmla="*/ 1446311 h 1447574"/>
              <a:gd name="connsiteX8" fmla="*/ 141808 w 772373"/>
              <a:gd name="connsiteY8" fmla="*/ 1257941 h 1447574"/>
              <a:gd name="connsiteX9" fmla="*/ 72274 w 772373"/>
              <a:gd name="connsiteY9" fmla="*/ 716113 h 1447574"/>
              <a:gd name="connsiteX10" fmla="*/ 1502 w 772373"/>
              <a:gd name="connsiteY10" fmla="*/ 786943 h 1447574"/>
              <a:gd name="connsiteX0" fmla="*/ 1931 w 772802"/>
              <a:gd name="connsiteY0" fmla="*/ 786943 h 1447574"/>
              <a:gd name="connsiteX1" fmla="*/ 65109 w 772802"/>
              <a:gd name="connsiteY1" fmla="*/ 532806 h 1447574"/>
              <a:gd name="connsiteX2" fmla="*/ 137084 w 772802"/>
              <a:gd name="connsiteY2" fmla="*/ 233770 h 1447574"/>
              <a:gd name="connsiteX3" fmla="*/ 387433 w 772802"/>
              <a:gd name="connsiteY3" fmla="*/ 2575 h 1447574"/>
              <a:gd name="connsiteX4" fmla="*/ 657852 w 772802"/>
              <a:gd name="connsiteY4" fmla="*/ 171418 h 1447574"/>
              <a:gd name="connsiteX5" fmla="*/ 772802 w 772802"/>
              <a:gd name="connsiteY5" fmla="*/ 991235 h 1447574"/>
              <a:gd name="connsiteX6" fmla="*/ 657996 w 772802"/>
              <a:gd name="connsiteY6" fmla="*/ 1322280 h 1447574"/>
              <a:gd name="connsiteX7" fmla="*/ 331543 w 772802"/>
              <a:gd name="connsiteY7" fmla="*/ 1446311 h 1447574"/>
              <a:gd name="connsiteX8" fmla="*/ 142237 w 772802"/>
              <a:gd name="connsiteY8" fmla="*/ 1257941 h 1447574"/>
              <a:gd name="connsiteX9" fmla="*/ 72703 w 772802"/>
              <a:gd name="connsiteY9" fmla="*/ 716113 h 1447574"/>
              <a:gd name="connsiteX10" fmla="*/ 1931 w 772802"/>
              <a:gd name="connsiteY10" fmla="*/ 786943 h 144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2802" h="1447574">
                <a:moveTo>
                  <a:pt x="1931" y="786943"/>
                </a:moveTo>
                <a:cubicBezTo>
                  <a:pt x="-5304" y="793031"/>
                  <a:pt x="6108" y="637170"/>
                  <a:pt x="65109" y="532806"/>
                </a:cubicBezTo>
                <a:cubicBezTo>
                  <a:pt x="95020" y="452841"/>
                  <a:pt x="83363" y="322142"/>
                  <a:pt x="137084" y="233770"/>
                </a:cubicBezTo>
                <a:cubicBezTo>
                  <a:pt x="190805" y="145398"/>
                  <a:pt x="300638" y="12967"/>
                  <a:pt x="387433" y="2575"/>
                </a:cubicBezTo>
                <a:cubicBezTo>
                  <a:pt x="474228" y="-7817"/>
                  <a:pt x="593624" y="6641"/>
                  <a:pt x="657852" y="171418"/>
                </a:cubicBezTo>
                <a:cubicBezTo>
                  <a:pt x="722080" y="336195"/>
                  <a:pt x="772778" y="799425"/>
                  <a:pt x="772802" y="991235"/>
                </a:cubicBezTo>
                <a:cubicBezTo>
                  <a:pt x="772826" y="1183045"/>
                  <a:pt x="731539" y="1246434"/>
                  <a:pt x="657996" y="1322280"/>
                </a:cubicBezTo>
                <a:cubicBezTo>
                  <a:pt x="584453" y="1398126"/>
                  <a:pt x="417503" y="1457034"/>
                  <a:pt x="331543" y="1446311"/>
                </a:cubicBezTo>
                <a:cubicBezTo>
                  <a:pt x="245583" y="1435588"/>
                  <a:pt x="162488" y="1364071"/>
                  <a:pt x="142237" y="1257941"/>
                </a:cubicBezTo>
                <a:cubicBezTo>
                  <a:pt x="70105" y="1028184"/>
                  <a:pt x="105499" y="806115"/>
                  <a:pt x="72703" y="716113"/>
                </a:cubicBezTo>
                <a:cubicBezTo>
                  <a:pt x="35569" y="690454"/>
                  <a:pt x="12746" y="754000"/>
                  <a:pt x="1931" y="786943"/>
                </a:cubicBezTo>
                <a:close/>
              </a:path>
            </a:pathLst>
          </a:custGeom>
          <a:solidFill>
            <a:schemeClr val="bg1"/>
          </a:solidFill>
          <a:ln w="19050" cap="flat">
            <a:noFill/>
            <a:prstDash val="solid"/>
            <a:miter/>
          </a:ln>
        </p:spPr>
        <p:txBody>
          <a:bodyPr rtlCol="0" anchor="ctr"/>
          <a:lstStyle/>
          <a:p>
            <a:endParaRPr lang="en-US">
              <a:ln>
                <a:solidFill>
                  <a:srgbClr val="000000"/>
                </a:solidFill>
              </a:ln>
              <a:solidFill>
                <a:srgbClr val="000000"/>
              </a:solidFill>
            </a:endParaRPr>
          </a:p>
        </p:txBody>
      </p:sp>
      <p:sp>
        <p:nvSpPr>
          <p:cNvPr id="2" name="Title 1">
            <a:extLst>
              <a:ext uri="{FF2B5EF4-FFF2-40B4-BE49-F238E27FC236}">
                <a16:creationId xmlns:a16="http://schemas.microsoft.com/office/drawing/2014/main" id="{625C51D4-10F0-8864-E8FC-FB9DF231ED3E}"/>
              </a:ext>
            </a:extLst>
          </p:cNvPr>
          <p:cNvSpPr>
            <a:spLocks noGrp="1"/>
          </p:cNvSpPr>
          <p:nvPr>
            <p:ph type="title"/>
          </p:nvPr>
        </p:nvSpPr>
        <p:spPr>
          <a:xfrm>
            <a:off x="-185975" y="79622"/>
            <a:ext cx="2055226" cy="1405583"/>
          </a:xfrm>
        </p:spPr>
        <p:txBody>
          <a:bodyPr vert="horz" lIns="91440" tIns="45720" rIns="91440" bIns="45720" rtlCol="0" anchor="ctr">
            <a:normAutofit/>
          </a:bodyPr>
          <a:lstStyle/>
          <a:p>
            <a:pPr algn="ctr"/>
            <a:r>
              <a:rPr lang="en-US" dirty="0"/>
              <a:t>2000</a:t>
            </a:r>
          </a:p>
        </p:txBody>
      </p:sp>
      <p:sp>
        <p:nvSpPr>
          <p:cNvPr id="34" name="Freeform: Shape 33">
            <a:extLst>
              <a:ext uri="{FF2B5EF4-FFF2-40B4-BE49-F238E27FC236}">
                <a16:creationId xmlns:a16="http://schemas.microsoft.com/office/drawing/2014/main" id="{444C5789-1895-49EE-863C-2BAB9693E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263107" y="401221"/>
            <a:ext cx="4333507" cy="5327363"/>
          </a:xfrm>
          <a:custGeom>
            <a:avLst/>
            <a:gdLst>
              <a:gd name="connsiteX0" fmla="*/ 6058 w 823258"/>
              <a:gd name="connsiteY0" fmla="*/ 673615 h 1272110"/>
              <a:gd name="connsiteX1" fmla="*/ 112452 w 823258"/>
              <a:gd name="connsiteY1" fmla="*/ 471685 h 1272110"/>
              <a:gd name="connsiteX2" fmla="*/ 94736 w 823258"/>
              <a:gd name="connsiteY2" fmla="*/ 159741 h 1272110"/>
              <a:gd name="connsiteX3" fmla="*/ 229419 w 823258"/>
              <a:gd name="connsiteY3" fmla="*/ 14485 h 1272110"/>
              <a:gd name="connsiteX4" fmla="*/ 580225 w 823258"/>
              <a:gd name="connsiteY4" fmla="*/ 3817 h 1272110"/>
              <a:gd name="connsiteX5" fmla="*/ 736149 w 823258"/>
              <a:gd name="connsiteY5" fmla="*/ 195174 h 1272110"/>
              <a:gd name="connsiteX6" fmla="*/ 823017 w 823258"/>
              <a:gd name="connsiteY6" fmla="*/ 912026 h 1272110"/>
              <a:gd name="connsiteX7" fmla="*/ 743293 w 823258"/>
              <a:gd name="connsiteY7" fmla="*/ 1196443 h 1272110"/>
              <a:gd name="connsiteX8" fmla="*/ 310858 w 823258"/>
              <a:gd name="connsiteY8" fmla="*/ 1251402 h 1272110"/>
              <a:gd name="connsiteX9" fmla="*/ 133693 w 823258"/>
              <a:gd name="connsiteY9" fmla="*/ 1020992 h 1272110"/>
              <a:gd name="connsiteX10" fmla="*/ 126549 w 823258"/>
              <a:gd name="connsiteY10" fmla="*/ 606369 h 1272110"/>
              <a:gd name="connsiteX11" fmla="*/ 6058 w 823258"/>
              <a:gd name="connsiteY11" fmla="*/ 673615 h 1272110"/>
              <a:gd name="connsiteX0" fmla="*/ 6097 w 846673"/>
              <a:gd name="connsiteY0" fmla="*/ 673624 h 1266490"/>
              <a:gd name="connsiteX1" fmla="*/ 112491 w 846673"/>
              <a:gd name="connsiteY1" fmla="*/ 471694 h 1266490"/>
              <a:gd name="connsiteX2" fmla="*/ 94775 w 846673"/>
              <a:gd name="connsiteY2" fmla="*/ 159750 h 1266490"/>
              <a:gd name="connsiteX3" fmla="*/ 229458 w 846673"/>
              <a:gd name="connsiteY3" fmla="*/ 14494 h 1266490"/>
              <a:gd name="connsiteX4" fmla="*/ 580264 w 846673"/>
              <a:gd name="connsiteY4" fmla="*/ 3826 h 1266490"/>
              <a:gd name="connsiteX5" fmla="*/ 736188 w 846673"/>
              <a:gd name="connsiteY5" fmla="*/ 195183 h 1266490"/>
              <a:gd name="connsiteX6" fmla="*/ 823056 w 846673"/>
              <a:gd name="connsiteY6" fmla="*/ 912035 h 1266490"/>
              <a:gd name="connsiteX7" fmla="*/ 795891 w 846673"/>
              <a:gd name="connsiteY7" fmla="*/ 1213658 h 1266490"/>
              <a:gd name="connsiteX8" fmla="*/ 310897 w 846673"/>
              <a:gd name="connsiteY8" fmla="*/ 1251411 h 1266490"/>
              <a:gd name="connsiteX9" fmla="*/ 133732 w 846673"/>
              <a:gd name="connsiteY9" fmla="*/ 1021001 h 1266490"/>
              <a:gd name="connsiteX10" fmla="*/ 126588 w 846673"/>
              <a:gd name="connsiteY10" fmla="*/ 606378 h 1266490"/>
              <a:gd name="connsiteX11" fmla="*/ 6097 w 846673"/>
              <a:gd name="connsiteY11" fmla="*/ 673624 h 1266490"/>
              <a:gd name="connsiteX0" fmla="*/ 6097 w 849914"/>
              <a:gd name="connsiteY0" fmla="*/ 673624 h 1273207"/>
              <a:gd name="connsiteX1" fmla="*/ 112491 w 849914"/>
              <a:gd name="connsiteY1" fmla="*/ 471694 h 1273207"/>
              <a:gd name="connsiteX2" fmla="*/ 94775 w 849914"/>
              <a:gd name="connsiteY2" fmla="*/ 159750 h 1273207"/>
              <a:gd name="connsiteX3" fmla="*/ 229458 w 849914"/>
              <a:gd name="connsiteY3" fmla="*/ 14494 h 1273207"/>
              <a:gd name="connsiteX4" fmla="*/ 580264 w 849914"/>
              <a:gd name="connsiteY4" fmla="*/ 3826 h 1273207"/>
              <a:gd name="connsiteX5" fmla="*/ 736188 w 849914"/>
              <a:gd name="connsiteY5" fmla="*/ 195183 h 1273207"/>
              <a:gd name="connsiteX6" fmla="*/ 823056 w 849914"/>
              <a:gd name="connsiteY6" fmla="*/ 912035 h 1273207"/>
              <a:gd name="connsiteX7" fmla="*/ 795891 w 849914"/>
              <a:gd name="connsiteY7" fmla="*/ 1213658 h 1273207"/>
              <a:gd name="connsiteX8" fmla="*/ 248636 w 849914"/>
              <a:gd name="connsiteY8" fmla="*/ 1257509 h 1273207"/>
              <a:gd name="connsiteX9" fmla="*/ 133732 w 849914"/>
              <a:gd name="connsiteY9" fmla="*/ 1021001 h 1273207"/>
              <a:gd name="connsiteX10" fmla="*/ 126588 w 849914"/>
              <a:gd name="connsiteY10" fmla="*/ 606378 h 1273207"/>
              <a:gd name="connsiteX11" fmla="*/ 6097 w 849914"/>
              <a:gd name="connsiteY11" fmla="*/ 673624 h 1273207"/>
              <a:gd name="connsiteX0" fmla="*/ 6097 w 857388"/>
              <a:gd name="connsiteY0" fmla="*/ 673624 h 1273231"/>
              <a:gd name="connsiteX1" fmla="*/ 112491 w 857388"/>
              <a:gd name="connsiteY1" fmla="*/ 471694 h 1273231"/>
              <a:gd name="connsiteX2" fmla="*/ 94775 w 857388"/>
              <a:gd name="connsiteY2" fmla="*/ 159750 h 1273231"/>
              <a:gd name="connsiteX3" fmla="*/ 229458 w 857388"/>
              <a:gd name="connsiteY3" fmla="*/ 14494 h 1273231"/>
              <a:gd name="connsiteX4" fmla="*/ 580264 w 857388"/>
              <a:gd name="connsiteY4" fmla="*/ 3826 h 1273231"/>
              <a:gd name="connsiteX5" fmla="*/ 736188 w 857388"/>
              <a:gd name="connsiteY5" fmla="*/ 195183 h 1273231"/>
              <a:gd name="connsiteX6" fmla="*/ 837750 w 857388"/>
              <a:gd name="connsiteY6" fmla="*/ 911367 h 1273231"/>
              <a:gd name="connsiteX7" fmla="*/ 795891 w 857388"/>
              <a:gd name="connsiteY7" fmla="*/ 1213658 h 1273231"/>
              <a:gd name="connsiteX8" fmla="*/ 248636 w 857388"/>
              <a:gd name="connsiteY8" fmla="*/ 1257509 h 1273231"/>
              <a:gd name="connsiteX9" fmla="*/ 133732 w 857388"/>
              <a:gd name="connsiteY9" fmla="*/ 1021001 h 1273231"/>
              <a:gd name="connsiteX10" fmla="*/ 126588 w 857388"/>
              <a:gd name="connsiteY10" fmla="*/ 606378 h 1273231"/>
              <a:gd name="connsiteX11" fmla="*/ 6097 w 857388"/>
              <a:gd name="connsiteY11" fmla="*/ 673624 h 1273231"/>
              <a:gd name="connsiteX0" fmla="*/ 6097 w 859776"/>
              <a:gd name="connsiteY0" fmla="*/ 673624 h 1273231"/>
              <a:gd name="connsiteX1" fmla="*/ 112491 w 859776"/>
              <a:gd name="connsiteY1" fmla="*/ 471694 h 1273231"/>
              <a:gd name="connsiteX2" fmla="*/ 94775 w 859776"/>
              <a:gd name="connsiteY2" fmla="*/ 159750 h 1273231"/>
              <a:gd name="connsiteX3" fmla="*/ 229458 w 859776"/>
              <a:gd name="connsiteY3" fmla="*/ 14494 h 1273231"/>
              <a:gd name="connsiteX4" fmla="*/ 580264 w 859776"/>
              <a:gd name="connsiteY4" fmla="*/ 3826 h 1273231"/>
              <a:gd name="connsiteX5" fmla="*/ 736188 w 859776"/>
              <a:gd name="connsiteY5" fmla="*/ 195183 h 1273231"/>
              <a:gd name="connsiteX6" fmla="*/ 837750 w 859776"/>
              <a:gd name="connsiteY6" fmla="*/ 911367 h 1273231"/>
              <a:gd name="connsiteX7" fmla="*/ 795891 w 859776"/>
              <a:gd name="connsiteY7" fmla="*/ 1213658 h 1273231"/>
              <a:gd name="connsiteX8" fmla="*/ 248636 w 859776"/>
              <a:gd name="connsiteY8" fmla="*/ 1257509 h 1273231"/>
              <a:gd name="connsiteX9" fmla="*/ 133732 w 859776"/>
              <a:gd name="connsiteY9" fmla="*/ 1021001 h 1273231"/>
              <a:gd name="connsiteX10" fmla="*/ 126588 w 859776"/>
              <a:gd name="connsiteY10" fmla="*/ 606378 h 1273231"/>
              <a:gd name="connsiteX11" fmla="*/ 6097 w 859776"/>
              <a:gd name="connsiteY11" fmla="*/ 673624 h 1273231"/>
              <a:gd name="connsiteX0" fmla="*/ 6097 w 863219"/>
              <a:gd name="connsiteY0" fmla="*/ 673624 h 1273231"/>
              <a:gd name="connsiteX1" fmla="*/ 112491 w 863219"/>
              <a:gd name="connsiteY1" fmla="*/ 471694 h 1273231"/>
              <a:gd name="connsiteX2" fmla="*/ 94775 w 863219"/>
              <a:gd name="connsiteY2" fmla="*/ 159750 h 1273231"/>
              <a:gd name="connsiteX3" fmla="*/ 229458 w 863219"/>
              <a:gd name="connsiteY3" fmla="*/ 14494 h 1273231"/>
              <a:gd name="connsiteX4" fmla="*/ 580264 w 863219"/>
              <a:gd name="connsiteY4" fmla="*/ 3826 h 1273231"/>
              <a:gd name="connsiteX5" fmla="*/ 736188 w 863219"/>
              <a:gd name="connsiteY5" fmla="*/ 195183 h 1273231"/>
              <a:gd name="connsiteX6" fmla="*/ 837750 w 863219"/>
              <a:gd name="connsiteY6" fmla="*/ 911367 h 1273231"/>
              <a:gd name="connsiteX7" fmla="*/ 795891 w 863219"/>
              <a:gd name="connsiteY7" fmla="*/ 1213658 h 1273231"/>
              <a:gd name="connsiteX8" fmla="*/ 248636 w 863219"/>
              <a:gd name="connsiteY8" fmla="*/ 1257509 h 1273231"/>
              <a:gd name="connsiteX9" fmla="*/ 133732 w 863219"/>
              <a:gd name="connsiteY9" fmla="*/ 1021001 h 1273231"/>
              <a:gd name="connsiteX10" fmla="*/ 126588 w 863219"/>
              <a:gd name="connsiteY10" fmla="*/ 606378 h 1273231"/>
              <a:gd name="connsiteX11" fmla="*/ 6097 w 863219"/>
              <a:gd name="connsiteY11" fmla="*/ 673624 h 1273231"/>
              <a:gd name="connsiteX0" fmla="*/ 6097 w 865261"/>
              <a:gd name="connsiteY0" fmla="*/ 673624 h 1271255"/>
              <a:gd name="connsiteX1" fmla="*/ 112491 w 865261"/>
              <a:gd name="connsiteY1" fmla="*/ 471694 h 1271255"/>
              <a:gd name="connsiteX2" fmla="*/ 94775 w 865261"/>
              <a:gd name="connsiteY2" fmla="*/ 159750 h 1271255"/>
              <a:gd name="connsiteX3" fmla="*/ 229458 w 865261"/>
              <a:gd name="connsiteY3" fmla="*/ 14494 h 1271255"/>
              <a:gd name="connsiteX4" fmla="*/ 580264 w 865261"/>
              <a:gd name="connsiteY4" fmla="*/ 3826 h 1271255"/>
              <a:gd name="connsiteX5" fmla="*/ 736188 w 865261"/>
              <a:gd name="connsiteY5" fmla="*/ 195183 h 1271255"/>
              <a:gd name="connsiteX6" fmla="*/ 841141 w 865261"/>
              <a:gd name="connsiteY6" fmla="*/ 970003 h 1271255"/>
              <a:gd name="connsiteX7" fmla="*/ 795891 w 865261"/>
              <a:gd name="connsiteY7" fmla="*/ 1213658 h 1271255"/>
              <a:gd name="connsiteX8" fmla="*/ 248636 w 865261"/>
              <a:gd name="connsiteY8" fmla="*/ 1257509 h 1271255"/>
              <a:gd name="connsiteX9" fmla="*/ 133732 w 865261"/>
              <a:gd name="connsiteY9" fmla="*/ 1021001 h 1271255"/>
              <a:gd name="connsiteX10" fmla="*/ 126588 w 865261"/>
              <a:gd name="connsiteY10" fmla="*/ 606378 h 1271255"/>
              <a:gd name="connsiteX11" fmla="*/ 6097 w 865261"/>
              <a:gd name="connsiteY11" fmla="*/ 673624 h 1271255"/>
              <a:gd name="connsiteX0" fmla="*/ 6097 w 860021"/>
              <a:gd name="connsiteY0" fmla="*/ 673624 h 1279428"/>
              <a:gd name="connsiteX1" fmla="*/ 112491 w 860021"/>
              <a:gd name="connsiteY1" fmla="*/ 471694 h 1279428"/>
              <a:gd name="connsiteX2" fmla="*/ 94775 w 860021"/>
              <a:gd name="connsiteY2" fmla="*/ 159750 h 1279428"/>
              <a:gd name="connsiteX3" fmla="*/ 229458 w 860021"/>
              <a:gd name="connsiteY3" fmla="*/ 14494 h 1279428"/>
              <a:gd name="connsiteX4" fmla="*/ 580264 w 860021"/>
              <a:gd name="connsiteY4" fmla="*/ 3826 h 1279428"/>
              <a:gd name="connsiteX5" fmla="*/ 736188 w 860021"/>
              <a:gd name="connsiteY5" fmla="*/ 195183 h 1279428"/>
              <a:gd name="connsiteX6" fmla="*/ 841141 w 860021"/>
              <a:gd name="connsiteY6" fmla="*/ 970003 h 1279428"/>
              <a:gd name="connsiteX7" fmla="*/ 797210 w 860021"/>
              <a:gd name="connsiteY7" fmla="*/ 1236461 h 1279428"/>
              <a:gd name="connsiteX8" fmla="*/ 248636 w 860021"/>
              <a:gd name="connsiteY8" fmla="*/ 1257509 h 1279428"/>
              <a:gd name="connsiteX9" fmla="*/ 133732 w 860021"/>
              <a:gd name="connsiteY9" fmla="*/ 1021001 h 1279428"/>
              <a:gd name="connsiteX10" fmla="*/ 126588 w 860021"/>
              <a:gd name="connsiteY10" fmla="*/ 606378 h 1279428"/>
              <a:gd name="connsiteX11" fmla="*/ 6097 w 860021"/>
              <a:gd name="connsiteY11" fmla="*/ 673624 h 1279428"/>
              <a:gd name="connsiteX0" fmla="*/ 6097 w 860380"/>
              <a:gd name="connsiteY0" fmla="*/ 679490 h 1285294"/>
              <a:gd name="connsiteX1" fmla="*/ 112491 w 860380"/>
              <a:gd name="connsiteY1" fmla="*/ 477560 h 1285294"/>
              <a:gd name="connsiteX2" fmla="*/ 94775 w 860380"/>
              <a:gd name="connsiteY2" fmla="*/ 165616 h 1285294"/>
              <a:gd name="connsiteX3" fmla="*/ 229458 w 860380"/>
              <a:gd name="connsiteY3" fmla="*/ 20360 h 1285294"/>
              <a:gd name="connsiteX4" fmla="*/ 580264 w 860380"/>
              <a:gd name="connsiteY4" fmla="*/ 9692 h 1285294"/>
              <a:gd name="connsiteX5" fmla="*/ 730442 w 860380"/>
              <a:gd name="connsiteY5" fmla="*/ 165383 h 1285294"/>
              <a:gd name="connsiteX6" fmla="*/ 841141 w 860380"/>
              <a:gd name="connsiteY6" fmla="*/ 975869 h 1285294"/>
              <a:gd name="connsiteX7" fmla="*/ 797210 w 860380"/>
              <a:gd name="connsiteY7" fmla="*/ 1242327 h 1285294"/>
              <a:gd name="connsiteX8" fmla="*/ 248636 w 860380"/>
              <a:gd name="connsiteY8" fmla="*/ 1263375 h 1285294"/>
              <a:gd name="connsiteX9" fmla="*/ 133732 w 860380"/>
              <a:gd name="connsiteY9" fmla="*/ 1026867 h 1285294"/>
              <a:gd name="connsiteX10" fmla="*/ 126588 w 860380"/>
              <a:gd name="connsiteY10" fmla="*/ 612244 h 1285294"/>
              <a:gd name="connsiteX11" fmla="*/ 6097 w 860380"/>
              <a:gd name="connsiteY11" fmla="*/ 679490 h 1285294"/>
              <a:gd name="connsiteX0" fmla="*/ 6097 w 881639"/>
              <a:gd name="connsiteY0" fmla="*/ 679490 h 1286194"/>
              <a:gd name="connsiteX1" fmla="*/ 112491 w 881639"/>
              <a:gd name="connsiteY1" fmla="*/ 477560 h 1286194"/>
              <a:gd name="connsiteX2" fmla="*/ 94775 w 881639"/>
              <a:gd name="connsiteY2" fmla="*/ 165616 h 1286194"/>
              <a:gd name="connsiteX3" fmla="*/ 229458 w 881639"/>
              <a:gd name="connsiteY3" fmla="*/ 20360 h 1286194"/>
              <a:gd name="connsiteX4" fmla="*/ 580264 w 881639"/>
              <a:gd name="connsiteY4" fmla="*/ 9692 h 1286194"/>
              <a:gd name="connsiteX5" fmla="*/ 730442 w 881639"/>
              <a:gd name="connsiteY5" fmla="*/ 165383 h 1286194"/>
              <a:gd name="connsiteX6" fmla="*/ 873260 w 881639"/>
              <a:gd name="connsiteY6" fmla="*/ 958078 h 1286194"/>
              <a:gd name="connsiteX7" fmla="*/ 797210 w 881639"/>
              <a:gd name="connsiteY7" fmla="*/ 1242327 h 1286194"/>
              <a:gd name="connsiteX8" fmla="*/ 248636 w 881639"/>
              <a:gd name="connsiteY8" fmla="*/ 1263375 h 1286194"/>
              <a:gd name="connsiteX9" fmla="*/ 133732 w 881639"/>
              <a:gd name="connsiteY9" fmla="*/ 1026867 h 1286194"/>
              <a:gd name="connsiteX10" fmla="*/ 126588 w 881639"/>
              <a:gd name="connsiteY10" fmla="*/ 612244 h 1286194"/>
              <a:gd name="connsiteX11" fmla="*/ 6097 w 881639"/>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26707 w 881758"/>
              <a:gd name="connsiteY10" fmla="*/ 612244 h 1286194"/>
              <a:gd name="connsiteX11" fmla="*/ 6216 w 881758"/>
              <a:gd name="connsiteY11" fmla="*/ 679490 h 1286194"/>
              <a:gd name="connsiteX0" fmla="*/ 6216 w 881758"/>
              <a:gd name="connsiteY0" fmla="*/ 679490 h 1286194"/>
              <a:gd name="connsiteX1" fmla="*/ 110067 w 881758"/>
              <a:gd name="connsiteY1" fmla="*/ 369894 h 1286194"/>
              <a:gd name="connsiteX2" fmla="*/ 94894 w 881758"/>
              <a:gd name="connsiteY2" fmla="*/ 165616 h 1286194"/>
              <a:gd name="connsiteX3" fmla="*/ 229577 w 881758"/>
              <a:gd name="connsiteY3" fmla="*/ 20360 h 1286194"/>
              <a:gd name="connsiteX4" fmla="*/ 580383 w 881758"/>
              <a:gd name="connsiteY4" fmla="*/ 9692 h 1286194"/>
              <a:gd name="connsiteX5" fmla="*/ 730561 w 881758"/>
              <a:gd name="connsiteY5" fmla="*/ 165383 h 1286194"/>
              <a:gd name="connsiteX6" fmla="*/ 873379 w 881758"/>
              <a:gd name="connsiteY6" fmla="*/ 958078 h 1286194"/>
              <a:gd name="connsiteX7" fmla="*/ 797329 w 881758"/>
              <a:gd name="connsiteY7" fmla="*/ 1242327 h 1286194"/>
              <a:gd name="connsiteX8" fmla="*/ 248755 w 881758"/>
              <a:gd name="connsiteY8" fmla="*/ 1263375 h 1286194"/>
              <a:gd name="connsiteX9" fmla="*/ 133851 w 881758"/>
              <a:gd name="connsiteY9" fmla="*/ 1026867 h 1286194"/>
              <a:gd name="connsiteX10" fmla="*/ 138858 w 881758"/>
              <a:gd name="connsiteY10" fmla="*/ 503910 h 1286194"/>
              <a:gd name="connsiteX11" fmla="*/ 6216 w 881758"/>
              <a:gd name="connsiteY11" fmla="*/ 679490 h 1286194"/>
              <a:gd name="connsiteX0" fmla="*/ 6961 w 868563"/>
              <a:gd name="connsiteY0" fmla="*/ 538413 h 1286194"/>
              <a:gd name="connsiteX1" fmla="*/ 96872 w 868563"/>
              <a:gd name="connsiteY1" fmla="*/ 369894 h 1286194"/>
              <a:gd name="connsiteX2" fmla="*/ 81699 w 868563"/>
              <a:gd name="connsiteY2" fmla="*/ 165616 h 1286194"/>
              <a:gd name="connsiteX3" fmla="*/ 216382 w 868563"/>
              <a:gd name="connsiteY3" fmla="*/ 20360 h 1286194"/>
              <a:gd name="connsiteX4" fmla="*/ 567188 w 868563"/>
              <a:gd name="connsiteY4" fmla="*/ 9692 h 1286194"/>
              <a:gd name="connsiteX5" fmla="*/ 717366 w 868563"/>
              <a:gd name="connsiteY5" fmla="*/ 165383 h 1286194"/>
              <a:gd name="connsiteX6" fmla="*/ 860184 w 868563"/>
              <a:gd name="connsiteY6" fmla="*/ 958078 h 1286194"/>
              <a:gd name="connsiteX7" fmla="*/ 784134 w 868563"/>
              <a:gd name="connsiteY7" fmla="*/ 1242327 h 1286194"/>
              <a:gd name="connsiteX8" fmla="*/ 235560 w 868563"/>
              <a:gd name="connsiteY8" fmla="*/ 1263375 h 1286194"/>
              <a:gd name="connsiteX9" fmla="*/ 120656 w 868563"/>
              <a:gd name="connsiteY9" fmla="*/ 1026867 h 1286194"/>
              <a:gd name="connsiteX10" fmla="*/ 125663 w 868563"/>
              <a:gd name="connsiteY10" fmla="*/ 503910 h 1286194"/>
              <a:gd name="connsiteX11" fmla="*/ 6961 w 868563"/>
              <a:gd name="connsiteY11" fmla="*/ 538413 h 1286194"/>
              <a:gd name="connsiteX0" fmla="*/ 6961 w 867791"/>
              <a:gd name="connsiteY0" fmla="*/ 538413 h 1312892"/>
              <a:gd name="connsiteX1" fmla="*/ 96872 w 867791"/>
              <a:gd name="connsiteY1" fmla="*/ 369894 h 1312892"/>
              <a:gd name="connsiteX2" fmla="*/ 81699 w 867791"/>
              <a:gd name="connsiteY2" fmla="*/ 165616 h 1312892"/>
              <a:gd name="connsiteX3" fmla="*/ 216382 w 867791"/>
              <a:gd name="connsiteY3" fmla="*/ 20360 h 1312892"/>
              <a:gd name="connsiteX4" fmla="*/ 567188 w 867791"/>
              <a:gd name="connsiteY4" fmla="*/ 9692 h 1312892"/>
              <a:gd name="connsiteX5" fmla="*/ 717366 w 867791"/>
              <a:gd name="connsiteY5" fmla="*/ 165383 h 1312892"/>
              <a:gd name="connsiteX6" fmla="*/ 860184 w 867791"/>
              <a:gd name="connsiteY6" fmla="*/ 958078 h 1312892"/>
              <a:gd name="connsiteX7" fmla="*/ 784134 w 867791"/>
              <a:gd name="connsiteY7" fmla="*/ 1242327 h 1312892"/>
              <a:gd name="connsiteX8" fmla="*/ 256000 w 867791"/>
              <a:gd name="connsiteY8" fmla="*/ 1298372 h 1312892"/>
              <a:gd name="connsiteX9" fmla="*/ 120656 w 867791"/>
              <a:gd name="connsiteY9" fmla="*/ 1026867 h 1312892"/>
              <a:gd name="connsiteX10" fmla="*/ 125663 w 867791"/>
              <a:gd name="connsiteY10" fmla="*/ 503910 h 1312892"/>
              <a:gd name="connsiteX11" fmla="*/ 6961 w 867791"/>
              <a:gd name="connsiteY11" fmla="*/ 538413 h 1312892"/>
              <a:gd name="connsiteX0" fmla="*/ 6961 w 867791"/>
              <a:gd name="connsiteY0" fmla="*/ 538413 h 1313923"/>
              <a:gd name="connsiteX1" fmla="*/ 96872 w 867791"/>
              <a:gd name="connsiteY1" fmla="*/ 369894 h 1313923"/>
              <a:gd name="connsiteX2" fmla="*/ 81699 w 867791"/>
              <a:gd name="connsiteY2" fmla="*/ 165616 h 1313923"/>
              <a:gd name="connsiteX3" fmla="*/ 216382 w 867791"/>
              <a:gd name="connsiteY3" fmla="*/ 20360 h 1313923"/>
              <a:gd name="connsiteX4" fmla="*/ 567188 w 867791"/>
              <a:gd name="connsiteY4" fmla="*/ 9692 h 1313923"/>
              <a:gd name="connsiteX5" fmla="*/ 717366 w 867791"/>
              <a:gd name="connsiteY5" fmla="*/ 165383 h 1313923"/>
              <a:gd name="connsiteX6" fmla="*/ 860184 w 867791"/>
              <a:gd name="connsiteY6" fmla="*/ 958078 h 1313923"/>
              <a:gd name="connsiteX7" fmla="*/ 784134 w 867791"/>
              <a:gd name="connsiteY7" fmla="*/ 1242327 h 1313923"/>
              <a:gd name="connsiteX8" fmla="*/ 256000 w 867791"/>
              <a:gd name="connsiteY8" fmla="*/ 1298372 h 1313923"/>
              <a:gd name="connsiteX9" fmla="*/ 145617 w 867791"/>
              <a:gd name="connsiteY9" fmla="*/ 1012668 h 1313923"/>
              <a:gd name="connsiteX10" fmla="*/ 125663 w 867791"/>
              <a:gd name="connsiteY10" fmla="*/ 503910 h 1313923"/>
              <a:gd name="connsiteX11" fmla="*/ 6961 w 867791"/>
              <a:gd name="connsiteY11" fmla="*/ 538413 h 1313923"/>
              <a:gd name="connsiteX0" fmla="*/ 6961 w 867791"/>
              <a:gd name="connsiteY0" fmla="*/ 538413 h 1310173"/>
              <a:gd name="connsiteX1" fmla="*/ 96872 w 867791"/>
              <a:gd name="connsiteY1" fmla="*/ 369894 h 1310173"/>
              <a:gd name="connsiteX2" fmla="*/ 81699 w 867791"/>
              <a:gd name="connsiteY2" fmla="*/ 165616 h 1310173"/>
              <a:gd name="connsiteX3" fmla="*/ 216382 w 867791"/>
              <a:gd name="connsiteY3" fmla="*/ 20360 h 1310173"/>
              <a:gd name="connsiteX4" fmla="*/ 567188 w 867791"/>
              <a:gd name="connsiteY4" fmla="*/ 9692 h 1310173"/>
              <a:gd name="connsiteX5" fmla="*/ 717366 w 867791"/>
              <a:gd name="connsiteY5" fmla="*/ 165383 h 1310173"/>
              <a:gd name="connsiteX6" fmla="*/ 860184 w 867791"/>
              <a:gd name="connsiteY6" fmla="*/ 958078 h 1310173"/>
              <a:gd name="connsiteX7" fmla="*/ 784134 w 867791"/>
              <a:gd name="connsiteY7" fmla="*/ 1242327 h 1310173"/>
              <a:gd name="connsiteX8" fmla="*/ 256000 w 867791"/>
              <a:gd name="connsiteY8" fmla="*/ 1298372 h 1310173"/>
              <a:gd name="connsiteX9" fmla="*/ 155978 w 867791"/>
              <a:gd name="connsiteY9" fmla="*/ 1064454 h 1310173"/>
              <a:gd name="connsiteX10" fmla="*/ 125663 w 867791"/>
              <a:gd name="connsiteY10" fmla="*/ 503910 h 1310173"/>
              <a:gd name="connsiteX11" fmla="*/ 6961 w 867791"/>
              <a:gd name="connsiteY11" fmla="*/ 538413 h 1310173"/>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9445"/>
              <a:gd name="connsiteX1" fmla="*/ 96872 w 867791"/>
              <a:gd name="connsiteY1" fmla="*/ 369894 h 1309445"/>
              <a:gd name="connsiteX2" fmla="*/ 81699 w 867791"/>
              <a:gd name="connsiteY2" fmla="*/ 165616 h 1309445"/>
              <a:gd name="connsiteX3" fmla="*/ 216382 w 867791"/>
              <a:gd name="connsiteY3" fmla="*/ 20360 h 1309445"/>
              <a:gd name="connsiteX4" fmla="*/ 567188 w 867791"/>
              <a:gd name="connsiteY4" fmla="*/ 9692 h 1309445"/>
              <a:gd name="connsiteX5" fmla="*/ 717366 w 867791"/>
              <a:gd name="connsiteY5" fmla="*/ 165383 h 1309445"/>
              <a:gd name="connsiteX6" fmla="*/ 860184 w 867791"/>
              <a:gd name="connsiteY6" fmla="*/ 958078 h 1309445"/>
              <a:gd name="connsiteX7" fmla="*/ 784134 w 867791"/>
              <a:gd name="connsiteY7" fmla="*/ 1242327 h 1309445"/>
              <a:gd name="connsiteX8" fmla="*/ 256000 w 867791"/>
              <a:gd name="connsiteY8" fmla="*/ 1298372 h 1309445"/>
              <a:gd name="connsiteX9" fmla="*/ 149196 w 867791"/>
              <a:gd name="connsiteY9" fmla="*/ 1074561 h 1309445"/>
              <a:gd name="connsiteX10" fmla="*/ 125663 w 867791"/>
              <a:gd name="connsiteY10" fmla="*/ 503910 h 1309445"/>
              <a:gd name="connsiteX11" fmla="*/ 6961 w 867791"/>
              <a:gd name="connsiteY11" fmla="*/ 538413 h 1309445"/>
              <a:gd name="connsiteX0" fmla="*/ 6961 w 867791"/>
              <a:gd name="connsiteY0" fmla="*/ 538413 h 1306197"/>
              <a:gd name="connsiteX1" fmla="*/ 96872 w 867791"/>
              <a:gd name="connsiteY1" fmla="*/ 369894 h 1306197"/>
              <a:gd name="connsiteX2" fmla="*/ 81699 w 867791"/>
              <a:gd name="connsiteY2" fmla="*/ 165616 h 1306197"/>
              <a:gd name="connsiteX3" fmla="*/ 216382 w 867791"/>
              <a:gd name="connsiteY3" fmla="*/ 20360 h 1306197"/>
              <a:gd name="connsiteX4" fmla="*/ 567188 w 867791"/>
              <a:gd name="connsiteY4" fmla="*/ 9692 h 1306197"/>
              <a:gd name="connsiteX5" fmla="*/ 717366 w 867791"/>
              <a:gd name="connsiteY5" fmla="*/ 165383 h 1306197"/>
              <a:gd name="connsiteX6" fmla="*/ 860184 w 867791"/>
              <a:gd name="connsiteY6" fmla="*/ 958078 h 1306197"/>
              <a:gd name="connsiteX7" fmla="*/ 784134 w 867791"/>
              <a:gd name="connsiteY7" fmla="*/ 1242327 h 1306197"/>
              <a:gd name="connsiteX8" fmla="*/ 256000 w 867791"/>
              <a:gd name="connsiteY8" fmla="*/ 1298372 h 1306197"/>
              <a:gd name="connsiteX9" fmla="*/ 155507 w 867791"/>
              <a:gd name="connsiteY9" fmla="*/ 1120000 h 1306197"/>
              <a:gd name="connsiteX10" fmla="*/ 125663 w 867791"/>
              <a:gd name="connsiteY10" fmla="*/ 503910 h 1306197"/>
              <a:gd name="connsiteX11" fmla="*/ 6961 w 867791"/>
              <a:gd name="connsiteY11" fmla="*/ 538413 h 1306197"/>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41531 h 1309315"/>
              <a:gd name="connsiteX1" fmla="*/ 96872 w 867791"/>
              <a:gd name="connsiteY1" fmla="*/ 373012 h 1309315"/>
              <a:gd name="connsiteX2" fmla="*/ 80003 w 867791"/>
              <a:gd name="connsiteY2" fmla="*/ 139416 h 1309315"/>
              <a:gd name="connsiteX3" fmla="*/ 216382 w 867791"/>
              <a:gd name="connsiteY3" fmla="*/ 23478 h 1309315"/>
              <a:gd name="connsiteX4" fmla="*/ 567188 w 867791"/>
              <a:gd name="connsiteY4" fmla="*/ 12810 h 1309315"/>
              <a:gd name="connsiteX5" fmla="*/ 717366 w 867791"/>
              <a:gd name="connsiteY5" fmla="*/ 168501 h 1309315"/>
              <a:gd name="connsiteX6" fmla="*/ 860184 w 867791"/>
              <a:gd name="connsiteY6" fmla="*/ 961196 h 1309315"/>
              <a:gd name="connsiteX7" fmla="*/ 784134 w 867791"/>
              <a:gd name="connsiteY7" fmla="*/ 1245445 h 1309315"/>
              <a:gd name="connsiteX8" fmla="*/ 256000 w 867791"/>
              <a:gd name="connsiteY8" fmla="*/ 1301490 h 1309315"/>
              <a:gd name="connsiteX9" fmla="*/ 155507 w 867791"/>
              <a:gd name="connsiteY9" fmla="*/ 1123118 h 1309315"/>
              <a:gd name="connsiteX10" fmla="*/ 125663 w 867791"/>
              <a:gd name="connsiteY10" fmla="*/ 507028 h 1309315"/>
              <a:gd name="connsiteX11" fmla="*/ 6961 w 867791"/>
              <a:gd name="connsiteY11" fmla="*/ 541531 h 1309315"/>
              <a:gd name="connsiteX0" fmla="*/ 6961 w 867791"/>
              <a:gd name="connsiteY0" fmla="*/ 539700 h 1307484"/>
              <a:gd name="connsiteX1" fmla="*/ 96872 w 867791"/>
              <a:gd name="connsiteY1" fmla="*/ 371181 h 1307484"/>
              <a:gd name="connsiteX2" fmla="*/ 77366 w 867791"/>
              <a:gd name="connsiteY2" fmla="*/ 91980 h 1307484"/>
              <a:gd name="connsiteX3" fmla="*/ 216382 w 867791"/>
              <a:gd name="connsiteY3" fmla="*/ 21647 h 1307484"/>
              <a:gd name="connsiteX4" fmla="*/ 567188 w 867791"/>
              <a:gd name="connsiteY4" fmla="*/ 10979 h 1307484"/>
              <a:gd name="connsiteX5" fmla="*/ 717366 w 867791"/>
              <a:gd name="connsiteY5" fmla="*/ 166670 h 1307484"/>
              <a:gd name="connsiteX6" fmla="*/ 860184 w 867791"/>
              <a:gd name="connsiteY6" fmla="*/ 959365 h 1307484"/>
              <a:gd name="connsiteX7" fmla="*/ 784134 w 867791"/>
              <a:gd name="connsiteY7" fmla="*/ 1243614 h 1307484"/>
              <a:gd name="connsiteX8" fmla="*/ 256000 w 867791"/>
              <a:gd name="connsiteY8" fmla="*/ 1299659 h 1307484"/>
              <a:gd name="connsiteX9" fmla="*/ 155507 w 867791"/>
              <a:gd name="connsiteY9" fmla="*/ 1121287 h 1307484"/>
              <a:gd name="connsiteX10" fmla="*/ 125663 w 867791"/>
              <a:gd name="connsiteY10" fmla="*/ 505197 h 1307484"/>
              <a:gd name="connsiteX11" fmla="*/ 6961 w 867791"/>
              <a:gd name="connsiteY11" fmla="*/ 539700 h 1307484"/>
              <a:gd name="connsiteX0" fmla="*/ 6961 w 867791"/>
              <a:gd name="connsiteY0" fmla="*/ 550995 h 1318779"/>
              <a:gd name="connsiteX1" fmla="*/ 96872 w 867791"/>
              <a:gd name="connsiteY1" fmla="*/ 382476 h 1318779"/>
              <a:gd name="connsiteX2" fmla="*/ 77366 w 867791"/>
              <a:gd name="connsiteY2" fmla="*/ 103275 h 1318779"/>
              <a:gd name="connsiteX3" fmla="*/ 229757 w 867791"/>
              <a:gd name="connsiteY3" fmla="*/ 9471 h 1318779"/>
              <a:gd name="connsiteX4" fmla="*/ 567188 w 867791"/>
              <a:gd name="connsiteY4" fmla="*/ 22274 h 1318779"/>
              <a:gd name="connsiteX5" fmla="*/ 717366 w 867791"/>
              <a:gd name="connsiteY5" fmla="*/ 177965 h 1318779"/>
              <a:gd name="connsiteX6" fmla="*/ 860184 w 867791"/>
              <a:gd name="connsiteY6" fmla="*/ 970660 h 1318779"/>
              <a:gd name="connsiteX7" fmla="*/ 784134 w 867791"/>
              <a:gd name="connsiteY7" fmla="*/ 1254909 h 1318779"/>
              <a:gd name="connsiteX8" fmla="*/ 256000 w 867791"/>
              <a:gd name="connsiteY8" fmla="*/ 1310954 h 1318779"/>
              <a:gd name="connsiteX9" fmla="*/ 155507 w 867791"/>
              <a:gd name="connsiteY9" fmla="*/ 1132582 h 1318779"/>
              <a:gd name="connsiteX10" fmla="*/ 125663 w 867791"/>
              <a:gd name="connsiteY10" fmla="*/ 516492 h 1318779"/>
              <a:gd name="connsiteX11" fmla="*/ 6961 w 867791"/>
              <a:gd name="connsiteY11" fmla="*/ 550995 h 1318779"/>
              <a:gd name="connsiteX0" fmla="*/ 6961 w 867791"/>
              <a:gd name="connsiteY0" fmla="*/ 560584 h 1328368"/>
              <a:gd name="connsiteX1" fmla="*/ 96872 w 867791"/>
              <a:gd name="connsiteY1" fmla="*/ 392065 h 1328368"/>
              <a:gd name="connsiteX2" fmla="*/ 77366 w 867791"/>
              <a:gd name="connsiteY2" fmla="*/ 112864 h 1328368"/>
              <a:gd name="connsiteX3" fmla="*/ 229757 w 867791"/>
              <a:gd name="connsiteY3" fmla="*/ 19060 h 1328368"/>
              <a:gd name="connsiteX4" fmla="*/ 566246 w 867791"/>
              <a:gd name="connsiteY4" fmla="*/ 15575 h 1328368"/>
              <a:gd name="connsiteX5" fmla="*/ 717366 w 867791"/>
              <a:gd name="connsiteY5" fmla="*/ 187554 h 1328368"/>
              <a:gd name="connsiteX6" fmla="*/ 860184 w 867791"/>
              <a:gd name="connsiteY6" fmla="*/ 980249 h 1328368"/>
              <a:gd name="connsiteX7" fmla="*/ 784134 w 867791"/>
              <a:gd name="connsiteY7" fmla="*/ 1264498 h 1328368"/>
              <a:gd name="connsiteX8" fmla="*/ 256000 w 867791"/>
              <a:gd name="connsiteY8" fmla="*/ 1320543 h 1328368"/>
              <a:gd name="connsiteX9" fmla="*/ 155507 w 867791"/>
              <a:gd name="connsiteY9" fmla="*/ 1142171 h 1328368"/>
              <a:gd name="connsiteX10" fmla="*/ 125663 w 867791"/>
              <a:gd name="connsiteY10" fmla="*/ 526081 h 1328368"/>
              <a:gd name="connsiteX11" fmla="*/ 6961 w 867791"/>
              <a:gd name="connsiteY11" fmla="*/ 560584 h 1328368"/>
              <a:gd name="connsiteX0" fmla="*/ 6961 w 865870"/>
              <a:gd name="connsiteY0" fmla="*/ 560584 h 1328871"/>
              <a:gd name="connsiteX1" fmla="*/ 96872 w 865870"/>
              <a:gd name="connsiteY1" fmla="*/ 392065 h 1328871"/>
              <a:gd name="connsiteX2" fmla="*/ 77366 w 865870"/>
              <a:gd name="connsiteY2" fmla="*/ 112864 h 1328871"/>
              <a:gd name="connsiteX3" fmla="*/ 229757 w 865870"/>
              <a:gd name="connsiteY3" fmla="*/ 19060 h 1328871"/>
              <a:gd name="connsiteX4" fmla="*/ 566246 w 865870"/>
              <a:gd name="connsiteY4" fmla="*/ 15575 h 1328871"/>
              <a:gd name="connsiteX5" fmla="*/ 717366 w 865870"/>
              <a:gd name="connsiteY5" fmla="*/ 187554 h 1328871"/>
              <a:gd name="connsiteX6" fmla="*/ 860184 w 865870"/>
              <a:gd name="connsiteY6" fmla="*/ 980249 h 1328871"/>
              <a:gd name="connsiteX7" fmla="*/ 784134 w 865870"/>
              <a:gd name="connsiteY7" fmla="*/ 1264498 h 1328871"/>
              <a:gd name="connsiteX8" fmla="*/ 314963 w 865870"/>
              <a:gd name="connsiteY8" fmla="*/ 1321127 h 1328871"/>
              <a:gd name="connsiteX9" fmla="*/ 155507 w 865870"/>
              <a:gd name="connsiteY9" fmla="*/ 1142171 h 1328871"/>
              <a:gd name="connsiteX10" fmla="*/ 125663 w 865870"/>
              <a:gd name="connsiteY10" fmla="*/ 526081 h 1328871"/>
              <a:gd name="connsiteX11" fmla="*/ 6961 w 865870"/>
              <a:gd name="connsiteY11" fmla="*/ 560584 h 1328871"/>
              <a:gd name="connsiteX0" fmla="*/ 6961 w 865870"/>
              <a:gd name="connsiteY0" fmla="*/ 560584 h 1328712"/>
              <a:gd name="connsiteX1" fmla="*/ 96872 w 865870"/>
              <a:gd name="connsiteY1" fmla="*/ 392065 h 1328712"/>
              <a:gd name="connsiteX2" fmla="*/ 77366 w 865870"/>
              <a:gd name="connsiteY2" fmla="*/ 112864 h 1328712"/>
              <a:gd name="connsiteX3" fmla="*/ 229757 w 865870"/>
              <a:gd name="connsiteY3" fmla="*/ 19060 h 1328712"/>
              <a:gd name="connsiteX4" fmla="*/ 566246 w 865870"/>
              <a:gd name="connsiteY4" fmla="*/ 15575 h 1328712"/>
              <a:gd name="connsiteX5" fmla="*/ 717366 w 865870"/>
              <a:gd name="connsiteY5" fmla="*/ 187554 h 1328712"/>
              <a:gd name="connsiteX6" fmla="*/ 860184 w 865870"/>
              <a:gd name="connsiteY6" fmla="*/ 980249 h 1328712"/>
              <a:gd name="connsiteX7" fmla="*/ 784134 w 865870"/>
              <a:gd name="connsiteY7" fmla="*/ 1264498 h 1328712"/>
              <a:gd name="connsiteX8" fmla="*/ 314963 w 865870"/>
              <a:gd name="connsiteY8" fmla="*/ 1321127 h 1328712"/>
              <a:gd name="connsiteX9" fmla="*/ 177736 w 865870"/>
              <a:gd name="connsiteY9" fmla="*/ 1144426 h 1328712"/>
              <a:gd name="connsiteX10" fmla="*/ 125663 w 865870"/>
              <a:gd name="connsiteY10" fmla="*/ 526081 h 1328712"/>
              <a:gd name="connsiteX11" fmla="*/ 6961 w 865870"/>
              <a:gd name="connsiteY11" fmla="*/ 560584 h 1328712"/>
              <a:gd name="connsiteX0" fmla="*/ 6961 w 864913"/>
              <a:gd name="connsiteY0" fmla="*/ 560584 h 1327274"/>
              <a:gd name="connsiteX1" fmla="*/ 96872 w 864913"/>
              <a:gd name="connsiteY1" fmla="*/ 392065 h 1327274"/>
              <a:gd name="connsiteX2" fmla="*/ 77366 w 864913"/>
              <a:gd name="connsiteY2" fmla="*/ 112864 h 1327274"/>
              <a:gd name="connsiteX3" fmla="*/ 229757 w 864913"/>
              <a:gd name="connsiteY3" fmla="*/ 19060 h 1327274"/>
              <a:gd name="connsiteX4" fmla="*/ 566246 w 864913"/>
              <a:gd name="connsiteY4" fmla="*/ 15575 h 1327274"/>
              <a:gd name="connsiteX5" fmla="*/ 717366 w 864913"/>
              <a:gd name="connsiteY5" fmla="*/ 187554 h 1327274"/>
              <a:gd name="connsiteX6" fmla="*/ 860184 w 864913"/>
              <a:gd name="connsiteY6" fmla="*/ 980249 h 1327274"/>
              <a:gd name="connsiteX7" fmla="*/ 784134 w 864913"/>
              <a:gd name="connsiteY7" fmla="*/ 1264498 h 1327274"/>
              <a:gd name="connsiteX8" fmla="*/ 351698 w 864913"/>
              <a:gd name="connsiteY8" fmla="*/ 1319456 h 1327274"/>
              <a:gd name="connsiteX9" fmla="*/ 177736 w 864913"/>
              <a:gd name="connsiteY9" fmla="*/ 1144426 h 1327274"/>
              <a:gd name="connsiteX10" fmla="*/ 125663 w 864913"/>
              <a:gd name="connsiteY10" fmla="*/ 526081 h 1327274"/>
              <a:gd name="connsiteX11" fmla="*/ 6961 w 864913"/>
              <a:gd name="connsiteY11" fmla="*/ 560584 h 1327274"/>
              <a:gd name="connsiteX0" fmla="*/ 6961 w 878410"/>
              <a:gd name="connsiteY0" fmla="*/ 560584 h 1325203"/>
              <a:gd name="connsiteX1" fmla="*/ 96872 w 878410"/>
              <a:gd name="connsiteY1" fmla="*/ 392065 h 1325203"/>
              <a:gd name="connsiteX2" fmla="*/ 77366 w 878410"/>
              <a:gd name="connsiteY2" fmla="*/ 112864 h 1325203"/>
              <a:gd name="connsiteX3" fmla="*/ 229757 w 878410"/>
              <a:gd name="connsiteY3" fmla="*/ 19060 h 1325203"/>
              <a:gd name="connsiteX4" fmla="*/ 566246 w 878410"/>
              <a:gd name="connsiteY4" fmla="*/ 15575 h 1325203"/>
              <a:gd name="connsiteX5" fmla="*/ 717366 w 878410"/>
              <a:gd name="connsiteY5" fmla="*/ 187554 h 1325203"/>
              <a:gd name="connsiteX6" fmla="*/ 860184 w 878410"/>
              <a:gd name="connsiteY6" fmla="*/ 980249 h 1325203"/>
              <a:gd name="connsiteX7" fmla="*/ 819942 w 878410"/>
              <a:gd name="connsiteY7" fmla="*/ 1254587 h 1325203"/>
              <a:gd name="connsiteX8" fmla="*/ 351698 w 878410"/>
              <a:gd name="connsiteY8" fmla="*/ 1319456 h 1325203"/>
              <a:gd name="connsiteX9" fmla="*/ 177736 w 878410"/>
              <a:gd name="connsiteY9" fmla="*/ 1144426 h 1325203"/>
              <a:gd name="connsiteX10" fmla="*/ 125663 w 878410"/>
              <a:gd name="connsiteY10" fmla="*/ 526081 h 1325203"/>
              <a:gd name="connsiteX11" fmla="*/ 6961 w 878410"/>
              <a:gd name="connsiteY11" fmla="*/ 560584 h 1325203"/>
              <a:gd name="connsiteX0" fmla="*/ 6961 w 879480"/>
              <a:gd name="connsiteY0" fmla="*/ 560584 h 1324478"/>
              <a:gd name="connsiteX1" fmla="*/ 96872 w 879480"/>
              <a:gd name="connsiteY1" fmla="*/ 392065 h 1324478"/>
              <a:gd name="connsiteX2" fmla="*/ 77366 w 879480"/>
              <a:gd name="connsiteY2" fmla="*/ 112864 h 1324478"/>
              <a:gd name="connsiteX3" fmla="*/ 229757 w 879480"/>
              <a:gd name="connsiteY3" fmla="*/ 19060 h 1324478"/>
              <a:gd name="connsiteX4" fmla="*/ 566246 w 879480"/>
              <a:gd name="connsiteY4" fmla="*/ 15575 h 1324478"/>
              <a:gd name="connsiteX5" fmla="*/ 717366 w 879480"/>
              <a:gd name="connsiteY5" fmla="*/ 187554 h 1324478"/>
              <a:gd name="connsiteX6" fmla="*/ 861931 w 879480"/>
              <a:gd name="connsiteY6" fmla="*/ 1026005 h 1324478"/>
              <a:gd name="connsiteX7" fmla="*/ 819942 w 879480"/>
              <a:gd name="connsiteY7" fmla="*/ 1254587 h 1324478"/>
              <a:gd name="connsiteX8" fmla="*/ 351698 w 879480"/>
              <a:gd name="connsiteY8" fmla="*/ 1319456 h 1324478"/>
              <a:gd name="connsiteX9" fmla="*/ 177736 w 879480"/>
              <a:gd name="connsiteY9" fmla="*/ 1144426 h 1324478"/>
              <a:gd name="connsiteX10" fmla="*/ 125663 w 879480"/>
              <a:gd name="connsiteY10" fmla="*/ 526081 h 1324478"/>
              <a:gd name="connsiteX11" fmla="*/ 6961 w 879480"/>
              <a:gd name="connsiteY11" fmla="*/ 560584 h 1324478"/>
              <a:gd name="connsiteX0" fmla="*/ 6961 w 864502"/>
              <a:gd name="connsiteY0" fmla="*/ 560584 h 1326578"/>
              <a:gd name="connsiteX1" fmla="*/ 96872 w 864502"/>
              <a:gd name="connsiteY1" fmla="*/ 392065 h 1326578"/>
              <a:gd name="connsiteX2" fmla="*/ 77366 w 864502"/>
              <a:gd name="connsiteY2" fmla="*/ 112864 h 1326578"/>
              <a:gd name="connsiteX3" fmla="*/ 229757 w 864502"/>
              <a:gd name="connsiteY3" fmla="*/ 19060 h 1326578"/>
              <a:gd name="connsiteX4" fmla="*/ 566246 w 864502"/>
              <a:gd name="connsiteY4" fmla="*/ 15575 h 1326578"/>
              <a:gd name="connsiteX5" fmla="*/ 717366 w 864502"/>
              <a:gd name="connsiteY5" fmla="*/ 187554 h 1326578"/>
              <a:gd name="connsiteX6" fmla="*/ 861931 w 864502"/>
              <a:gd name="connsiteY6" fmla="*/ 1026005 h 1326578"/>
              <a:gd name="connsiteX7" fmla="*/ 773212 w 864502"/>
              <a:gd name="connsiteY7" fmla="*/ 1266151 h 1326578"/>
              <a:gd name="connsiteX8" fmla="*/ 351698 w 864502"/>
              <a:gd name="connsiteY8" fmla="*/ 1319456 h 1326578"/>
              <a:gd name="connsiteX9" fmla="*/ 177736 w 864502"/>
              <a:gd name="connsiteY9" fmla="*/ 1144426 h 1326578"/>
              <a:gd name="connsiteX10" fmla="*/ 125663 w 864502"/>
              <a:gd name="connsiteY10" fmla="*/ 526081 h 1326578"/>
              <a:gd name="connsiteX11" fmla="*/ 6961 w 864502"/>
              <a:gd name="connsiteY11" fmla="*/ 560584 h 1326578"/>
              <a:gd name="connsiteX0" fmla="*/ 6961 w 864110"/>
              <a:gd name="connsiteY0" fmla="*/ 560584 h 1331877"/>
              <a:gd name="connsiteX1" fmla="*/ 96872 w 864110"/>
              <a:gd name="connsiteY1" fmla="*/ 392065 h 1331877"/>
              <a:gd name="connsiteX2" fmla="*/ 77366 w 864110"/>
              <a:gd name="connsiteY2" fmla="*/ 112864 h 1331877"/>
              <a:gd name="connsiteX3" fmla="*/ 229757 w 864110"/>
              <a:gd name="connsiteY3" fmla="*/ 19060 h 1331877"/>
              <a:gd name="connsiteX4" fmla="*/ 566246 w 864110"/>
              <a:gd name="connsiteY4" fmla="*/ 15575 h 1331877"/>
              <a:gd name="connsiteX5" fmla="*/ 717366 w 864110"/>
              <a:gd name="connsiteY5" fmla="*/ 187554 h 1331877"/>
              <a:gd name="connsiteX6" fmla="*/ 861931 w 864110"/>
              <a:gd name="connsiteY6" fmla="*/ 1026005 h 1331877"/>
              <a:gd name="connsiteX7" fmla="*/ 773212 w 864110"/>
              <a:gd name="connsiteY7" fmla="*/ 1266151 h 1331877"/>
              <a:gd name="connsiteX8" fmla="*/ 386884 w 864110"/>
              <a:gd name="connsiteY8" fmla="*/ 1325422 h 1331877"/>
              <a:gd name="connsiteX9" fmla="*/ 177736 w 864110"/>
              <a:gd name="connsiteY9" fmla="*/ 1144426 h 1331877"/>
              <a:gd name="connsiteX10" fmla="*/ 125663 w 864110"/>
              <a:gd name="connsiteY10" fmla="*/ 526081 h 1331877"/>
              <a:gd name="connsiteX11" fmla="*/ 6961 w 864110"/>
              <a:gd name="connsiteY11" fmla="*/ 560584 h 1331877"/>
              <a:gd name="connsiteX0" fmla="*/ 6961 w 864110"/>
              <a:gd name="connsiteY0" fmla="*/ 560584 h 1332354"/>
              <a:gd name="connsiteX1" fmla="*/ 96872 w 864110"/>
              <a:gd name="connsiteY1" fmla="*/ 392065 h 1332354"/>
              <a:gd name="connsiteX2" fmla="*/ 77366 w 864110"/>
              <a:gd name="connsiteY2" fmla="*/ 112864 h 1332354"/>
              <a:gd name="connsiteX3" fmla="*/ 229757 w 864110"/>
              <a:gd name="connsiteY3" fmla="*/ 19060 h 1332354"/>
              <a:gd name="connsiteX4" fmla="*/ 566246 w 864110"/>
              <a:gd name="connsiteY4" fmla="*/ 15575 h 1332354"/>
              <a:gd name="connsiteX5" fmla="*/ 717366 w 864110"/>
              <a:gd name="connsiteY5" fmla="*/ 187554 h 1332354"/>
              <a:gd name="connsiteX6" fmla="*/ 861931 w 864110"/>
              <a:gd name="connsiteY6" fmla="*/ 1026005 h 1332354"/>
              <a:gd name="connsiteX7" fmla="*/ 773212 w 864110"/>
              <a:gd name="connsiteY7" fmla="*/ 1266151 h 1332354"/>
              <a:gd name="connsiteX8" fmla="*/ 386884 w 864110"/>
              <a:gd name="connsiteY8" fmla="*/ 1325422 h 1332354"/>
              <a:gd name="connsiteX9" fmla="*/ 197485 w 864110"/>
              <a:gd name="connsiteY9" fmla="*/ 1137282 h 1332354"/>
              <a:gd name="connsiteX10" fmla="*/ 125663 w 864110"/>
              <a:gd name="connsiteY10" fmla="*/ 526081 h 1332354"/>
              <a:gd name="connsiteX11" fmla="*/ 6961 w 864110"/>
              <a:gd name="connsiteY11" fmla="*/ 560584 h 1332354"/>
              <a:gd name="connsiteX0" fmla="*/ 6961 w 864110"/>
              <a:gd name="connsiteY0" fmla="*/ 560674 h 1332444"/>
              <a:gd name="connsiteX1" fmla="*/ 96872 w 864110"/>
              <a:gd name="connsiteY1" fmla="*/ 392155 h 1332444"/>
              <a:gd name="connsiteX2" fmla="*/ 79552 w 864110"/>
              <a:gd name="connsiteY2" fmla="*/ 114810 h 1332444"/>
              <a:gd name="connsiteX3" fmla="*/ 229757 w 864110"/>
              <a:gd name="connsiteY3" fmla="*/ 19150 h 1332444"/>
              <a:gd name="connsiteX4" fmla="*/ 566246 w 864110"/>
              <a:gd name="connsiteY4" fmla="*/ 15665 h 1332444"/>
              <a:gd name="connsiteX5" fmla="*/ 717366 w 864110"/>
              <a:gd name="connsiteY5" fmla="*/ 187644 h 1332444"/>
              <a:gd name="connsiteX6" fmla="*/ 861931 w 864110"/>
              <a:gd name="connsiteY6" fmla="*/ 1026095 h 1332444"/>
              <a:gd name="connsiteX7" fmla="*/ 773212 w 864110"/>
              <a:gd name="connsiteY7" fmla="*/ 1266241 h 1332444"/>
              <a:gd name="connsiteX8" fmla="*/ 386884 w 864110"/>
              <a:gd name="connsiteY8" fmla="*/ 1325512 h 1332444"/>
              <a:gd name="connsiteX9" fmla="*/ 197485 w 864110"/>
              <a:gd name="connsiteY9" fmla="*/ 1137372 h 1332444"/>
              <a:gd name="connsiteX10" fmla="*/ 125663 w 864110"/>
              <a:gd name="connsiteY10" fmla="*/ 526171 h 1332444"/>
              <a:gd name="connsiteX11" fmla="*/ 6961 w 864110"/>
              <a:gd name="connsiteY11" fmla="*/ 560674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444"/>
              <a:gd name="connsiteX1" fmla="*/ 76387 w 843625"/>
              <a:gd name="connsiteY1" fmla="*/ 392155 h 1332444"/>
              <a:gd name="connsiteX2" fmla="*/ 59067 w 843625"/>
              <a:gd name="connsiteY2" fmla="*/ 114810 h 1332444"/>
              <a:gd name="connsiteX3" fmla="*/ 209272 w 843625"/>
              <a:gd name="connsiteY3" fmla="*/ 19150 h 1332444"/>
              <a:gd name="connsiteX4" fmla="*/ 545761 w 843625"/>
              <a:gd name="connsiteY4" fmla="*/ 15665 h 1332444"/>
              <a:gd name="connsiteX5" fmla="*/ 696881 w 843625"/>
              <a:gd name="connsiteY5" fmla="*/ 187644 h 1332444"/>
              <a:gd name="connsiteX6" fmla="*/ 841446 w 843625"/>
              <a:gd name="connsiteY6" fmla="*/ 1026095 h 1332444"/>
              <a:gd name="connsiteX7" fmla="*/ 752727 w 843625"/>
              <a:gd name="connsiteY7" fmla="*/ 1266241 h 1332444"/>
              <a:gd name="connsiteX8" fmla="*/ 366399 w 843625"/>
              <a:gd name="connsiteY8" fmla="*/ 1325512 h 1332444"/>
              <a:gd name="connsiteX9" fmla="*/ 177000 w 843625"/>
              <a:gd name="connsiteY9" fmla="*/ 1137372 h 1332444"/>
              <a:gd name="connsiteX10" fmla="*/ 105178 w 843625"/>
              <a:gd name="connsiteY10" fmla="*/ 526171 h 1332444"/>
              <a:gd name="connsiteX11" fmla="*/ 8576 w 843625"/>
              <a:gd name="connsiteY11" fmla="*/ 550409 h 1332444"/>
              <a:gd name="connsiteX0" fmla="*/ 8576 w 843625"/>
              <a:gd name="connsiteY0" fmla="*/ 550409 h 1332528"/>
              <a:gd name="connsiteX1" fmla="*/ 76387 w 843625"/>
              <a:gd name="connsiteY1" fmla="*/ 392155 h 1332528"/>
              <a:gd name="connsiteX2" fmla="*/ 59067 w 843625"/>
              <a:gd name="connsiteY2" fmla="*/ 114810 h 1332528"/>
              <a:gd name="connsiteX3" fmla="*/ 209272 w 843625"/>
              <a:gd name="connsiteY3" fmla="*/ 19150 h 1332528"/>
              <a:gd name="connsiteX4" fmla="*/ 545761 w 843625"/>
              <a:gd name="connsiteY4" fmla="*/ 15665 h 1332528"/>
              <a:gd name="connsiteX5" fmla="*/ 696881 w 843625"/>
              <a:gd name="connsiteY5" fmla="*/ 187644 h 1332528"/>
              <a:gd name="connsiteX6" fmla="*/ 841446 w 843625"/>
              <a:gd name="connsiteY6" fmla="*/ 1026095 h 1332528"/>
              <a:gd name="connsiteX7" fmla="*/ 752727 w 843625"/>
              <a:gd name="connsiteY7" fmla="*/ 1266241 h 1332528"/>
              <a:gd name="connsiteX8" fmla="*/ 366399 w 843625"/>
              <a:gd name="connsiteY8" fmla="*/ 1325512 h 1332528"/>
              <a:gd name="connsiteX9" fmla="*/ 184643 w 843625"/>
              <a:gd name="connsiteY9" fmla="*/ 1136120 h 1332528"/>
              <a:gd name="connsiteX10" fmla="*/ 105178 w 843625"/>
              <a:gd name="connsiteY10" fmla="*/ 526171 h 1332528"/>
              <a:gd name="connsiteX11" fmla="*/ 8576 w 843625"/>
              <a:gd name="connsiteY11" fmla="*/ 550409 h 1332528"/>
              <a:gd name="connsiteX0" fmla="*/ 8576 w 843404"/>
              <a:gd name="connsiteY0" fmla="*/ 550409 h 1327013"/>
              <a:gd name="connsiteX1" fmla="*/ 76387 w 843404"/>
              <a:gd name="connsiteY1" fmla="*/ 392155 h 1327013"/>
              <a:gd name="connsiteX2" fmla="*/ 59067 w 843404"/>
              <a:gd name="connsiteY2" fmla="*/ 114810 h 1327013"/>
              <a:gd name="connsiteX3" fmla="*/ 209272 w 843404"/>
              <a:gd name="connsiteY3" fmla="*/ 19150 h 1327013"/>
              <a:gd name="connsiteX4" fmla="*/ 545761 w 843404"/>
              <a:gd name="connsiteY4" fmla="*/ 15665 h 1327013"/>
              <a:gd name="connsiteX5" fmla="*/ 696881 w 843404"/>
              <a:gd name="connsiteY5" fmla="*/ 187644 h 1327013"/>
              <a:gd name="connsiteX6" fmla="*/ 841446 w 843404"/>
              <a:gd name="connsiteY6" fmla="*/ 1026095 h 1327013"/>
              <a:gd name="connsiteX7" fmla="*/ 752727 w 843404"/>
              <a:gd name="connsiteY7" fmla="*/ 1266241 h 1327013"/>
              <a:gd name="connsiteX8" fmla="*/ 390961 w 843404"/>
              <a:gd name="connsiteY8" fmla="*/ 1319274 h 1327013"/>
              <a:gd name="connsiteX9" fmla="*/ 184643 w 843404"/>
              <a:gd name="connsiteY9" fmla="*/ 1136120 h 1327013"/>
              <a:gd name="connsiteX10" fmla="*/ 105178 w 843404"/>
              <a:gd name="connsiteY10" fmla="*/ 526171 h 1327013"/>
              <a:gd name="connsiteX11" fmla="*/ 8576 w 843404"/>
              <a:gd name="connsiteY11" fmla="*/ 550409 h 1327013"/>
              <a:gd name="connsiteX0" fmla="*/ 8576 w 843404"/>
              <a:gd name="connsiteY0" fmla="*/ 567995 h 1344599"/>
              <a:gd name="connsiteX1" fmla="*/ 76387 w 843404"/>
              <a:gd name="connsiteY1" fmla="*/ 409741 h 1344599"/>
              <a:gd name="connsiteX2" fmla="*/ 59067 w 843404"/>
              <a:gd name="connsiteY2" fmla="*/ 132396 h 1344599"/>
              <a:gd name="connsiteX3" fmla="*/ 262200 w 843404"/>
              <a:gd name="connsiteY3" fmla="*/ 8133 h 1344599"/>
              <a:gd name="connsiteX4" fmla="*/ 545761 w 843404"/>
              <a:gd name="connsiteY4" fmla="*/ 33251 h 1344599"/>
              <a:gd name="connsiteX5" fmla="*/ 696881 w 843404"/>
              <a:gd name="connsiteY5" fmla="*/ 205230 h 1344599"/>
              <a:gd name="connsiteX6" fmla="*/ 841446 w 843404"/>
              <a:gd name="connsiteY6" fmla="*/ 1043681 h 1344599"/>
              <a:gd name="connsiteX7" fmla="*/ 752727 w 843404"/>
              <a:gd name="connsiteY7" fmla="*/ 1283827 h 1344599"/>
              <a:gd name="connsiteX8" fmla="*/ 390961 w 843404"/>
              <a:gd name="connsiteY8" fmla="*/ 1336860 h 1344599"/>
              <a:gd name="connsiteX9" fmla="*/ 184643 w 843404"/>
              <a:gd name="connsiteY9" fmla="*/ 1153706 h 1344599"/>
              <a:gd name="connsiteX10" fmla="*/ 105178 w 843404"/>
              <a:gd name="connsiteY10" fmla="*/ 543757 h 1344599"/>
              <a:gd name="connsiteX11" fmla="*/ 8576 w 843404"/>
              <a:gd name="connsiteY11" fmla="*/ 567995 h 1344599"/>
              <a:gd name="connsiteX0" fmla="*/ 8576 w 843404"/>
              <a:gd name="connsiteY0" fmla="*/ 567509 h 1344113"/>
              <a:gd name="connsiteX1" fmla="*/ 76387 w 843404"/>
              <a:gd name="connsiteY1" fmla="*/ 409255 h 1344113"/>
              <a:gd name="connsiteX2" fmla="*/ 99190 w 843404"/>
              <a:gd name="connsiteY2" fmla="*/ 125338 h 1344113"/>
              <a:gd name="connsiteX3" fmla="*/ 262200 w 843404"/>
              <a:gd name="connsiteY3" fmla="*/ 7647 h 1344113"/>
              <a:gd name="connsiteX4" fmla="*/ 545761 w 843404"/>
              <a:gd name="connsiteY4" fmla="*/ 32765 h 1344113"/>
              <a:gd name="connsiteX5" fmla="*/ 696881 w 843404"/>
              <a:gd name="connsiteY5" fmla="*/ 204744 h 1344113"/>
              <a:gd name="connsiteX6" fmla="*/ 841446 w 843404"/>
              <a:gd name="connsiteY6" fmla="*/ 1043195 h 1344113"/>
              <a:gd name="connsiteX7" fmla="*/ 752727 w 843404"/>
              <a:gd name="connsiteY7" fmla="*/ 1283341 h 1344113"/>
              <a:gd name="connsiteX8" fmla="*/ 390961 w 843404"/>
              <a:gd name="connsiteY8" fmla="*/ 1336374 h 1344113"/>
              <a:gd name="connsiteX9" fmla="*/ 184643 w 843404"/>
              <a:gd name="connsiteY9" fmla="*/ 1153220 h 1344113"/>
              <a:gd name="connsiteX10" fmla="*/ 105178 w 843404"/>
              <a:gd name="connsiteY10" fmla="*/ 543271 h 1344113"/>
              <a:gd name="connsiteX11" fmla="*/ 8576 w 843404"/>
              <a:gd name="connsiteY11" fmla="*/ 567509 h 1344113"/>
              <a:gd name="connsiteX0" fmla="*/ 8576 w 843404"/>
              <a:gd name="connsiteY0" fmla="*/ 566478 h 1343082"/>
              <a:gd name="connsiteX1" fmla="*/ 76387 w 843404"/>
              <a:gd name="connsiteY1" fmla="*/ 408224 h 1343082"/>
              <a:gd name="connsiteX2" fmla="*/ 99190 w 843404"/>
              <a:gd name="connsiteY2" fmla="*/ 124307 h 1343082"/>
              <a:gd name="connsiteX3" fmla="*/ 262200 w 843404"/>
              <a:gd name="connsiteY3" fmla="*/ 6616 h 1343082"/>
              <a:gd name="connsiteX4" fmla="*/ 579343 w 843404"/>
              <a:gd name="connsiteY4" fmla="*/ 35092 h 1343082"/>
              <a:gd name="connsiteX5" fmla="*/ 696881 w 843404"/>
              <a:gd name="connsiteY5" fmla="*/ 203713 h 1343082"/>
              <a:gd name="connsiteX6" fmla="*/ 841446 w 843404"/>
              <a:gd name="connsiteY6" fmla="*/ 1042164 h 1343082"/>
              <a:gd name="connsiteX7" fmla="*/ 752727 w 843404"/>
              <a:gd name="connsiteY7" fmla="*/ 1282310 h 1343082"/>
              <a:gd name="connsiteX8" fmla="*/ 390961 w 843404"/>
              <a:gd name="connsiteY8" fmla="*/ 1335343 h 1343082"/>
              <a:gd name="connsiteX9" fmla="*/ 184643 w 843404"/>
              <a:gd name="connsiteY9" fmla="*/ 1152189 h 1343082"/>
              <a:gd name="connsiteX10" fmla="*/ 105178 w 843404"/>
              <a:gd name="connsiteY10" fmla="*/ 542240 h 1343082"/>
              <a:gd name="connsiteX11" fmla="*/ 8576 w 843404"/>
              <a:gd name="connsiteY11" fmla="*/ 566478 h 1343082"/>
              <a:gd name="connsiteX0" fmla="*/ 8576 w 843404"/>
              <a:gd name="connsiteY0" fmla="*/ 580816 h 1357420"/>
              <a:gd name="connsiteX1" fmla="*/ 76387 w 843404"/>
              <a:gd name="connsiteY1" fmla="*/ 422562 h 1357420"/>
              <a:gd name="connsiteX2" fmla="*/ 99190 w 843404"/>
              <a:gd name="connsiteY2" fmla="*/ 138645 h 1357420"/>
              <a:gd name="connsiteX3" fmla="*/ 308863 w 843404"/>
              <a:gd name="connsiteY3" fmla="*/ 4451 h 1357420"/>
              <a:gd name="connsiteX4" fmla="*/ 579343 w 843404"/>
              <a:gd name="connsiteY4" fmla="*/ 49430 h 1357420"/>
              <a:gd name="connsiteX5" fmla="*/ 696881 w 843404"/>
              <a:gd name="connsiteY5" fmla="*/ 218051 h 1357420"/>
              <a:gd name="connsiteX6" fmla="*/ 841446 w 843404"/>
              <a:gd name="connsiteY6" fmla="*/ 1056502 h 1357420"/>
              <a:gd name="connsiteX7" fmla="*/ 752727 w 843404"/>
              <a:gd name="connsiteY7" fmla="*/ 1296648 h 1357420"/>
              <a:gd name="connsiteX8" fmla="*/ 390961 w 843404"/>
              <a:gd name="connsiteY8" fmla="*/ 1349681 h 1357420"/>
              <a:gd name="connsiteX9" fmla="*/ 184643 w 843404"/>
              <a:gd name="connsiteY9" fmla="*/ 1166527 h 1357420"/>
              <a:gd name="connsiteX10" fmla="*/ 105178 w 843404"/>
              <a:gd name="connsiteY10" fmla="*/ 556578 h 1357420"/>
              <a:gd name="connsiteX11" fmla="*/ 8576 w 843404"/>
              <a:gd name="connsiteY11" fmla="*/ 580816 h 1357420"/>
              <a:gd name="connsiteX0" fmla="*/ 8576 w 842535"/>
              <a:gd name="connsiteY0" fmla="*/ 580879 h 1357483"/>
              <a:gd name="connsiteX1" fmla="*/ 76387 w 842535"/>
              <a:gd name="connsiteY1" fmla="*/ 422625 h 1357483"/>
              <a:gd name="connsiteX2" fmla="*/ 99190 w 842535"/>
              <a:gd name="connsiteY2" fmla="*/ 138708 h 1357483"/>
              <a:gd name="connsiteX3" fmla="*/ 308863 w 842535"/>
              <a:gd name="connsiteY3" fmla="*/ 4514 h 1357483"/>
              <a:gd name="connsiteX4" fmla="*/ 579343 w 842535"/>
              <a:gd name="connsiteY4" fmla="*/ 49493 h 1357483"/>
              <a:gd name="connsiteX5" fmla="*/ 714903 w 842535"/>
              <a:gd name="connsiteY5" fmla="*/ 221806 h 1357483"/>
              <a:gd name="connsiteX6" fmla="*/ 841446 w 842535"/>
              <a:gd name="connsiteY6" fmla="*/ 1056565 h 1357483"/>
              <a:gd name="connsiteX7" fmla="*/ 752727 w 842535"/>
              <a:gd name="connsiteY7" fmla="*/ 1296711 h 1357483"/>
              <a:gd name="connsiteX8" fmla="*/ 390961 w 842535"/>
              <a:gd name="connsiteY8" fmla="*/ 1349744 h 1357483"/>
              <a:gd name="connsiteX9" fmla="*/ 184643 w 842535"/>
              <a:gd name="connsiteY9" fmla="*/ 1166590 h 1357483"/>
              <a:gd name="connsiteX10" fmla="*/ 105178 w 842535"/>
              <a:gd name="connsiteY10" fmla="*/ 556641 h 1357483"/>
              <a:gd name="connsiteX11" fmla="*/ 8576 w 842535"/>
              <a:gd name="connsiteY11" fmla="*/ 580879 h 1357483"/>
              <a:gd name="connsiteX0" fmla="*/ 8576 w 842535"/>
              <a:gd name="connsiteY0" fmla="*/ 577971 h 1354575"/>
              <a:gd name="connsiteX1" fmla="*/ 76387 w 842535"/>
              <a:gd name="connsiteY1" fmla="*/ 419717 h 1354575"/>
              <a:gd name="connsiteX2" fmla="*/ 99190 w 842535"/>
              <a:gd name="connsiteY2" fmla="*/ 135800 h 1354575"/>
              <a:gd name="connsiteX3" fmla="*/ 308863 w 842535"/>
              <a:gd name="connsiteY3" fmla="*/ 1606 h 1354575"/>
              <a:gd name="connsiteX4" fmla="*/ 714903 w 842535"/>
              <a:gd name="connsiteY4" fmla="*/ 218898 h 1354575"/>
              <a:gd name="connsiteX5" fmla="*/ 841446 w 842535"/>
              <a:gd name="connsiteY5" fmla="*/ 1053657 h 1354575"/>
              <a:gd name="connsiteX6" fmla="*/ 752727 w 842535"/>
              <a:gd name="connsiteY6" fmla="*/ 1293803 h 1354575"/>
              <a:gd name="connsiteX7" fmla="*/ 390961 w 842535"/>
              <a:gd name="connsiteY7" fmla="*/ 1346836 h 1354575"/>
              <a:gd name="connsiteX8" fmla="*/ 184643 w 842535"/>
              <a:gd name="connsiteY8" fmla="*/ 1163682 h 1354575"/>
              <a:gd name="connsiteX9" fmla="*/ 105178 w 842535"/>
              <a:gd name="connsiteY9" fmla="*/ 553733 h 1354575"/>
              <a:gd name="connsiteX10" fmla="*/ 8576 w 842535"/>
              <a:gd name="connsiteY10" fmla="*/ 577971 h 1354575"/>
              <a:gd name="connsiteX0" fmla="*/ 8576 w 841897"/>
              <a:gd name="connsiteY0" fmla="*/ 576547 h 1353151"/>
              <a:gd name="connsiteX1" fmla="*/ 76387 w 841897"/>
              <a:gd name="connsiteY1" fmla="*/ 418293 h 1353151"/>
              <a:gd name="connsiteX2" fmla="*/ 99190 w 841897"/>
              <a:gd name="connsiteY2" fmla="*/ 134376 h 1353151"/>
              <a:gd name="connsiteX3" fmla="*/ 308863 w 841897"/>
              <a:gd name="connsiteY3" fmla="*/ 182 h 1353151"/>
              <a:gd name="connsiteX4" fmla="*/ 730941 w 841897"/>
              <a:gd name="connsiteY4" fmla="*/ 159475 h 1353151"/>
              <a:gd name="connsiteX5" fmla="*/ 841446 w 841897"/>
              <a:gd name="connsiteY5" fmla="*/ 1052233 h 1353151"/>
              <a:gd name="connsiteX6" fmla="*/ 752727 w 841897"/>
              <a:gd name="connsiteY6" fmla="*/ 1292379 h 1353151"/>
              <a:gd name="connsiteX7" fmla="*/ 390961 w 841897"/>
              <a:gd name="connsiteY7" fmla="*/ 1345412 h 1353151"/>
              <a:gd name="connsiteX8" fmla="*/ 184643 w 841897"/>
              <a:gd name="connsiteY8" fmla="*/ 1162258 h 1353151"/>
              <a:gd name="connsiteX9" fmla="*/ 105178 w 841897"/>
              <a:gd name="connsiteY9" fmla="*/ 552309 h 1353151"/>
              <a:gd name="connsiteX10" fmla="*/ 8576 w 841897"/>
              <a:gd name="connsiteY10" fmla="*/ 576547 h 1353151"/>
              <a:gd name="connsiteX0" fmla="*/ 8576 w 852902"/>
              <a:gd name="connsiteY0" fmla="*/ 576547 h 1354413"/>
              <a:gd name="connsiteX1" fmla="*/ 76387 w 852902"/>
              <a:gd name="connsiteY1" fmla="*/ 418293 h 1354413"/>
              <a:gd name="connsiteX2" fmla="*/ 99190 w 852902"/>
              <a:gd name="connsiteY2" fmla="*/ 134376 h 1354413"/>
              <a:gd name="connsiteX3" fmla="*/ 308863 w 852902"/>
              <a:gd name="connsiteY3" fmla="*/ 182 h 1354413"/>
              <a:gd name="connsiteX4" fmla="*/ 730941 w 852902"/>
              <a:gd name="connsiteY4" fmla="*/ 159475 h 1354413"/>
              <a:gd name="connsiteX5" fmla="*/ 852579 w 852902"/>
              <a:gd name="connsiteY5" fmla="*/ 1001682 h 1354413"/>
              <a:gd name="connsiteX6" fmla="*/ 752727 w 852902"/>
              <a:gd name="connsiteY6" fmla="*/ 1292379 h 1354413"/>
              <a:gd name="connsiteX7" fmla="*/ 390961 w 852902"/>
              <a:gd name="connsiteY7" fmla="*/ 1345412 h 1354413"/>
              <a:gd name="connsiteX8" fmla="*/ 184643 w 852902"/>
              <a:gd name="connsiteY8" fmla="*/ 1162258 h 1354413"/>
              <a:gd name="connsiteX9" fmla="*/ 105178 w 852902"/>
              <a:gd name="connsiteY9" fmla="*/ 552309 h 1354413"/>
              <a:gd name="connsiteX10" fmla="*/ 8576 w 852902"/>
              <a:gd name="connsiteY10" fmla="*/ 576547 h 1354413"/>
              <a:gd name="connsiteX0" fmla="*/ 9753 w 842440"/>
              <a:gd name="connsiteY0" fmla="*/ 568913 h 1354413"/>
              <a:gd name="connsiteX1" fmla="*/ 65925 w 842440"/>
              <a:gd name="connsiteY1" fmla="*/ 418293 h 1354413"/>
              <a:gd name="connsiteX2" fmla="*/ 88728 w 842440"/>
              <a:gd name="connsiteY2" fmla="*/ 134376 h 1354413"/>
              <a:gd name="connsiteX3" fmla="*/ 298401 w 842440"/>
              <a:gd name="connsiteY3" fmla="*/ 182 h 1354413"/>
              <a:gd name="connsiteX4" fmla="*/ 720479 w 842440"/>
              <a:gd name="connsiteY4" fmla="*/ 159475 h 1354413"/>
              <a:gd name="connsiteX5" fmla="*/ 842117 w 842440"/>
              <a:gd name="connsiteY5" fmla="*/ 1001682 h 1354413"/>
              <a:gd name="connsiteX6" fmla="*/ 742265 w 842440"/>
              <a:gd name="connsiteY6" fmla="*/ 1292379 h 1354413"/>
              <a:gd name="connsiteX7" fmla="*/ 380499 w 842440"/>
              <a:gd name="connsiteY7" fmla="*/ 1345412 h 1354413"/>
              <a:gd name="connsiteX8" fmla="*/ 174181 w 842440"/>
              <a:gd name="connsiteY8" fmla="*/ 1162258 h 1354413"/>
              <a:gd name="connsiteX9" fmla="*/ 94716 w 842440"/>
              <a:gd name="connsiteY9" fmla="*/ 552309 h 1354413"/>
              <a:gd name="connsiteX10" fmla="*/ 9753 w 842440"/>
              <a:gd name="connsiteY10" fmla="*/ 568913 h 1354413"/>
              <a:gd name="connsiteX0" fmla="*/ 9475 w 842162"/>
              <a:gd name="connsiteY0" fmla="*/ 568921 h 1354421"/>
              <a:gd name="connsiteX1" fmla="*/ 68141 w 842162"/>
              <a:gd name="connsiteY1" fmla="*/ 437939 h 1354421"/>
              <a:gd name="connsiteX2" fmla="*/ 88450 w 842162"/>
              <a:gd name="connsiteY2" fmla="*/ 134384 h 1354421"/>
              <a:gd name="connsiteX3" fmla="*/ 298123 w 842162"/>
              <a:gd name="connsiteY3" fmla="*/ 190 h 1354421"/>
              <a:gd name="connsiteX4" fmla="*/ 720201 w 842162"/>
              <a:gd name="connsiteY4" fmla="*/ 159483 h 1354421"/>
              <a:gd name="connsiteX5" fmla="*/ 841839 w 842162"/>
              <a:gd name="connsiteY5" fmla="*/ 1001690 h 1354421"/>
              <a:gd name="connsiteX6" fmla="*/ 741987 w 842162"/>
              <a:gd name="connsiteY6" fmla="*/ 1292387 h 1354421"/>
              <a:gd name="connsiteX7" fmla="*/ 380221 w 842162"/>
              <a:gd name="connsiteY7" fmla="*/ 1345420 h 1354421"/>
              <a:gd name="connsiteX8" fmla="*/ 173903 w 842162"/>
              <a:gd name="connsiteY8" fmla="*/ 1162266 h 1354421"/>
              <a:gd name="connsiteX9" fmla="*/ 94438 w 842162"/>
              <a:gd name="connsiteY9" fmla="*/ 552317 h 1354421"/>
              <a:gd name="connsiteX10" fmla="*/ 9475 w 842162"/>
              <a:gd name="connsiteY10" fmla="*/ 568921 h 1354421"/>
              <a:gd name="connsiteX0" fmla="*/ 9475 w 842162"/>
              <a:gd name="connsiteY0" fmla="*/ 568732 h 1354232"/>
              <a:gd name="connsiteX1" fmla="*/ 68141 w 842162"/>
              <a:gd name="connsiteY1" fmla="*/ 437750 h 1354232"/>
              <a:gd name="connsiteX2" fmla="*/ 86360 w 842162"/>
              <a:gd name="connsiteY2" fmla="*/ 157448 h 1354232"/>
              <a:gd name="connsiteX3" fmla="*/ 298123 w 842162"/>
              <a:gd name="connsiteY3" fmla="*/ 1 h 1354232"/>
              <a:gd name="connsiteX4" fmla="*/ 720201 w 842162"/>
              <a:gd name="connsiteY4" fmla="*/ 159294 h 1354232"/>
              <a:gd name="connsiteX5" fmla="*/ 841839 w 842162"/>
              <a:gd name="connsiteY5" fmla="*/ 1001501 h 1354232"/>
              <a:gd name="connsiteX6" fmla="*/ 741987 w 842162"/>
              <a:gd name="connsiteY6" fmla="*/ 1292198 h 1354232"/>
              <a:gd name="connsiteX7" fmla="*/ 380221 w 842162"/>
              <a:gd name="connsiteY7" fmla="*/ 1345231 h 1354232"/>
              <a:gd name="connsiteX8" fmla="*/ 173903 w 842162"/>
              <a:gd name="connsiteY8" fmla="*/ 1162077 h 1354232"/>
              <a:gd name="connsiteX9" fmla="*/ 94438 w 842162"/>
              <a:gd name="connsiteY9" fmla="*/ 552128 h 1354232"/>
              <a:gd name="connsiteX10" fmla="*/ 9475 w 842162"/>
              <a:gd name="connsiteY10" fmla="*/ 568732 h 1354232"/>
              <a:gd name="connsiteX0" fmla="*/ 9475 w 842162"/>
              <a:gd name="connsiteY0" fmla="*/ 553089 h 1338589"/>
              <a:gd name="connsiteX1" fmla="*/ 68141 w 842162"/>
              <a:gd name="connsiteY1" fmla="*/ 422107 h 1338589"/>
              <a:gd name="connsiteX2" fmla="*/ 86360 w 842162"/>
              <a:gd name="connsiteY2" fmla="*/ 141805 h 1338589"/>
              <a:gd name="connsiteX3" fmla="*/ 302731 w 842162"/>
              <a:gd name="connsiteY3" fmla="*/ 786 h 1338589"/>
              <a:gd name="connsiteX4" fmla="*/ 720201 w 842162"/>
              <a:gd name="connsiteY4" fmla="*/ 143651 h 1338589"/>
              <a:gd name="connsiteX5" fmla="*/ 841839 w 842162"/>
              <a:gd name="connsiteY5" fmla="*/ 985858 h 1338589"/>
              <a:gd name="connsiteX6" fmla="*/ 741987 w 842162"/>
              <a:gd name="connsiteY6" fmla="*/ 1276555 h 1338589"/>
              <a:gd name="connsiteX7" fmla="*/ 380221 w 842162"/>
              <a:gd name="connsiteY7" fmla="*/ 1329588 h 1338589"/>
              <a:gd name="connsiteX8" fmla="*/ 173903 w 842162"/>
              <a:gd name="connsiteY8" fmla="*/ 1146434 h 1338589"/>
              <a:gd name="connsiteX9" fmla="*/ 94438 w 842162"/>
              <a:gd name="connsiteY9" fmla="*/ 536485 h 1338589"/>
              <a:gd name="connsiteX10" fmla="*/ 9475 w 842162"/>
              <a:gd name="connsiteY10" fmla="*/ 553089 h 1338589"/>
              <a:gd name="connsiteX0" fmla="*/ 9475 w 842162"/>
              <a:gd name="connsiteY0" fmla="*/ 556656 h 1342156"/>
              <a:gd name="connsiteX1" fmla="*/ 68141 w 842162"/>
              <a:gd name="connsiteY1" fmla="*/ 425674 h 1342156"/>
              <a:gd name="connsiteX2" fmla="*/ 86360 w 842162"/>
              <a:gd name="connsiteY2" fmla="*/ 145372 h 1342156"/>
              <a:gd name="connsiteX3" fmla="*/ 302731 w 842162"/>
              <a:gd name="connsiteY3" fmla="*/ 4353 h 1342156"/>
              <a:gd name="connsiteX4" fmla="*/ 720201 w 842162"/>
              <a:gd name="connsiteY4" fmla="*/ 147218 h 1342156"/>
              <a:gd name="connsiteX5" fmla="*/ 841839 w 842162"/>
              <a:gd name="connsiteY5" fmla="*/ 989425 h 1342156"/>
              <a:gd name="connsiteX6" fmla="*/ 741987 w 842162"/>
              <a:gd name="connsiteY6" fmla="*/ 1280122 h 1342156"/>
              <a:gd name="connsiteX7" fmla="*/ 380221 w 842162"/>
              <a:gd name="connsiteY7" fmla="*/ 1333155 h 1342156"/>
              <a:gd name="connsiteX8" fmla="*/ 173903 w 842162"/>
              <a:gd name="connsiteY8" fmla="*/ 1150001 h 1342156"/>
              <a:gd name="connsiteX9" fmla="*/ 94438 w 842162"/>
              <a:gd name="connsiteY9" fmla="*/ 540052 h 1342156"/>
              <a:gd name="connsiteX10" fmla="*/ 9475 w 842162"/>
              <a:gd name="connsiteY10" fmla="*/ 556656 h 1342156"/>
              <a:gd name="connsiteX0" fmla="*/ 9475 w 842162"/>
              <a:gd name="connsiteY0" fmla="*/ 553349 h 1338849"/>
              <a:gd name="connsiteX1" fmla="*/ 68141 w 842162"/>
              <a:gd name="connsiteY1" fmla="*/ 422367 h 1338849"/>
              <a:gd name="connsiteX2" fmla="*/ 96954 w 842162"/>
              <a:gd name="connsiteY2" fmla="*/ 146058 h 1338849"/>
              <a:gd name="connsiteX3" fmla="*/ 302731 w 842162"/>
              <a:gd name="connsiteY3" fmla="*/ 1046 h 1338849"/>
              <a:gd name="connsiteX4" fmla="*/ 720201 w 842162"/>
              <a:gd name="connsiteY4" fmla="*/ 143911 h 1338849"/>
              <a:gd name="connsiteX5" fmla="*/ 841839 w 842162"/>
              <a:gd name="connsiteY5" fmla="*/ 986118 h 1338849"/>
              <a:gd name="connsiteX6" fmla="*/ 741987 w 842162"/>
              <a:gd name="connsiteY6" fmla="*/ 1276815 h 1338849"/>
              <a:gd name="connsiteX7" fmla="*/ 380221 w 842162"/>
              <a:gd name="connsiteY7" fmla="*/ 1329848 h 1338849"/>
              <a:gd name="connsiteX8" fmla="*/ 173903 w 842162"/>
              <a:gd name="connsiteY8" fmla="*/ 1146694 h 1338849"/>
              <a:gd name="connsiteX9" fmla="*/ 94438 w 842162"/>
              <a:gd name="connsiteY9" fmla="*/ 536745 h 1338849"/>
              <a:gd name="connsiteX10" fmla="*/ 9475 w 842162"/>
              <a:gd name="connsiteY10" fmla="*/ 553349 h 1338849"/>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38908"/>
              <a:gd name="connsiteX1" fmla="*/ 68141 w 842162"/>
              <a:gd name="connsiteY1" fmla="*/ 422367 h 1338908"/>
              <a:gd name="connsiteX2" fmla="*/ 96954 w 842162"/>
              <a:gd name="connsiteY2" fmla="*/ 146058 h 1338908"/>
              <a:gd name="connsiteX3" fmla="*/ 302731 w 842162"/>
              <a:gd name="connsiteY3" fmla="*/ 1046 h 1338908"/>
              <a:gd name="connsiteX4" fmla="*/ 720201 w 842162"/>
              <a:gd name="connsiteY4" fmla="*/ 143911 h 1338908"/>
              <a:gd name="connsiteX5" fmla="*/ 841839 w 842162"/>
              <a:gd name="connsiteY5" fmla="*/ 986118 h 1338908"/>
              <a:gd name="connsiteX6" fmla="*/ 741987 w 842162"/>
              <a:gd name="connsiteY6" fmla="*/ 1276815 h 1338908"/>
              <a:gd name="connsiteX7" fmla="*/ 380221 w 842162"/>
              <a:gd name="connsiteY7" fmla="*/ 1329848 h 1338908"/>
              <a:gd name="connsiteX8" fmla="*/ 178844 w 842162"/>
              <a:gd name="connsiteY8" fmla="*/ 1145885 h 1338908"/>
              <a:gd name="connsiteX9" fmla="*/ 94438 w 842162"/>
              <a:gd name="connsiteY9" fmla="*/ 536745 h 1338908"/>
              <a:gd name="connsiteX10" fmla="*/ 9475 w 842162"/>
              <a:gd name="connsiteY10" fmla="*/ 553349 h 1338908"/>
              <a:gd name="connsiteX0" fmla="*/ 9475 w 842162"/>
              <a:gd name="connsiteY0" fmla="*/ 553349 h 1342900"/>
              <a:gd name="connsiteX1" fmla="*/ 68141 w 842162"/>
              <a:gd name="connsiteY1" fmla="*/ 422367 h 1342900"/>
              <a:gd name="connsiteX2" fmla="*/ 96954 w 842162"/>
              <a:gd name="connsiteY2" fmla="*/ 146058 h 1342900"/>
              <a:gd name="connsiteX3" fmla="*/ 302731 w 842162"/>
              <a:gd name="connsiteY3" fmla="*/ 1046 h 1342900"/>
              <a:gd name="connsiteX4" fmla="*/ 720201 w 842162"/>
              <a:gd name="connsiteY4" fmla="*/ 143911 h 1342900"/>
              <a:gd name="connsiteX5" fmla="*/ 841839 w 842162"/>
              <a:gd name="connsiteY5" fmla="*/ 986118 h 1342900"/>
              <a:gd name="connsiteX6" fmla="*/ 741987 w 842162"/>
              <a:gd name="connsiteY6" fmla="*/ 1276815 h 1342900"/>
              <a:gd name="connsiteX7" fmla="*/ 380221 w 842162"/>
              <a:gd name="connsiteY7" fmla="*/ 1329848 h 1342900"/>
              <a:gd name="connsiteX8" fmla="*/ 164306 w 842162"/>
              <a:gd name="connsiteY8" fmla="*/ 1090990 h 1342900"/>
              <a:gd name="connsiteX9" fmla="*/ 94438 w 842162"/>
              <a:gd name="connsiteY9" fmla="*/ 536745 h 1342900"/>
              <a:gd name="connsiteX10" fmla="*/ 9475 w 842162"/>
              <a:gd name="connsiteY10" fmla="*/ 553349 h 1342900"/>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53349 h 1341177"/>
              <a:gd name="connsiteX1" fmla="*/ 68141 w 842162"/>
              <a:gd name="connsiteY1" fmla="*/ 422367 h 1341177"/>
              <a:gd name="connsiteX2" fmla="*/ 96954 w 842162"/>
              <a:gd name="connsiteY2" fmla="*/ 146058 h 1341177"/>
              <a:gd name="connsiteX3" fmla="*/ 302731 w 842162"/>
              <a:gd name="connsiteY3" fmla="*/ 1046 h 1341177"/>
              <a:gd name="connsiteX4" fmla="*/ 720201 w 842162"/>
              <a:gd name="connsiteY4" fmla="*/ 143911 h 1341177"/>
              <a:gd name="connsiteX5" fmla="*/ 841839 w 842162"/>
              <a:gd name="connsiteY5" fmla="*/ 986118 h 1341177"/>
              <a:gd name="connsiteX6" fmla="*/ 741987 w 842162"/>
              <a:gd name="connsiteY6" fmla="*/ 1276815 h 1341177"/>
              <a:gd name="connsiteX7" fmla="*/ 380221 w 842162"/>
              <a:gd name="connsiteY7" fmla="*/ 1329848 h 1341177"/>
              <a:gd name="connsiteX8" fmla="*/ 177395 w 842162"/>
              <a:gd name="connsiteY8" fmla="*/ 1114621 h 1341177"/>
              <a:gd name="connsiteX9" fmla="*/ 94438 w 842162"/>
              <a:gd name="connsiteY9" fmla="*/ 536745 h 1341177"/>
              <a:gd name="connsiteX10" fmla="*/ 9475 w 842162"/>
              <a:gd name="connsiteY10" fmla="*/ 553349 h 1341177"/>
              <a:gd name="connsiteX0" fmla="*/ 9475 w 842162"/>
              <a:gd name="connsiteY0" fmla="*/ 579552 h 1367380"/>
              <a:gd name="connsiteX1" fmla="*/ 68141 w 842162"/>
              <a:gd name="connsiteY1" fmla="*/ 448570 h 1367380"/>
              <a:gd name="connsiteX2" fmla="*/ 96954 w 842162"/>
              <a:gd name="connsiteY2" fmla="*/ 172261 h 1367380"/>
              <a:gd name="connsiteX3" fmla="*/ 424856 w 842162"/>
              <a:gd name="connsiteY3" fmla="*/ 22 h 1367380"/>
              <a:gd name="connsiteX4" fmla="*/ 720201 w 842162"/>
              <a:gd name="connsiteY4" fmla="*/ 170114 h 1367380"/>
              <a:gd name="connsiteX5" fmla="*/ 841839 w 842162"/>
              <a:gd name="connsiteY5" fmla="*/ 1012321 h 1367380"/>
              <a:gd name="connsiteX6" fmla="*/ 741987 w 842162"/>
              <a:gd name="connsiteY6" fmla="*/ 1303018 h 1367380"/>
              <a:gd name="connsiteX7" fmla="*/ 380221 w 842162"/>
              <a:gd name="connsiteY7" fmla="*/ 1356051 h 1367380"/>
              <a:gd name="connsiteX8" fmla="*/ 177395 w 842162"/>
              <a:gd name="connsiteY8" fmla="*/ 1140824 h 1367380"/>
              <a:gd name="connsiteX9" fmla="*/ 94438 w 842162"/>
              <a:gd name="connsiteY9" fmla="*/ 562948 h 1367380"/>
              <a:gd name="connsiteX10" fmla="*/ 9475 w 842162"/>
              <a:gd name="connsiteY10" fmla="*/ 579552 h 1367380"/>
              <a:gd name="connsiteX0" fmla="*/ 9475 w 842162"/>
              <a:gd name="connsiteY0" fmla="*/ 579628 h 1367456"/>
              <a:gd name="connsiteX1" fmla="*/ 68141 w 842162"/>
              <a:gd name="connsiteY1" fmla="*/ 448646 h 1367456"/>
              <a:gd name="connsiteX2" fmla="*/ 160918 w 842162"/>
              <a:gd name="connsiteY2" fmla="*/ 150520 h 1367456"/>
              <a:gd name="connsiteX3" fmla="*/ 424856 w 842162"/>
              <a:gd name="connsiteY3" fmla="*/ 98 h 1367456"/>
              <a:gd name="connsiteX4" fmla="*/ 720201 w 842162"/>
              <a:gd name="connsiteY4" fmla="*/ 170190 h 1367456"/>
              <a:gd name="connsiteX5" fmla="*/ 841839 w 842162"/>
              <a:gd name="connsiteY5" fmla="*/ 1012397 h 1367456"/>
              <a:gd name="connsiteX6" fmla="*/ 741987 w 842162"/>
              <a:gd name="connsiteY6" fmla="*/ 1303094 h 1367456"/>
              <a:gd name="connsiteX7" fmla="*/ 380221 w 842162"/>
              <a:gd name="connsiteY7" fmla="*/ 1356127 h 1367456"/>
              <a:gd name="connsiteX8" fmla="*/ 177395 w 842162"/>
              <a:gd name="connsiteY8" fmla="*/ 1140900 h 1367456"/>
              <a:gd name="connsiteX9" fmla="*/ 94438 w 842162"/>
              <a:gd name="connsiteY9" fmla="*/ 563024 h 1367456"/>
              <a:gd name="connsiteX10" fmla="*/ 9475 w 842162"/>
              <a:gd name="connsiteY10" fmla="*/ 579628 h 1367456"/>
              <a:gd name="connsiteX0" fmla="*/ 9475 w 840678"/>
              <a:gd name="connsiteY0" fmla="*/ 579628 h 1372792"/>
              <a:gd name="connsiteX1" fmla="*/ 68141 w 840678"/>
              <a:gd name="connsiteY1" fmla="*/ 448646 h 1372792"/>
              <a:gd name="connsiteX2" fmla="*/ 160918 w 840678"/>
              <a:gd name="connsiteY2" fmla="*/ 150520 h 1372792"/>
              <a:gd name="connsiteX3" fmla="*/ 424856 w 840678"/>
              <a:gd name="connsiteY3" fmla="*/ 98 h 1372792"/>
              <a:gd name="connsiteX4" fmla="*/ 720201 w 840678"/>
              <a:gd name="connsiteY4" fmla="*/ 170190 h 1372792"/>
              <a:gd name="connsiteX5" fmla="*/ 840342 w 840678"/>
              <a:gd name="connsiteY5" fmla="*/ 865377 h 1372792"/>
              <a:gd name="connsiteX6" fmla="*/ 741987 w 840678"/>
              <a:gd name="connsiteY6" fmla="*/ 1303094 h 1372792"/>
              <a:gd name="connsiteX7" fmla="*/ 380221 w 840678"/>
              <a:gd name="connsiteY7" fmla="*/ 1356127 h 1372792"/>
              <a:gd name="connsiteX8" fmla="*/ 177395 w 840678"/>
              <a:gd name="connsiteY8" fmla="*/ 1140900 h 1372792"/>
              <a:gd name="connsiteX9" fmla="*/ 94438 w 840678"/>
              <a:gd name="connsiteY9" fmla="*/ 563024 h 1372792"/>
              <a:gd name="connsiteX10" fmla="*/ 9475 w 840678"/>
              <a:gd name="connsiteY10" fmla="*/ 579628 h 1372792"/>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424"/>
              <a:gd name="connsiteY0" fmla="*/ 579628 h 1364893"/>
              <a:gd name="connsiteX1" fmla="*/ 68141 w 840424"/>
              <a:gd name="connsiteY1" fmla="*/ 448646 h 1364893"/>
              <a:gd name="connsiteX2" fmla="*/ 160918 w 840424"/>
              <a:gd name="connsiteY2" fmla="*/ 150520 h 1364893"/>
              <a:gd name="connsiteX3" fmla="*/ 424856 w 840424"/>
              <a:gd name="connsiteY3" fmla="*/ 98 h 1364893"/>
              <a:gd name="connsiteX4" fmla="*/ 720201 w 840424"/>
              <a:gd name="connsiteY4" fmla="*/ 170190 h 1364893"/>
              <a:gd name="connsiteX5" fmla="*/ 840342 w 840424"/>
              <a:gd name="connsiteY5" fmla="*/ 865377 h 1364893"/>
              <a:gd name="connsiteX6" fmla="*/ 705354 w 840424"/>
              <a:gd name="connsiteY6" fmla="*/ 1277256 h 1364893"/>
              <a:gd name="connsiteX7" fmla="*/ 380221 w 840424"/>
              <a:gd name="connsiteY7" fmla="*/ 1356127 h 1364893"/>
              <a:gd name="connsiteX8" fmla="*/ 177395 w 840424"/>
              <a:gd name="connsiteY8" fmla="*/ 1140900 h 1364893"/>
              <a:gd name="connsiteX9" fmla="*/ 94438 w 840424"/>
              <a:gd name="connsiteY9" fmla="*/ 563024 h 1364893"/>
              <a:gd name="connsiteX10" fmla="*/ 9475 w 840424"/>
              <a:gd name="connsiteY10" fmla="*/ 579628 h 1364893"/>
              <a:gd name="connsiteX0" fmla="*/ 9475 w 840376"/>
              <a:gd name="connsiteY0" fmla="*/ 579628 h 1357062"/>
              <a:gd name="connsiteX1" fmla="*/ 68141 w 840376"/>
              <a:gd name="connsiteY1" fmla="*/ 448646 h 1357062"/>
              <a:gd name="connsiteX2" fmla="*/ 160918 w 840376"/>
              <a:gd name="connsiteY2" fmla="*/ 150520 h 1357062"/>
              <a:gd name="connsiteX3" fmla="*/ 424856 w 840376"/>
              <a:gd name="connsiteY3" fmla="*/ 98 h 1357062"/>
              <a:gd name="connsiteX4" fmla="*/ 720201 w 840376"/>
              <a:gd name="connsiteY4" fmla="*/ 170190 h 1357062"/>
              <a:gd name="connsiteX5" fmla="*/ 840342 w 840376"/>
              <a:gd name="connsiteY5" fmla="*/ 865377 h 1357062"/>
              <a:gd name="connsiteX6" fmla="*/ 710765 w 840376"/>
              <a:gd name="connsiteY6" fmla="*/ 1204262 h 1357062"/>
              <a:gd name="connsiteX7" fmla="*/ 380221 w 840376"/>
              <a:gd name="connsiteY7" fmla="*/ 1356127 h 1357062"/>
              <a:gd name="connsiteX8" fmla="*/ 177395 w 840376"/>
              <a:gd name="connsiteY8" fmla="*/ 1140900 h 1357062"/>
              <a:gd name="connsiteX9" fmla="*/ 94438 w 840376"/>
              <a:gd name="connsiteY9" fmla="*/ 563024 h 1357062"/>
              <a:gd name="connsiteX10" fmla="*/ 9475 w 840376"/>
              <a:gd name="connsiteY10" fmla="*/ 579628 h 1357062"/>
              <a:gd name="connsiteX0" fmla="*/ 9475 w 840376"/>
              <a:gd name="connsiteY0" fmla="*/ 579628 h 1357017"/>
              <a:gd name="connsiteX1" fmla="*/ 68141 w 840376"/>
              <a:gd name="connsiteY1" fmla="*/ 448646 h 1357017"/>
              <a:gd name="connsiteX2" fmla="*/ 160918 w 840376"/>
              <a:gd name="connsiteY2" fmla="*/ 150520 h 1357017"/>
              <a:gd name="connsiteX3" fmla="*/ 424856 w 840376"/>
              <a:gd name="connsiteY3" fmla="*/ 98 h 1357017"/>
              <a:gd name="connsiteX4" fmla="*/ 720201 w 840376"/>
              <a:gd name="connsiteY4" fmla="*/ 170190 h 1357017"/>
              <a:gd name="connsiteX5" fmla="*/ 840342 w 840376"/>
              <a:gd name="connsiteY5" fmla="*/ 865377 h 1357017"/>
              <a:gd name="connsiteX6" fmla="*/ 710765 w 840376"/>
              <a:gd name="connsiteY6" fmla="*/ 1204262 h 1357017"/>
              <a:gd name="connsiteX7" fmla="*/ 380221 w 840376"/>
              <a:gd name="connsiteY7" fmla="*/ 1356127 h 1357017"/>
              <a:gd name="connsiteX8" fmla="*/ 177395 w 840376"/>
              <a:gd name="connsiteY8" fmla="*/ 1140900 h 1357017"/>
              <a:gd name="connsiteX9" fmla="*/ 94438 w 840376"/>
              <a:gd name="connsiteY9" fmla="*/ 563024 h 1357017"/>
              <a:gd name="connsiteX10" fmla="*/ 9475 w 840376"/>
              <a:gd name="connsiteY10" fmla="*/ 579628 h 1357017"/>
              <a:gd name="connsiteX0" fmla="*/ 9475 w 840376"/>
              <a:gd name="connsiteY0" fmla="*/ 579625 h 1357014"/>
              <a:gd name="connsiteX1" fmla="*/ 68141 w 840376"/>
              <a:gd name="connsiteY1" fmla="*/ 448643 h 1357014"/>
              <a:gd name="connsiteX2" fmla="*/ 160918 w 840376"/>
              <a:gd name="connsiteY2" fmla="*/ 150517 h 1357014"/>
              <a:gd name="connsiteX3" fmla="*/ 424856 w 840376"/>
              <a:gd name="connsiteY3" fmla="*/ 95 h 1357014"/>
              <a:gd name="connsiteX4" fmla="*/ 720201 w 840376"/>
              <a:gd name="connsiteY4" fmla="*/ 170187 h 1357014"/>
              <a:gd name="connsiteX5" fmla="*/ 840342 w 840376"/>
              <a:gd name="connsiteY5" fmla="*/ 865374 h 1357014"/>
              <a:gd name="connsiteX6" fmla="*/ 710765 w 840376"/>
              <a:gd name="connsiteY6" fmla="*/ 1204259 h 1357014"/>
              <a:gd name="connsiteX7" fmla="*/ 380221 w 840376"/>
              <a:gd name="connsiteY7" fmla="*/ 1356124 h 1357014"/>
              <a:gd name="connsiteX8" fmla="*/ 177395 w 840376"/>
              <a:gd name="connsiteY8" fmla="*/ 1140897 h 1357014"/>
              <a:gd name="connsiteX9" fmla="*/ 94438 w 840376"/>
              <a:gd name="connsiteY9" fmla="*/ 563021 h 1357014"/>
              <a:gd name="connsiteX10" fmla="*/ 9475 w 840376"/>
              <a:gd name="connsiteY10" fmla="*/ 579625 h 1357014"/>
              <a:gd name="connsiteX0" fmla="*/ 9665 w 840566"/>
              <a:gd name="connsiteY0" fmla="*/ 579625 h 1357014"/>
              <a:gd name="connsiteX1" fmla="*/ 66604 w 840566"/>
              <a:gd name="connsiteY1" fmla="*/ 430137 h 1357014"/>
              <a:gd name="connsiteX2" fmla="*/ 161108 w 840566"/>
              <a:gd name="connsiteY2" fmla="*/ 150517 h 1357014"/>
              <a:gd name="connsiteX3" fmla="*/ 425046 w 840566"/>
              <a:gd name="connsiteY3" fmla="*/ 95 h 1357014"/>
              <a:gd name="connsiteX4" fmla="*/ 720391 w 840566"/>
              <a:gd name="connsiteY4" fmla="*/ 170187 h 1357014"/>
              <a:gd name="connsiteX5" fmla="*/ 840532 w 840566"/>
              <a:gd name="connsiteY5" fmla="*/ 865374 h 1357014"/>
              <a:gd name="connsiteX6" fmla="*/ 710955 w 840566"/>
              <a:gd name="connsiteY6" fmla="*/ 1204259 h 1357014"/>
              <a:gd name="connsiteX7" fmla="*/ 380411 w 840566"/>
              <a:gd name="connsiteY7" fmla="*/ 1356124 h 1357014"/>
              <a:gd name="connsiteX8" fmla="*/ 177585 w 840566"/>
              <a:gd name="connsiteY8" fmla="*/ 1140897 h 1357014"/>
              <a:gd name="connsiteX9" fmla="*/ 94628 w 840566"/>
              <a:gd name="connsiteY9" fmla="*/ 563021 h 1357014"/>
              <a:gd name="connsiteX10" fmla="*/ 9665 w 840566"/>
              <a:gd name="connsiteY10" fmla="*/ 579625 h 1357014"/>
              <a:gd name="connsiteX0" fmla="*/ 9665 w 840611"/>
              <a:gd name="connsiteY0" fmla="*/ 579798 h 1357187"/>
              <a:gd name="connsiteX1" fmla="*/ 66604 w 840611"/>
              <a:gd name="connsiteY1" fmla="*/ 430310 h 1357187"/>
              <a:gd name="connsiteX2" fmla="*/ 161108 w 840611"/>
              <a:gd name="connsiteY2" fmla="*/ 150690 h 1357187"/>
              <a:gd name="connsiteX3" fmla="*/ 425046 w 840611"/>
              <a:gd name="connsiteY3" fmla="*/ 268 h 1357187"/>
              <a:gd name="connsiteX4" fmla="*/ 697895 w 840611"/>
              <a:gd name="connsiteY4" fmla="*/ 142131 h 1357187"/>
              <a:gd name="connsiteX5" fmla="*/ 840532 w 840611"/>
              <a:gd name="connsiteY5" fmla="*/ 865547 h 1357187"/>
              <a:gd name="connsiteX6" fmla="*/ 710955 w 840611"/>
              <a:gd name="connsiteY6" fmla="*/ 1204432 h 1357187"/>
              <a:gd name="connsiteX7" fmla="*/ 380411 w 840611"/>
              <a:gd name="connsiteY7" fmla="*/ 1356297 h 1357187"/>
              <a:gd name="connsiteX8" fmla="*/ 177585 w 840611"/>
              <a:gd name="connsiteY8" fmla="*/ 1141070 h 1357187"/>
              <a:gd name="connsiteX9" fmla="*/ 94628 w 840611"/>
              <a:gd name="connsiteY9" fmla="*/ 563194 h 1357187"/>
              <a:gd name="connsiteX10" fmla="*/ 9665 w 840611"/>
              <a:gd name="connsiteY10" fmla="*/ 579798 h 1357187"/>
              <a:gd name="connsiteX0" fmla="*/ 9665 w 808266"/>
              <a:gd name="connsiteY0" fmla="*/ 579838 h 1357257"/>
              <a:gd name="connsiteX1" fmla="*/ 66604 w 808266"/>
              <a:gd name="connsiteY1" fmla="*/ 430350 h 1357257"/>
              <a:gd name="connsiteX2" fmla="*/ 161108 w 808266"/>
              <a:gd name="connsiteY2" fmla="*/ 150730 h 1357257"/>
              <a:gd name="connsiteX3" fmla="*/ 425046 w 808266"/>
              <a:gd name="connsiteY3" fmla="*/ 308 h 1357257"/>
              <a:gd name="connsiteX4" fmla="*/ 697895 w 808266"/>
              <a:gd name="connsiteY4" fmla="*/ 142171 h 1357257"/>
              <a:gd name="connsiteX5" fmla="*/ 808150 w 808266"/>
              <a:gd name="connsiteY5" fmla="*/ 874405 h 1357257"/>
              <a:gd name="connsiteX6" fmla="*/ 710955 w 808266"/>
              <a:gd name="connsiteY6" fmla="*/ 1204472 h 1357257"/>
              <a:gd name="connsiteX7" fmla="*/ 380411 w 808266"/>
              <a:gd name="connsiteY7" fmla="*/ 1356337 h 1357257"/>
              <a:gd name="connsiteX8" fmla="*/ 177585 w 808266"/>
              <a:gd name="connsiteY8" fmla="*/ 1141110 h 1357257"/>
              <a:gd name="connsiteX9" fmla="*/ 94628 w 808266"/>
              <a:gd name="connsiteY9" fmla="*/ 563234 h 1357257"/>
              <a:gd name="connsiteX10" fmla="*/ 9665 w 808266"/>
              <a:gd name="connsiteY10" fmla="*/ 579838 h 1357257"/>
              <a:gd name="connsiteX0" fmla="*/ 9665 w 808159"/>
              <a:gd name="connsiteY0" fmla="*/ 579838 h 1357293"/>
              <a:gd name="connsiteX1" fmla="*/ 66604 w 808159"/>
              <a:gd name="connsiteY1" fmla="*/ 430350 h 1357293"/>
              <a:gd name="connsiteX2" fmla="*/ 161108 w 808159"/>
              <a:gd name="connsiteY2" fmla="*/ 150730 h 1357293"/>
              <a:gd name="connsiteX3" fmla="*/ 425046 w 808159"/>
              <a:gd name="connsiteY3" fmla="*/ 308 h 1357293"/>
              <a:gd name="connsiteX4" fmla="*/ 697895 w 808159"/>
              <a:gd name="connsiteY4" fmla="*/ 142171 h 1357293"/>
              <a:gd name="connsiteX5" fmla="*/ 808150 w 808159"/>
              <a:gd name="connsiteY5" fmla="*/ 874405 h 1357293"/>
              <a:gd name="connsiteX6" fmla="*/ 693344 w 808159"/>
              <a:gd name="connsiteY6" fmla="*/ 1205450 h 1357293"/>
              <a:gd name="connsiteX7" fmla="*/ 380411 w 808159"/>
              <a:gd name="connsiteY7" fmla="*/ 1356337 h 1357293"/>
              <a:gd name="connsiteX8" fmla="*/ 177585 w 808159"/>
              <a:gd name="connsiteY8" fmla="*/ 1141110 h 1357293"/>
              <a:gd name="connsiteX9" fmla="*/ 94628 w 808159"/>
              <a:gd name="connsiteY9" fmla="*/ 563234 h 1357293"/>
              <a:gd name="connsiteX10" fmla="*/ 9665 w 808159"/>
              <a:gd name="connsiteY10" fmla="*/ 579838 h 1357293"/>
              <a:gd name="connsiteX0" fmla="*/ 9665 w 808159"/>
              <a:gd name="connsiteY0" fmla="*/ 579838 h 1330744"/>
              <a:gd name="connsiteX1" fmla="*/ 66604 w 808159"/>
              <a:gd name="connsiteY1" fmla="*/ 430350 h 1330744"/>
              <a:gd name="connsiteX2" fmla="*/ 161108 w 808159"/>
              <a:gd name="connsiteY2" fmla="*/ 150730 h 1330744"/>
              <a:gd name="connsiteX3" fmla="*/ 425046 w 808159"/>
              <a:gd name="connsiteY3" fmla="*/ 308 h 1330744"/>
              <a:gd name="connsiteX4" fmla="*/ 697895 w 808159"/>
              <a:gd name="connsiteY4" fmla="*/ 142171 h 1330744"/>
              <a:gd name="connsiteX5" fmla="*/ 808150 w 808159"/>
              <a:gd name="connsiteY5" fmla="*/ 874405 h 1330744"/>
              <a:gd name="connsiteX6" fmla="*/ 693344 w 808159"/>
              <a:gd name="connsiteY6" fmla="*/ 1205450 h 1330744"/>
              <a:gd name="connsiteX7" fmla="*/ 366891 w 808159"/>
              <a:gd name="connsiteY7" fmla="*/ 1329481 h 1330744"/>
              <a:gd name="connsiteX8" fmla="*/ 177585 w 808159"/>
              <a:gd name="connsiteY8" fmla="*/ 1141110 h 1330744"/>
              <a:gd name="connsiteX9" fmla="*/ 94628 w 808159"/>
              <a:gd name="connsiteY9" fmla="*/ 563234 h 1330744"/>
              <a:gd name="connsiteX10" fmla="*/ 9665 w 808159"/>
              <a:gd name="connsiteY10" fmla="*/ 579838 h 1330744"/>
              <a:gd name="connsiteX0" fmla="*/ 9665 w 808228"/>
              <a:gd name="connsiteY0" fmla="*/ 579772 h 1330678"/>
              <a:gd name="connsiteX1" fmla="*/ 66604 w 808228"/>
              <a:gd name="connsiteY1" fmla="*/ 430284 h 1330678"/>
              <a:gd name="connsiteX2" fmla="*/ 161108 w 808228"/>
              <a:gd name="connsiteY2" fmla="*/ 150664 h 1330678"/>
              <a:gd name="connsiteX3" fmla="*/ 425046 w 808228"/>
              <a:gd name="connsiteY3" fmla="*/ 242 h 1330678"/>
              <a:gd name="connsiteX4" fmla="*/ 680284 w 808228"/>
              <a:gd name="connsiteY4" fmla="*/ 143084 h 1330678"/>
              <a:gd name="connsiteX5" fmla="*/ 808150 w 808228"/>
              <a:gd name="connsiteY5" fmla="*/ 874339 h 1330678"/>
              <a:gd name="connsiteX6" fmla="*/ 693344 w 808228"/>
              <a:gd name="connsiteY6" fmla="*/ 1205384 h 1330678"/>
              <a:gd name="connsiteX7" fmla="*/ 366891 w 808228"/>
              <a:gd name="connsiteY7" fmla="*/ 1329415 h 1330678"/>
              <a:gd name="connsiteX8" fmla="*/ 177585 w 808228"/>
              <a:gd name="connsiteY8" fmla="*/ 1141044 h 1330678"/>
              <a:gd name="connsiteX9" fmla="*/ 94628 w 808228"/>
              <a:gd name="connsiteY9" fmla="*/ 563168 h 1330678"/>
              <a:gd name="connsiteX10" fmla="*/ 9665 w 808228"/>
              <a:gd name="connsiteY10" fmla="*/ 579772 h 1330678"/>
              <a:gd name="connsiteX0" fmla="*/ 11494 w 796231"/>
              <a:gd name="connsiteY0" fmla="*/ 593372 h 1330678"/>
              <a:gd name="connsiteX1" fmla="*/ 54607 w 796231"/>
              <a:gd name="connsiteY1" fmla="*/ 430284 h 1330678"/>
              <a:gd name="connsiteX2" fmla="*/ 149111 w 796231"/>
              <a:gd name="connsiteY2" fmla="*/ 150664 h 1330678"/>
              <a:gd name="connsiteX3" fmla="*/ 413049 w 796231"/>
              <a:gd name="connsiteY3" fmla="*/ 242 h 1330678"/>
              <a:gd name="connsiteX4" fmla="*/ 668287 w 796231"/>
              <a:gd name="connsiteY4" fmla="*/ 143084 h 1330678"/>
              <a:gd name="connsiteX5" fmla="*/ 796153 w 796231"/>
              <a:gd name="connsiteY5" fmla="*/ 874339 h 1330678"/>
              <a:gd name="connsiteX6" fmla="*/ 681347 w 796231"/>
              <a:gd name="connsiteY6" fmla="*/ 1205384 h 1330678"/>
              <a:gd name="connsiteX7" fmla="*/ 354894 w 796231"/>
              <a:gd name="connsiteY7" fmla="*/ 1329415 h 1330678"/>
              <a:gd name="connsiteX8" fmla="*/ 165588 w 796231"/>
              <a:gd name="connsiteY8" fmla="*/ 1141044 h 1330678"/>
              <a:gd name="connsiteX9" fmla="*/ 82631 w 796231"/>
              <a:gd name="connsiteY9" fmla="*/ 563168 h 1330678"/>
              <a:gd name="connsiteX10" fmla="*/ 11494 w 796231"/>
              <a:gd name="connsiteY10" fmla="*/ 593372 h 1330678"/>
              <a:gd name="connsiteX0" fmla="*/ 3439 w 788176"/>
              <a:gd name="connsiteY0" fmla="*/ 593372 h 1330678"/>
              <a:gd name="connsiteX1" fmla="*/ 46552 w 788176"/>
              <a:gd name="connsiteY1" fmla="*/ 430284 h 1330678"/>
              <a:gd name="connsiteX2" fmla="*/ 141056 w 788176"/>
              <a:gd name="connsiteY2" fmla="*/ 150664 h 1330678"/>
              <a:gd name="connsiteX3" fmla="*/ 404994 w 788176"/>
              <a:gd name="connsiteY3" fmla="*/ 242 h 1330678"/>
              <a:gd name="connsiteX4" fmla="*/ 660232 w 788176"/>
              <a:gd name="connsiteY4" fmla="*/ 143084 h 1330678"/>
              <a:gd name="connsiteX5" fmla="*/ 788098 w 788176"/>
              <a:gd name="connsiteY5" fmla="*/ 874339 h 1330678"/>
              <a:gd name="connsiteX6" fmla="*/ 673292 w 788176"/>
              <a:gd name="connsiteY6" fmla="*/ 1205384 h 1330678"/>
              <a:gd name="connsiteX7" fmla="*/ 346839 w 788176"/>
              <a:gd name="connsiteY7" fmla="*/ 1329415 h 1330678"/>
              <a:gd name="connsiteX8" fmla="*/ 157533 w 788176"/>
              <a:gd name="connsiteY8" fmla="*/ 1141044 h 1330678"/>
              <a:gd name="connsiteX9" fmla="*/ 74576 w 788176"/>
              <a:gd name="connsiteY9" fmla="*/ 563168 h 1330678"/>
              <a:gd name="connsiteX10" fmla="*/ 3439 w 788176"/>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74535 w 788135"/>
              <a:gd name="connsiteY9" fmla="*/ 563168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398 w 788135"/>
              <a:gd name="connsiteY0" fmla="*/ 593372 h 1330678"/>
              <a:gd name="connsiteX1" fmla="*/ 46963 w 788135"/>
              <a:gd name="connsiteY1" fmla="*/ 421479 h 1330678"/>
              <a:gd name="connsiteX2" fmla="*/ 141015 w 788135"/>
              <a:gd name="connsiteY2" fmla="*/ 150664 h 1330678"/>
              <a:gd name="connsiteX3" fmla="*/ 404953 w 788135"/>
              <a:gd name="connsiteY3" fmla="*/ 242 h 1330678"/>
              <a:gd name="connsiteX4" fmla="*/ 660191 w 788135"/>
              <a:gd name="connsiteY4" fmla="*/ 143084 h 1330678"/>
              <a:gd name="connsiteX5" fmla="*/ 788057 w 788135"/>
              <a:gd name="connsiteY5" fmla="*/ 874339 h 1330678"/>
              <a:gd name="connsiteX6" fmla="*/ 673251 w 788135"/>
              <a:gd name="connsiteY6" fmla="*/ 1205384 h 1330678"/>
              <a:gd name="connsiteX7" fmla="*/ 346798 w 788135"/>
              <a:gd name="connsiteY7" fmla="*/ 1329415 h 1330678"/>
              <a:gd name="connsiteX8" fmla="*/ 157492 w 788135"/>
              <a:gd name="connsiteY8" fmla="*/ 1141044 h 1330678"/>
              <a:gd name="connsiteX9" fmla="*/ 68591 w 788135"/>
              <a:gd name="connsiteY9" fmla="*/ 566957 h 1330678"/>
              <a:gd name="connsiteX10" fmla="*/ 3398 w 788135"/>
              <a:gd name="connsiteY10" fmla="*/ 593372 h 1330678"/>
              <a:gd name="connsiteX0" fmla="*/ 3691 w 785392"/>
              <a:gd name="connsiteY0" fmla="*/ 599057 h 1330678"/>
              <a:gd name="connsiteX1" fmla="*/ 44220 w 785392"/>
              <a:gd name="connsiteY1" fmla="*/ 421479 h 1330678"/>
              <a:gd name="connsiteX2" fmla="*/ 138272 w 785392"/>
              <a:gd name="connsiteY2" fmla="*/ 150664 h 1330678"/>
              <a:gd name="connsiteX3" fmla="*/ 402210 w 785392"/>
              <a:gd name="connsiteY3" fmla="*/ 242 h 1330678"/>
              <a:gd name="connsiteX4" fmla="*/ 657448 w 785392"/>
              <a:gd name="connsiteY4" fmla="*/ 143084 h 1330678"/>
              <a:gd name="connsiteX5" fmla="*/ 785314 w 785392"/>
              <a:gd name="connsiteY5" fmla="*/ 874339 h 1330678"/>
              <a:gd name="connsiteX6" fmla="*/ 670508 w 785392"/>
              <a:gd name="connsiteY6" fmla="*/ 1205384 h 1330678"/>
              <a:gd name="connsiteX7" fmla="*/ 344055 w 785392"/>
              <a:gd name="connsiteY7" fmla="*/ 1329415 h 1330678"/>
              <a:gd name="connsiteX8" fmla="*/ 154749 w 785392"/>
              <a:gd name="connsiteY8" fmla="*/ 1141044 h 1330678"/>
              <a:gd name="connsiteX9" fmla="*/ 65848 w 785392"/>
              <a:gd name="connsiteY9" fmla="*/ 566957 h 1330678"/>
              <a:gd name="connsiteX10" fmla="*/ 3691 w 785392"/>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67586 w 787130"/>
              <a:gd name="connsiteY9" fmla="*/ 566957 h 1330678"/>
              <a:gd name="connsiteX10" fmla="*/ 5429 w 787130"/>
              <a:gd name="connsiteY10" fmla="*/ 599057 h 1330678"/>
              <a:gd name="connsiteX0" fmla="*/ 5429 w 787130"/>
              <a:gd name="connsiteY0" fmla="*/ 599057 h 1330678"/>
              <a:gd name="connsiteX1" fmla="*/ 45958 w 787130"/>
              <a:gd name="connsiteY1" fmla="*/ 421479 h 1330678"/>
              <a:gd name="connsiteX2" fmla="*/ 140010 w 787130"/>
              <a:gd name="connsiteY2" fmla="*/ 150664 h 1330678"/>
              <a:gd name="connsiteX3" fmla="*/ 403948 w 787130"/>
              <a:gd name="connsiteY3" fmla="*/ 242 h 1330678"/>
              <a:gd name="connsiteX4" fmla="*/ 659186 w 787130"/>
              <a:gd name="connsiteY4" fmla="*/ 143084 h 1330678"/>
              <a:gd name="connsiteX5" fmla="*/ 787052 w 787130"/>
              <a:gd name="connsiteY5" fmla="*/ 874339 h 1330678"/>
              <a:gd name="connsiteX6" fmla="*/ 672246 w 787130"/>
              <a:gd name="connsiteY6" fmla="*/ 1205384 h 1330678"/>
              <a:gd name="connsiteX7" fmla="*/ 345793 w 787130"/>
              <a:gd name="connsiteY7" fmla="*/ 1329415 h 1330678"/>
              <a:gd name="connsiteX8" fmla="*/ 156487 w 787130"/>
              <a:gd name="connsiteY8" fmla="*/ 1141044 h 1330678"/>
              <a:gd name="connsiteX9" fmla="*/ 58183 w 787130"/>
              <a:gd name="connsiteY9" fmla="*/ 568228 h 1330678"/>
              <a:gd name="connsiteX10" fmla="*/ 5429 w 787130"/>
              <a:gd name="connsiteY10" fmla="*/ 599057 h 1330678"/>
              <a:gd name="connsiteX0" fmla="*/ 5429 w 787130"/>
              <a:gd name="connsiteY0" fmla="*/ 751347 h 1482968"/>
              <a:gd name="connsiteX1" fmla="*/ 45958 w 787130"/>
              <a:gd name="connsiteY1" fmla="*/ 573769 h 1482968"/>
              <a:gd name="connsiteX2" fmla="*/ 140010 w 787130"/>
              <a:gd name="connsiteY2" fmla="*/ 302954 h 1482968"/>
              <a:gd name="connsiteX3" fmla="*/ 403948 w 787130"/>
              <a:gd name="connsiteY3" fmla="*/ 9 h 1482968"/>
              <a:gd name="connsiteX4" fmla="*/ 659186 w 787130"/>
              <a:gd name="connsiteY4" fmla="*/ 295374 h 1482968"/>
              <a:gd name="connsiteX5" fmla="*/ 787052 w 787130"/>
              <a:gd name="connsiteY5" fmla="*/ 1026629 h 1482968"/>
              <a:gd name="connsiteX6" fmla="*/ 672246 w 787130"/>
              <a:gd name="connsiteY6" fmla="*/ 1357674 h 1482968"/>
              <a:gd name="connsiteX7" fmla="*/ 345793 w 787130"/>
              <a:gd name="connsiteY7" fmla="*/ 1481705 h 1482968"/>
              <a:gd name="connsiteX8" fmla="*/ 156487 w 787130"/>
              <a:gd name="connsiteY8" fmla="*/ 1293334 h 1482968"/>
              <a:gd name="connsiteX9" fmla="*/ 58183 w 787130"/>
              <a:gd name="connsiteY9" fmla="*/ 720518 h 1482968"/>
              <a:gd name="connsiteX10" fmla="*/ 5429 w 787130"/>
              <a:gd name="connsiteY10" fmla="*/ 751347 h 1482968"/>
              <a:gd name="connsiteX0" fmla="*/ 5429 w 787052"/>
              <a:gd name="connsiteY0" fmla="*/ 754100 h 1485721"/>
              <a:gd name="connsiteX1" fmla="*/ 45958 w 787052"/>
              <a:gd name="connsiteY1" fmla="*/ 576522 h 1485721"/>
              <a:gd name="connsiteX2" fmla="*/ 140010 w 787052"/>
              <a:gd name="connsiteY2" fmla="*/ 305707 h 1485721"/>
              <a:gd name="connsiteX3" fmla="*/ 403948 w 787052"/>
              <a:gd name="connsiteY3" fmla="*/ 2762 h 1485721"/>
              <a:gd name="connsiteX4" fmla="*/ 672102 w 787052"/>
              <a:gd name="connsiteY4" fmla="*/ 209565 h 1485721"/>
              <a:gd name="connsiteX5" fmla="*/ 787052 w 787052"/>
              <a:gd name="connsiteY5" fmla="*/ 1029382 h 1485721"/>
              <a:gd name="connsiteX6" fmla="*/ 672246 w 787052"/>
              <a:gd name="connsiteY6" fmla="*/ 1360427 h 1485721"/>
              <a:gd name="connsiteX7" fmla="*/ 345793 w 787052"/>
              <a:gd name="connsiteY7" fmla="*/ 1484458 h 1485721"/>
              <a:gd name="connsiteX8" fmla="*/ 156487 w 787052"/>
              <a:gd name="connsiteY8" fmla="*/ 1296087 h 1485721"/>
              <a:gd name="connsiteX9" fmla="*/ 58183 w 787052"/>
              <a:gd name="connsiteY9" fmla="*/ 723271 h 1485721"/>
              <a:gd name="connsiteX10" fmla="*/ 5429 w 787052"/>
              <a:gd name="connsiteY10" fmla="*/ 754100 h 1485721"/>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58183 w 787052"/>
              <a:gd name="connsiteY9" fmla="*/ 72057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429 w 787052"/>
              <a:gd name="connsiteY0" fmla="*/ 751399 h 1483020"/>
              <a:gd name="connsiteX1" fmla="*/ 45958 w 787052"/>
              <a:gd name="connsiteY1" fmla="*/ 573821 h 1483020"/>
              <a:gd name="connsiteX2" fmla="*/ 140010 w 787052"/>
              <a:gd name="connsiteY2" fmla="*/ 189844 h 1483020"/>
              <a:gd name="connsiteX3" fmla="*/ 403948 w 787052"/>
              <a:gd name="connsiteY3" fmla="*/ 61 h 1483020"/>
              <a:gd name="connsiteX4" fmla="*/ 672102 w 787052"/>
              <a:gd name="connsiteY4" fmla="*/ 206864 h 1483020"/>
              <a:gd name="connsiteX5" fmla="*/ 787052 w 787052"/>
              <a:gd name="connsiteY5" fmla="*/ 1026681 h 1483020"/>
              <a:gd name="connsiteX6" fmla="*/ 672246 w 787052"/>
              <a:gd name="connsiteY6" fmla="*/ 1357726 h 1483020"/>
              <a:gd name="connsiteX7" fmla="*/ 345793 w 787052"/>
              <a:gd name="connsiteY7" fmla="*/ 1481757 h 1483020"/>
              <a:gd name="connsiteX8" fmla="*/ 156487 w 787052"/>
              <a:gd name="connsiteY8" fmla="*/ 1293386 h 1483020"/>
              <a:gd name="connsiteX9" fmla="*/ 71099 w 787052"/>
              <a:gd name="connsiteY9" fmla="*/ 755010 h 1483020"/>
              <a:gd name="connsiteX10" fmla="*/ 5429 w 787052"/>
              <a:gd name="connsiteY10" fmla="*/ 751399 h 1483020"/>
              <a:gd name="connsiteX0" fmla="*/ 5782 w 785613"/>
              <a:gd name="connsiteY0" fmla="*/ 784164 h 1483020"/>
              <a:gd name="connsiteX1" fmla="*/ 44519 w 785613"/>
              <a:gd name="connsiteY1" fmla="*/ 573821 h 1483020"/>
              <a:gd name="connsiteX2" fmla="*/ 138571 w 785613"/>
              <a:gd name="connsiteY2" fmla="*/ 189844 h 1483020"/>
              <a:gd name="connsiteX3" fmla="*/ 402509 w 785613"/>
              <a:gd name="connsiteY3" fmla="*/ 61 h 1483020"/>
              <a:gd name="connsiteX4" fmla="*/ 670663 w 785613"/>
              <a:gd name="connsiteY4" fmla="*/ 206864 h 1483020"/>
              <a:gd name="connsiteX5" fmla="*/ 785613 w 785613"/>
              <a:gd name="connsiteY5" fmla="*/ 1026681 h 1483020"/>
              <a:gd name="connsiteX6" fmla="*/ 670807 w 785613"/>
              <a:gd name="connsiteY6" fmla="*/ 1357726 h 1483020"/>
              <a:gd name="connsiteX7" fmla="*/ 344354 w 785613"/>
              <a:gd name="connsiteY7" fmla="*/ 1481757 h 1483020"/>
              <a:gd name="connsiteX8" fmla="*/ 155048 w 785613"/>
              <a:gd name="connsiteY8" fmla="*/ 1293386 h 1483020"/>
              <a:gd name="connsiteX9" fmla="*/ 69660 w 785613"/>
              <a:gd name="connsiteY9" fmla="*/ 755010 h 1483020"/>
              <a:gd name="connsiteX10" fmla="*/ 5782 w 785613"/>
              <a:gd name="connsiteY10" fmla="*/ 784164 h 1483020"/>
              <a:gd name="connsiteX0" fmla="*/ 5430 w 785261"/>
              <a:gd name="connsiteY0" fmla="*/ 784162 h 1483018"/>
              <a:gd name="connsiteX1" fmla="*/ 45959 w 785261"/>
              <a:gd name="connsiteY1" fmla="*/ 546516 h 1483018"/>
              <a:gd name="connsiteX2" fmla="*/ 138219 w 785261"/>
              <a:gd name="connsiteY2" fmla="*/ 189842 h 1483018"/>
              <a:gd name="connsiteX3" fmla="*/ 402157 w 785261"/>
              <a:gd name="connsiteY3" fmla="*/ 59 h 1483018"/>
              <a:gd name="connsiteX4" fmla="*/ 670311 w 785261"/>
              <a:gd name="connsiteY4" fmla="*/ 206862 h 1483018"/>
              <a:gd name="connsiteX5" fmla="*/ 785261 w 785261"/>
              <a:gd name="connsiteY5" fmla="*/ 1026679 h 1483018"/>
              <a:gd name="connsiteX6" fmla="*/ 670455 w 785261"/>
              <a:gd name="connsiteY6" fmla="*/ 1357724 h 1483018"/>
              <a:gd name="connsiteX7" fmla="*/ 344002 w 785261"/>
              <a:gd name="connsiteY7" fmla="*/ 1481755 h 1483018"/>
              <a:gd name="connsiteX8" fmla="*/ 154696 w 785261"/>
              <a:gd name="connsiteY8" fmla="*/ 1293384 h 1483018"/>
              <a:gd name="connsiteX9" fmla="*/ 69308 w 785261"/>
              <a:gd name="connsiteY9" fmla="*/ 755008 h 1483018"/>
              <a:gd name="connsiteX10" fmla="*/ 5430 w 785261"/>
              <a:gd name="connsiteY10" fmla="*/ 784162 h 1483018"/>
              <a:gd name="connsiteX0" fmla="*/ 7552 w 778423"/>
              <a:gd name="connsiteY0" fmla="*/ 822387 h 1483018"/>
              <a:gd name="connsiteX1" fmla="*/ 39121 w 778423"/>
              <a:gd name="connsiteY1" fmla="*/ 546516 h 1483018"/>
              <a:gd name="connsiteX2" fmla="*/ 131381 w 778423"/>
              <a:gd name="connsiteY2" fmla="*/ 189842 h 1483018"/>
              <a:gd name="connsiteX3" fmla="*/ 395319 w 778423"/>
              <a:gd name="connsiteY3" fmla="*/ 59 h 1483018"/>
              <a:gd name="connsiteX4" fmla="*/ 663473 w 778423"/>
              <a:gd name="connsiteY4" fmla="*/ 206862 h 1483018"/>
              <a:gd name="connsiteX5" fmla="*/ 778423 w 778423"/>
              <a:gd name="connsiteY5" fmla="*/ 1026679 h 1483018"/>
              <a:gd name="connsiteX6" fmla="*/ 663617 w 778423"/>
              <a:gd name="connsiteY6" fmla="*/ 1357724 h 1483018"/>
              <a:gd name="connsiteX7" fmla="*/ 337164 w 778423"/>
              <a:gd name="connsiteY7" fmla="*/ 1481755 h 1483018"/>
              <a:gd name="connsiteX8" fmla="*/ 147858 w 778423"/>
              <a:gd name="connsiteY8" fmla="*/ 1293384 h 1483018"/>
              <a:gd name="connsiteX9" fmla="*/ 62470 w 778423"/>
              <a:gd name="connsiteY9" fmla="*/ 755008 h 1483018"/>
              <a:gd name="connsiteX10" fmla="*/ 7552 w 778423"/>
              <a:gd name="connsiteY10" fmla="*/ 822387 h 1483018"/>
              <a:gd name="connsiteX0" fmla="*/ 5173 w 776044"/>
              <a:gd name="connsiteY0" fmla="*/ 822387 h 1483018"/>
              <a:gd name="connsiteX1" fmla="*/ 36742 w 776044"/>
              <a:gd name="connsiteY1" fmla="*/ 546516 h 1483018"/>
              <a:gd name="connsiteX2" fmla="*/ 129002 w 776044"/>
              <a:gd name="connsiteY2" fmla="*/ 189842 h 1483018"/>
              <a:gd name="connsiteX3" fmla="*/ 392940 w 776044"/>
              <a:gd name="connsiteY3" fmla="*/ 59 h 1483018"/>
              <a:gd name="connsiteX4" fmla="*/ 661094 w 776044"/>
              <a:gd name="connsiteY4" fmla="*/ 206862 h 1483018"/>
              <a:gd name="connsiteX5" fmla="*/ 776044 w 776044"/>
              <a:gd name="connsiteY5" fmla="*/ 1026679 h 1483018"/>
              <a:gd name="connsiteX6" fmla="*/ 661238 w 776044"/>
              <a:gd name="connsiteY6" fmla="*/ 1357724 h 1483018"/>
              <a:gd name="connsiteX7" fmla="*/ 334785 w 776044"/>
              <a:gd name="connsiteY7" fmla="*/ 1481755 h 1483018"/>
              <a:gd name="connsiteX8" fmla="*/ 145479 w 776044"/>
              <a:gd name="connsiteY8" fmla="*/ 1293384 h 1483018"/>
              <a:gd name="connsiteX9" fmla="*/ 60091 w 776044"/>
              <a:gd name="connsiteY9" fmla="*/ 755008 h 1483018"/>
              <a:gd name="connsiteX10" fmla="*/ 5173 w 776044"/>
              <a:gd name="connsiteY10" fmla="*/ 822387 h 1483018"/>
              <a:gd name="connsiteX0" fmla="*/ 3111 w 773982"/>
              <a:gd name="connsiteY0" fmla="*/ 822384 h 1483015"/>
              <a:gd name="connsiteX1" fmla="*/ 43640 w 773982"/>
              <a:gd name="connsiteY1" fmla="*/ 516479 h 1483015"/>
              <a:gd name="connsiteX2" fmla="*/ 126940 w 773982"/>
              <a:gd name="connsiteY2" fmla="*/ 189839 h 1483015"/>
              <a:gd name="connsiteX3" fmla="*/ 390878 w 773982"/>
              <a:gd name="connsiteY3" fmla="*/ 56 h 1483015"/>
              <a:gd name="connsiteX4" fmla="*/ 659032 w 773982"/>
              <a:gd name="connsiteY4" fmla="*/ 206859 h 1483015"/>
              <a:gd name="connsiteX5" fmla="*/ 773982 w 773982"/>
              <a:gd name="connsiteY5" fmla="*/ 1026676 h 1483015"/>
              <a:gd name="connsiteX6" fmla="*/ 659176 w 773982"/>
              <a:gd name="connsiteY6" fmla="*/ 1357721 h 1483015"/>
              <a:gd name="connsiteX7" fmla="*/ 332723 w 773982"/>
              <a:gd name="connsiteY7" fmla="*/ 1481752 h 1483015"/>
              <a:gd name="connsiteX8" fmla="*/ 143417 w 773982"/>
              <a:gd name="connsiteY8" fmla="*/ 1293381 h 1483015"/>
              <a:gd name="connsiteX9" fmla="*/ 58029 w 773982"/>
              <a:gd name="connsiteY9" fmla="*/ 755005 h 1483015"/>
              <a:gd name="connsiteX10" fmla="*/ 3111 w 773982"/>
              <a:gd name="connsiteY10" fmla="*/ 822384 h 1483015"/>
              <a:gd name="connsiteX0" fmla="*/ 3111 w 773982"/>
              <a:gd name="connsiteY0" fmla="*/ 822399 h 1483030"/>
              <a:gd name="connsiteX1" fmla="*/ 43640 w 773982"/>
              <a:gd name="connsiteY1" fmla="*/ 516494 h 1483030"/>
              <a:gd name="connsiteX2" fmla="*/ 126940 w 773982"/>
              <a:gd name="connsiteY2" fmla="*/ 189854 h 1483030"/>
              <a:gd name="connsiteX3" fmla="*/ 390878 w 773982"/>
              <a:gd name="connsiteY3" fmla="*/ 71 h 1483030"/>
              <a:gd name="connsiteX4" fmla="*/ 659032 w 773982"/>
              <a:gd name="connsiteY4" fmla="*/ 206874 h 1483030"/>
              <a:gd name="connsiteX5" fmla="*/ 773982 w 773982"/>
              <a:gd name="connsiteY5" fmla="*/ 1026691 h 1483030"/>
              <a:gd name="connsiteX6" fmla="*/ 659176 w 773982"/>
              <a:gd name="connsiteY6" fmla="*/ 1357736 h 1483030"/>
              <a:gd name="connsiteX7" fmla="*/ 332723 w 773982"/>
              <a:gd name="connsiteY7" fmla="*/ 1481767 h 1483030"/>
              <a:gd name="connsiteX8" fmla="*/ 143417 w 773982"/>
              <a:gd name="connsiteY8" fmla="*/ 1293396 h 1483030"/>
              <a:gd name="connsiteX9" fmla="*/ 58029 w 773982"/>
              <a:gd name="connsiteY9" fmla="*/ 755020 h 1483030"/>
              <a:gd name="connsiteX10" fmla="*/ 3111 w 773982"/>
              <a:gd name="connsiteY10" fmla="*/ 822399 h 1483030"/>
              <a:gd name="connsiteX0" fmla="*/ 1158 w 772029"/>
              <a:gd name="connsiteY0" fmla="*/ 822384 h 1483015"/>
              <a:gd name="connsiteX1" fmla="*/ 66600 w 772029"/>
              <a:gd name="connsiteY1" fmla="*/ 513029 h 1483015"/>
              <a:gd name="connsiteX2" fmla="*/ 124987 w 772029"/>
              <a:gd name="connsiteY2" fmla="*/ 189839 h 1483015"/>
              <a:gd name="connsiteX3" fmla="*/ 388925 w 772029"/>
              <a:gd name="connsiteY3" fmla="*/ 56 h 1483015"/>
              <a:gd name="connsiteX4" fmla="*/ 657079 w 772029"/>
              <a:gd name="connsiteY4" fmla="*/ 206859 h 1483015"/>
              <a:gd name="connsiteX5" fmla="*/ 772029 w 772029"/>
              <a:gd name="connsiteY5" fmla="*/ 1026676 h 1483015"/>
              <a:gd name="connsiteX6" fmla="*/ 657223 w 772029"/>
              <a:gd name="connsiteY6" fmla="*/ 1357721 h 1483015"/>
              <a:gd name="connsiteX7" fmla="*/ 330770 w 772029"/>
              <a:gd name="connsiteY7" fmla="*/ 1481752 h 1483015"/>
              <a:gd name="connsiteX8" fmla="*/ 141464 w 772029"/>
              <a:gd name="connsiteY8" fmla="*/ 1293381 h 1483015"/>
              <a:gd name="connsiteX9" fmla="*/ 56076 w 772029"/>
              <a:gd name="connsiteY9" fmla="*/ 755005 h 1483015"/>
              <a:gd name="connsiteX10" fmla="*/ 1158 w 772029"/>
              <a:gd name="connsiteY10" fmla="*/ 822384 h 1483015"/>
              <a:gd name="connsiteX0" fmla="*/ 923 w 771794"/>
              <a:gd name="connsiteY0" fmla="*/ 822384 h 1483015"/>
              <a:gd name="connsiteX1" fmla="*/ 75424 w 771794"/>
              <a:gd name="connsiteY1" fmla="*/ 513030 h 1483015"/>
              <a:gd name="connsiteX2" fmla="*/ 124752 w 771794"/>
              <a:gd name="connsiteY2" fmla="*/ 189839 h 1483015"/>
              <a:gd name="connsiteX3" fmla="*/ 388690 w 771794"/>
              <a:gd name="connsiteY3" fmla="*/ 56 h 1483015"/>
              <a:gd name="connsiteX4" fmla="*/ 656844 w 771794"/>
              <a:gd name="connsiteY4" fmla="*/ 206859 h 1483015"/>
              <a:gd name="connsiteX5" fmla="*/ 771794 w 771794"/>
              <a:gd name="connsiteY5" fmla="*/ 1026676 h 1483015"/>
              <a:gd name="connsiteX6" fmla="*/ 656988 w 771794"/>
              <a:gd name="connsiteY6" fmla="*/ 1357721 h 1483015"/>
              <a:gd name="connsiteX7" fmla="*/ 330535 w 771794"/>
              <a:gd name="connsiteY7" fmla="*/ 1481752 h 1483015"/>
              <a:gd name="connsiteX8" fmla="*/ 141229 w 771794"/>
              <a:gd name="connsiteY8" fmla="*/ 1293381 h 1483015"/>
              <a:gd name="connsiteX9" fmla="*/ 55841 w 771794"/>
              <a:gd name="connsiteY9" fmla="*/ 755005 h 1483015"/>
              <a:gd name="connsiteX10" fmla="*/ 923 w 771794"/>
              <a:gd name="connsiteY10" fmla="*/ 822384 h 1483015"/>
              <a:gd name="connsiteX0" fmla="*/ 923 w 771794"/>
              <a:gd name="connsiteY0" fmla="*/ 822427 h 1483058"/>
              <a:gd name="connsiteX1" fmla="*/ 75424 w 771794"/>
              <a:gd name="connsiteY1" fmla="*/ 513073 h 1483058"/>
              <a:gd name="connsiteX2" fmla="*/ 124752 w 771794"/>
              <a:gd name="connsiteY2" fmla="*/ 220941 h 1483058"/>
              <a:gd name="connsiteX3" fmla="*/ 388690 w 771794"/>
              <a:gd name="connsiteY3" fmla="*/ 99 h 1483058"/>
              <a:gd name="connsiteX4" fmla="*/ 656844 w 771794"/>
              <a:gd name="connsiteY4" fmla="*/ 206902 h 1483058"/>
              <a:gd name="connsiteX5" fmla="*/ 771794 w 771794"/>
              <a:gd name="connsiteY5" fmla="*/ 1026719 h 1483058"/>
              <a:gd name="connsiteX6" fmla="*/ 656988 w 771794"/>
              <a:gd name="connsiteY6" fmla="*/ 1357764 h 1483058"/>
              <a:gd name="connsiteX7" fmla="*/ 330535 w 771794"/>
              <a:gd name="connsiteY7" fmla="*/ 1481795 h 1483058"/>
              <a:gd name="connsiteX8" fmla="*/ 141229 w 771794"/>
              <a:gd name="connsiteY8" fmla="*/ 1293424 h 1483058"/>
              <a:gd name="connsiteX9" fmla="*/ 55841 w 771794"/>
              <a:gd name="connsiteY9" fmla="*/ 755048 h 1483058"/>
              <a:gd name="connsiteX10" fmla="*/ 923 w 771794"/>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56959 w 772912"/>
              <a:gd name="connsiteY9" fmla="*/ 755048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6018 w 772912"/>
              <a:gd name="connsiteY9" fmla="*/ 744695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68283 w 772912"/>
              <a:gd name="connsiteY9" fmla="*/ 758499 h 1483058"/>
              <a:gd name="connsiteX10" fmla="*/ 2041 w 772912"/>
              <a:gd name="connsiteY10" fmla="*/ 822427 h 1483058"/>
              <a:gd name="connsiteX0" fmla="*/ 2041 w 772912"/>
              <a:gd name="connsiteY0" fmla="*/ 822427 h 1483058"/>
              <a:gd name="connsiteX1" fmla="*/ 76542 w 772912"/>
              <a:gd name="connsiteY1" fmla="*/ 513073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041 w 772912"/>
              <a:gd name="connsiteY0" fmla="*/ 822427 h 1483058"/>
              <a:gd name="connsiteX1" fmla="*/ 76542 w 772912"/>
              <a:gd name="connsiteY1" fmla="*/ 561386 h 1483058"/>
              <a:gd name="connsiteX2" fmla="*/ 125870 w 772912"/>
              <a:gd name="connsiteY2" fmla="*/ 220941 h 1483058"/>
              <a:gd name="connsiteX3" fmla="*/ 389808 w 772912"/>
              <a:gd name="connsiteY3" fmla="*/ 99 h 1483058"/>
              <a:gd name="connsiteX4" fmla="*/ 657962 w 772912"/>
              <a:gd name="connsiteY4" fmla="*/ 206902 h 1483058"/>
              <a:gd name="connsiteX5" fmla="*/ 772912 w 772912"/>
              <a:gd name="connsiteY5" fmla="*/ 1026719 h 1483058"/>
              <a:gd name="connsiteX6" fmla="*/ 658106 w 772912"/>
              <a:gd name="connsiteY6" fmla="*/ 1357764 h 1483058"/>
              <a:gd name="connsiteX7" fmla="*/ 331653 w 772912"/>
              <a:gd name="connsiteY7" fmla="*/ 1481795 h 1483058"/>
              <a:gd name="connsiteX8" fmla="*/ 142347 w 772912"/>
              <a:gd name="connsiteY8" fmla="*/ 1293424 h 1483058"/>
              <a:gd name="connsiteX9" fmla="*/ 72813 w 772912"/>
              <a:gd name="connsiteY9" fmla="*/ 751597 h 1483058"/>
              <a:gd name="connsiteX10" fmla="*/ 2041 w 772912"/>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4 h 1483058"/>
              <a:gd name="connsiteX9" fmla="*/ 73509 w 773608"/>
              <a:gd name="connsiteY9" fmla="*/ 751597 h 1483058"/>
              <a:gd name="connsiteX10" fmla="*/ 2737 w 773608"/>
              <a:gd name="connsiteY10" fmla="*/ 822427 h 1483058"/>
              <a:gd name="connsiteX0" fmla="*/ 2737 w 773608"/>
              <a:gd name="connsiteY0" fmla="*/ 822427 h 1483058"/>
              <a:gd name="connsiteX1" fmla="*/ 70444 w 773608"/>
              <a:gd name="connsiteY1" fmla="*/ 575190 h 1483058"/>
              <a:gd name="connsiteX2" fmla="*/ 126566 w 773608"/>
              <a:gd name="connsiteY2" fmla="*/ 220941 h 1483058"/>
              <a:gd name="connsiteX3" fmla="*/ 390504 w 773608"/>
              <a:gd name="connsiteY3" fmla="*/ 99 h 1483058"/>
              <a:gd name="connsiteX4" fmla="*/ 658658 w 773608"/>
              <a:gd name="connsiteY4" fmla="*/ 206902 h 1483058"/>
              <a:gd name="connsiteX5" fmla="*/ 773608 w 773608"/>
              <a:gd name="connsiteY5" fmla="*/ 1026719 h 1483058"/>
              <a:gd name="connsiteX6" fmla="*/ 658802 w 773608"/>
              <a:gd name="connsiteY6" fmla="*/ 1357764 h 1483058"/>
              <a:gd name="connsiteX7" fmla="*/ 332349 w 773608"/>
              <a:gd name="connsiteY7" fmla="*/ 1481795 h 1483058"/>
              <a:gd name="connsiteX8" fmla="*/ 143043 w 773608"/>
              <a:gd name="connsiteY8" fmla="*/ 1293425 h 1483058"/>
              <a:gd name="connsiteX9" fmla="*/ 73509 w 773608"/>
              <a:gd name="connsiteY9" fmla="*/ 751597 h 1483058"/>
              <a:gd name="connsiteX10" fmla="*/ 2737 w 773608"/>
              <a:gd name="connsiteY10" fmla="*/ 822427 h 1483058"/>
              <a:gd name="connsiteX0" fmla="*/ 2737 w 773608"/>
              <a:gd name="connsiteY0" fmla="*/ 784686 h 1445317"/>
              <a:gd name="connsiteX1" fmla="*/ 70444 w 773608"/>
              <a:gd name="connsiteY1" fmla="*/ 537449 h 1445317"/>
              <a:gd name="connsiteX2" fmla="*/ 126566 w 773608"/>
              <a:gd name="connsiteY2" fmla="*/ 183200 h 1445317"/>
              <a:gd name="connsiteX3" fmla="*/ 388239 w 773608"/>
              <a:gd name="connsiteY3" fmla="*/ 318 h 1445317"/>
              <a:gd name="connsiteX4" fmla="*/ 658658 w 773608"/>
              <a:gd name="connsiteY4" fmla="*/ 169161 h 1445317"/>
              <a:gd name="connsiteX5" fmla="*/ 773608 w 773608"/>
              <a:gd name="connsiteY5" fmla="*/ 988978 h 1445317"/>
              <a:gd name="connsiteX6" fmla="*/ 658802 w 773608"/>
              <a:gd name="connsiteY6" fmla="*/ 1320023 h 1445317"/>
              <a:gd name="connsiteX7" fmla="*/ 332349 w 773608"/>
              <a:gd name="connsiteY7" fmla="*/ 1444054 h 1445317"/>
              <a:gd name="connsiteX8" fmla="*/ 143043 w 773608"/>
              <a:gd name="connsiteY8" fmla="*/ 1255684 h 1445317"/>
              <a:gd name="connsiteX9" fmla="*/ 73509 w 773608"/>
              <a:gd name="connsiteY9" fmla="*/ 713856 h 1445317"/>
              <a:gd name="connsiteX10" fmla="*/ 2737 w 773608"/>
              <a:gd name="connsiteY10" fmla="*/ 784686 h 1445317"/>
              <a:gd name="connsiteX0" fmla="*/ 2737 w 773608"/>
              <a:gd name="connsiteY0" fmla="*/ 786943 h 1447574"/>
              <a:gd name="connsiteX1" fmla="*/ 70444 w 773608"/>
              <a:gd name="connsiteY1" fmla="*/ 539706 h 1447574"/>
              <a:gd name="connsiteX2" fmla="*/ 137890 w 773608"/>
              <a:gd name="connsiteY2" fmla="*/ 233770 h 1447574"/>
              <a:gd name="connsiteX3" fmla="*/ 388239 w 773608"/>
              <a:gd name="connsiteY3" fmla="*/ 2575 h 1447574"/>
              <a:gd name="connsiteX4" fmla="*/ 658658 w 773608"/>
              <a:gd name="connsiteY4" fmla="*/ 171418 h 1447574"/>
              <a:gd name="connsiteX5" fmla="*/ 773608 w 773608"/>
              <a:gd name="connsiteY5" fmla="*/ 991235 h 1447574"/>
              <a:gd name="connsiteX6" fmla="*/ 658802 w 773608"/>
              <a:gd name="connsiteY6" fmla="*/ 1322280 h 1447574"/>
              <a:gd name="connsiteX7" fmla="*/ 332349 w 773608"/>
              <a:gd name="connsiteY7" fmla="*/ 1446311 h 1447574"/>
              <a:gd name="connsiteX8" fmla="*/ 143043 w 773608"/>
              <a:gd name="connsiteY8" fmla="*/ 1257941 h 1447574"/>
              <a:gd name="connsiteX9" fmla="*/ 73509 w 773608"/>
              <a:gd name="connsiteY9" fmla="*/ 716113 h 1447574"/>
              <a:gd name="connsiteX10" fmla="*/ 2737 w 773608"/>
              <a:gd name="connsiteY10" fmla="*/ 786943 h 1447574"/>
              <a:gd name="connsiteX0" fmla="*/ 4243 w 775114"/>
              <a:gd name="connsiteY0" fmla="*/ 786943 h 1447574"/>
              <a:gd name="connsiteX1" fmla="*/ 62891 w 775114"/>
              <a:gd name="connsiteY1" fmla="*/ 522452 h 1447574"/>
              <a:gd name="connsiteX2" fmla="*/ 139396 w 775114"/>
              <a:gd name="connsiteY2" fmla="*/ 233770 h 1447574"/>
              <a:gd name="connsiteX3" fmla="*/ 389745 w 775114"/>
              <a:gd name="connsiteY3" fmla="*/ 2575 h 1447574"/>
              <a:gd name="connsiteX4" fmla="*/ 660164 w 775114"/>
              <a:gd name="connsiteY4" fmla="*/ 171418 h 1447574"/>
              <a:gd name="connsiteX5" fmla="*/ 775114 w 775114"/>
              <a:gd name="connsiteY5" fmla="*/ 991235 h 1447574"/>
              <a:gd name="connsiteX6" fmla="*/ 660308 w 775114"/>
              <a:gd name="connsiteY6" fmla="*/ 1322280 h 1447574"/>
              <a:gd name="connsiteX7" fmla="*/ 333855 w 775114"/>
              <a:gd name="connsiteY7" fmla="*/ 1446311 h 1447574"/>
              <a:gd name="connsiteX8" fmla="*/ 144549 w 775114"/>
              <a:gd name="connsiteY8" fmla="*/ 1257941 h 1447574"/>
              <a:gd name="connsiteX9" fmla="*/ 75015 w 775114"/>
              <a:gd name="connsiteY9" fmla="*/ 716113 h 1447574"/>
              <a:gd name="connsiteX10" fmla="*/ 4243 w 775114"/>
              <a:gd name="connsiteY10" fmla="*/ 786943 h 1447574"/>
              <a:gd name="connsiteX0" fmla="*/ 9050 w 779921"/>
              <a:gd name="connsiteY0" fmla="*/ 786943 h 1447574"/>
              <a:gd name="connsiteX1" fmla="*/ 51844 w 779921"/>
              <a:gd name="connsiteY1" fmla="*/ 522452 h 1447574"/>
              <a:gd name="connsiteX2" fmla="*/ 144203 w 779921"/>
              <a:gd name="connsiteY2" fmla="*/ 233770 h 1447574"/>
              <a:gd name="connsiteX3" fmla="*/ 394552 w 779921"/>
              <a:gd name="connsiteY3" fmla="*/ 2575 h 1447574"/>
              <a:gd name="connsiteX4" fmla="*/ 664971 w 779921"/>
              <a:gd name="connsiteY4" fmla="*/ 171418 h 1447574"/>
              <a:gd name="connsiteX5" fmla="*/ 779921 w 779921"/>
              <a:gd name="connsiteY5" fmla="*/ 991235 h 1447574"/>
              <a:gd name="connsiteX6" fmla="*/ 665115 w 779921"/>
              <a:gd name="connsiteY6" fmla="*/ 1322280 h 1447574"/>
              <a:gd name="connsiteX7" fmla="*/ 338662 w 779921"/>
              <a:gd name="connsiteY7" fmla="*/ 1446311 h 1447574"/>
              <a:gd name="connsiteX8" fmla="*/ 149356 w 779921"/>
              <a:gd name="connsiteY8" fmla="*/ 1257941 h 1447574"/>
              <a:gd name="connsiteX9" fmla="*/ 79822 w 779921"/>
              <a:gd name="connsiteY9" fmla="*/ 716113 h 1447574"/>
              <a:gd name="connsiteX10" fmla="*/ 9050 w 779921"/>
              <a:gd name="connsiteY10" fmla="*/ 786943 h 1447574"/>
              <a:gd name="connsiteX0" fmla="*/ 2472 w 773343"/>
              <a:gd name="connsiteY0" fmla="*/ 786943 h 1447574"/>
              <a:gd name="connsiteX1" fmla="*/ 72444 w 773343"/>
              <a:gd name="connsiteY1" fmla="*/ 525904 h 1447574"/>
              <a:gd name="connsiteX2" fmla="*/ 137625 w 773343"/>
              <a:gd name="connsiteY2" fmla="*/ 233770 h 1447574"/>
              <a:gd name="connsiteX3" fmla="*/ 387974 w 773343"/>
              <a:gd name="connsiteY3" fmla="*/ 2575 h 1447574"/>
              <a:gd name="connsiteX4" fmla="*/ 658393 w 773343"/>
              <a:gd name="connsiteY4" fmla="*/ 171418 h 1447574"/>
              <a:gd name="connsiteX5" fmla="*/ 773343 w 773343"/>
              <a:gd name="connsiteY5" fmla="*/ 991235 h 1447574"/>
              <a:gd name="connsiteX6" fmla="*/ 658537 w 773343"/>
              <a:gd name="connsiteY6" fmla="*/ 1322280 h 1447574"/>
              <a:gd name="connsiteX7" fmla="*/ 332084 w 773343"/>
              <a:gd name="connsiteY7" fmla="*/ 1446311 h 1447574"/>
              <a:gd name="connsiteX8" fmla="*/ 142778 w 773343"/>
              <a:gd name="connsiteY8" fmla="*/ 1257941 h 1447574"/>
              <a:gd name="connsiteX9" fmla="*/ 73244 w 773343"/>
              <a:gd name="connsiteY9" fmla="*/ 716113 h 1447574"/>
              <a:gd name="connsiteX10" fmla="*/ 2472 w 773343"/>
              <a:gd name="connsiteY10" fmla="*/ 786943 h 1447574"/>
              <a:gd name="connsiteX0" fmla="*/ 1502 w 772373"/>
              <a:gd name="connsiteY0" fmla="*/ 786943 h 1447574"/>
              <a:gd name="connsiteX1" fmla="*/ 71474 w 772373"/>
              <a:gd name="connsiteY1" fmla="*/ 525904 h 1447574"/>
              <a:gd name="connsiteX2" fmla="*/ 136655 w 772373"/>
              <a:gd name="connsiteY2" fmla="*/ 233770 h 1447574"/>
              <a:gd name="connsiteX3" fmla="*/ 387004 w 772373"/>
              <a:gd name="connsiteY3" fmla="*/ 2575 h 1447574"/>
              <a:gd name="connsiteX4" fmla="*/ 657423 w 772373"/>
              <a:gd name="connsiteY4" fmla="*/ 171418 h 1447574"/>
              <a:gd name="connsiteX5" fmla="*/ 772373 w 772373"/>
              <a:gd name="connsiteY5" fmla="*/ 991235 h 1447574"/>
              <a:gd name="connsiteX6" fmla="*/ 657567 w 772373"/>
              <a:gd name="connsiteY6" fmla="*/ 1322280 h 1447574"/>
              <a:gd name="connsiteX7" fmla="*/ 331114 w 772373"/>
              <a:gd name="connsiteY7" fmla="*/ 1446311 h 1447574"/>
              <a:gd name="connsiteX8" fmla="*/ 141808 w 772373"/>
              <a:gd name="connsiteY8" fmla="*/ 1257941 h 1447574"/>
              <a:gd name="connsiteX9" fmla="*/ 72274 w 772373"/>
              <a:gd name="connsiteY9" fmla="*/ 716113 h 1447574"/>
              <a:gd name="connsiteX10" fmla="*/ 1502 w 772373"/>
              <a:gd name="connsiteY10" fmla="*/ 786943 h 1447574"/>
              <a:gd name="connsiteX0" fmla="*/ 1931 w 772802"/>
              <a:gd name="connsiteY0" fmla="*/ 786943 h 1447574"/>
              <a:gd name="connsiteX1" fmla="*/ 65109 w 772802"/>
              <a:gd name="connsiteY1" fmla="*/ 532806 h 1447574"/>
              <a:gd name="connsiteX2" fmla="*/ 137084 w 772802"/>
              <a:gd name="connsiteY2" fmla="*/ 233770 h 1447574"/>
              <a:gd name="connsiteX3" fmla="*/ 387433 w 772802"/>
              <a:gd name="connsiteY3" fmla="*/ 2575 h 1447574"/>
              <a:gd name="connsiteX4" fmla="*/ 657852 w 772802"/>
              <a:gd name="connsiteY4" fmla="*/ 171418 h 1447574"/>
              <a:gd name="connsiteX5" fmla="*/ 772802 w 772802"/>
              <a:gd name="connsiteY5" fmla="*/ 991235 h 1447574"/>
              <a:gd name="connsiteX6" fmla="*/ 657996 w 772802"/>
              <a:gd name="connsiteY6" fmla="*/ 1322280 h 1447574"/>
              <a:gd name="connsiteX7" fmla="*/ 331543 w 772802"/>
              <a:gd name="connsiteY7" fmla="*/ 1446311 h 1447574"/>
              <a:gd name="connsiteX8" fmla="*/ 142237 w 772802"/>
              <a:gd name="connsiteY8" fmla="*/ 1257941 h 1447574"/>
              <a:gd name="connsiteX9" fmla="*/ 72703 w 772802"/>
              <a:gd name="connsiteY9" fmla="*/ 716113 h 1447574"/>
              <a:gd name="connsiteX10" fmla="*/ 1931 w 772802"/>
              <a:gd name="connsiteY10" fmla="*/ 786943 h 144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2802" h="1447574">
                <a:moveTo>
                  <a:pt x="1931" y="786943"/>
                </a:moveTo>
                <a:cubicBezTo>
                  <a:pt x="-5304" y="793031"/>
                  <a:pt x="6108" y="637170"/>
                  <a:pt x="65109" y="532806"/>
                </a:cubicBezTo>
                <a:cubicBezTo>
                  <a:pt x="95020" y="452841"/>
                  <a:pt x="83363" y="322142"/>
                  <a:pt x="137084" y="233770"/>
                </a:cubicBezTo>
                <a:cubicBezTo>
                  <a:pt x="190805" y="145398"/>
                  <a:pt x="300638" y="12967"/>
                  <a:pt x="387433" y="2575"/>
                </a:cubicBezTo>
                <a:cubicBezTo>
                  <a:pt x="474228" y="-7817"/>
                  <a:pt x="593624" y="6641"/>
                  <a:pt x="657852" y="171418"/>
                </a:cubicBezTo>
                <a:cubicBezTo>
                  <a:pt x="722080" y="336195"/>
                  <a:pt x="772778" y="799425"/>
                  <a:pt x="772802" y="991235"/>
                </a:cubicBezTo>
                <a:cubicBezTo>
                  <a:pt x="772826" y="1183045"/>
                  <a:pt x="731539" y="1246434"/>
                  <a:pt x="657996" y="1322280"/>
                </a:cubicBezTo>
                <a:cubicBezTo>
                  <a:pt x="584453" y="1398126"/>
                  <a:pt x="417503" y="1457034"/>
                  <a:pt x="331543" y="1446311"/>
                </a:cubicBezTo>
                <a:cubicBezTo>
                  <a:pt x="245583" y="1435588"/>
                  <a:pt x="162488" y="1364071"/>
                  <a:pt x="142237" y="1257941"/>
                </a:cubicBezTo>
                <a:cubicBezTo>
                  <a:pt x="70105" y="1028184"/>
                  <a:pt x="105499" y="806115"/>
                  <a:pt x="72703" y="716113"/>
                </a:cubicBezTo>
                <a:cubicBezTo>
                  <a:pt x="35569" y="690454"/>
                  <a:pt x="12746" y="754000"/>
                  <a:pt x="1931" y="786943"/>
                </a:cubicBezTo>
                <a:close/>
              </a:path>
            </a:pathLst>
          </a:custGeom>
          <a:noFill/>
          <a:ln w="19050" cap="flat">
            <a:solidFill>
              <a:schemeClr val="tx1"/>
            </a:solidFill>
            <a:prstDash val="solid"/>
            <a:miter/>
          </a:ln>
        </p:spPr>
        <p:txBody>
          <a:bodyPr rtlCol="0" anchor="ctr"/>
          <a:lstStyle/>
          <a:p>
            <a:endParaRPr lang="en-US">
              <a:ln>
                <a:solidFill>
                  <a:srgbClr val="000000"/>
                </a:solidFill>
              </a:ln>
              <a:solidFill>
                <a:srgbClr val="000000"/>
              </a:solidFill>
            </a:endParaRPr>
          </a:p>
        </p:txBody>
      </p:sp>
      <p:pic>
        <p:nvPicPr>
          <p:cNvPr id="7" name="Content Placeholder 6">
            <a:extLst>
              <a:ext uri="{FF2B5EF4-FFF2-40B4-BE49-F238E27FC236}">
                <a16:creationId xmlns:a16="http://schemas.microsoft.com/office/drawing/2014/main" id="{AAACACCA-78F1-D9A6-089C-8FCA6C55F3F7}"/>
              </a:ext>
            </a:extLst>
          </p:cNvPr>
          <p:cNvPicPr>
            <a:picLocks noGrp="1" noChangeAspect="1"/>
          </p:cNvPicPr>
          <p:nvPr>
            <p:ph idx="1"/>
          </p:nvPr>
        </p:nvPicPr>
        <p:blipFill>
          <a:blip r:embed="rId2"/>
          <a:stretch>
            <a:fillRect/>
          </a:stretch>
        </p:blipFill>
        <p:spPr>
          <a:xfrm>
            <a:off x="5975159" y="1772943"/>
            <a:ext cx="5475419" cy="3066234"/>
          </a:xfrm>
          <a:prstGeom prst="rect">
            <a:avLst/>
          </a:prstGeom>
        </p:spPr>
      </p:pic>
      <p:sp>
        <p:nvSpPr>
          <p:cNvPr id="8" name="TextBox 7">
            <a:extLst>
              <a:ext uri="{FF2B5EF4-FFF2-40B4-BE49-F238E27FC236}">
                <a16:creationId xmlns:a16="http://schemas.microsoft.com/office/drawing/2014/main" id="{38D0BD9F-018C-35FC-96B8-CECF32F31897}"/>
              </a:ext>
            </a:extLst>
          </p:cNvPr>
          <p:cNvSpPr txBox="1"/>
          <p:nvPr/>
        </p:nvSpPr>
        <p:spPr>
          <a:xfrm>
            <a:off x="1209174" y="1956044"/>
            <a:ext cx="4441371" cy="1938992"/>
          </a:xfrm>
          <a:prstGeom prst="rect">
            <a:avLst/>
          </a:prstGeom>
          <a:noFill/>
        </p:spPr>
        <p:txBody>
          <a:bodyPr wrap="square" rtlCol="0">
            <a:spAutoFit/>
          </a:bodyPr>
          <a:lstStyle/>
          <a:p>
            <a:r>
              <a:rPr lang="en-US" sz="6000" dirty="0"/>
              <a:t>Human Genome Project – “The gene for…”</a:t>
            </a:r>
          </a:p>
        </p:txBody>
      </p:sp>
    </p:spTree>
    <p:extLst>
      <p:ext uri="{BB962C8B-B14F-4D97-AF65-F5344CB8AC3E}">
        <p14:creationId xmlns:p14="http://schemas.microsoft.com/office/powerpoint/2010/main" val="3249994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2D39442-E701-B031-A186-CFB283D3C894}"/>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4474318-9BA9-4C58-85CC-EAF141DDB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2AF383-6236-733F-3351-E76A61AE942F}"/>
              </a:ext>
            </a:extLst>
          </p:cNvPr>
          <p:cNvSpPr>
            <a:spLocks noGrp="1"/>
          </p:cNvSpPr>
          <p:nvPr>
            <p:ph type="title"/>
          </p:nvPr>
        </p:nvSpPr>
        <p:spPr>
          <a:xfrm>
            <a:off x="722569" y="1594885"/>
            <a:ext cx="3556795" cy="3824702"/>
          </a:xfrm>
        </p:spPr>
        <p:txBody>
          <a:bodyPr>
            <a:normAutofit/>
          </a:bodyPr>
          <a:lstStyle/>
          <a:p>
            <a:pPr algn="ctr"/>
            <a:r>
              <a:rPr lang="en-US" dirty="0"/>
              <a:t>GENES IDENTIFIED</a:t>
            </a:r>
          </a:p>
        </p:txBody>
      </p:sp>
      <p:sp>
        <p:nvSpPr>
          <p:cNvPr id="21" name="Freeform: Shape 20">
            <a:extLst>
              <a:ext uri="{FF2B5EF4-FFF2-40B4-BE49-F238E27FC236}">
                <a16:creationId xmlns:a16="http://schemas.microsoft.com/office/drawing/2014/main" id="{9F9F0D99-A2D7-4650-BA53-99550E8F68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flipV="1">
            <a:off x="5369837" y="-256824"/>
            <a:ext cx="5737892" cy="7262471"/>
          </a:xfrm>
          <a:custGeom>
            <a:avLst/>
            <a:gdLst>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34742 w 11603130"/>
              <a:gd name="connsiteY11" fmla="*/ 5912754 h 6362961"/>
              <a:gd name="connsiteX12" fmla="*/ 8343333 w 11603130"/>
              <a:gd name="connsiteY12" fmla="*/ 6362961 h 6362961"/>
              <a:gd name="connsiteX13" fmla="*/ 8951337 w 11603130"/>
              <a:gd name="connsiteY13" fmla="*/ 5912879 h 6362961"/>
              <a:gd name="connsiteX14" fmla="*/ 9710371 w 11603130"/>
              <a:gd name="connsiteY14" fmla="*/ 5911624 h 6362961"/>
              <a:gd name="connsiteX15" fmla="*/ 9804791 w 11603130"/>
              <a:gd name="connsiteY15" fmla="*/ 5908320 h 6362961"/>
              <a:gd name="connsiteX16" fmla="*/ 9863784 w 11603130"/>
              <a:gd name="connsiteY16" fmla="*/ 5909115 h 6362961"/>
              <a:gd name="connsiteX17" fmla="*/ 10007288 w 11603130"/>
              <a:gd name="connsiteY17" fmla="*/ 5914499 h 6362961"/>
              <a:gd name="connsiteX18" fmla="*/ 10927227 w 11603130"/>
              <a:gd name="connsiteY18" fmla="*/ 5922366 h 6362961"/>
              <a:gd name="connsiteX19" fmla="*/ 11562333 w 11603130"/>
              <a:gd name="connsiteY19" fmla="*/ 5906085 h 6362961"/>
              <a:gd name="connsiteX20" fmla="*/ 11571244 w 11603130"/>
              <a:gd name="connsiteY20" fmla="*/ 2621674 h 6362961"/>
              <a:gd name="connsiteX21" fmla="*/ 11561892 w 11603130"/>
              <a:gd name="connsiteY21" fmla="*/ 176313 h 6362961"/>
              <a:gd name="connsiteX22" fmla="*/ 11289537 w 11603130"/>
              <a:gd name="connsiteY22" fmla="*/ 107615 h 6362961"/>
              <a:gd name="connsiteX23" fmla="*/ 10689999 w 11603130"/>
              <a:gd name="connsiteY23" fmla="*/ 70591 h 6362961"/>
              <a:gd name="connsiteX24" fmla="*/ 7599878 w 11603130"/>
              <a:gd name="connsiteY24" fmla="*/ 7591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5045206 w 11603130"/>
              <a:gd name="connsiteY10" fmla="*/ 5927859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8951337 w 11603130"/>
              <a:gd name="connsiteY12" fmla="*/ 5912879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42722 w 11603130"/>
              <a:gd name="connsiteY12" fmla="*/ 5885506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098386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8972 w 11603130"/>
              <a:gd name="connsiteY5" fmla="*/ 3523848 h 6335587"/>
              <a:gd name="connsiteX6" fmla="*/ 148480 w 11603130"/>
              <a:gd name="connsiteY6" fmla="*/ 5930841 h 6335587"/>
              <a:gd name="connsiteX7" fmla="*/ 2638911 w 11603130"/>
              <a:gd name="connsiteY7" fmla="*/ 5933377 h 6335587"/>
              <a:gd name="connsiteX8" fmla="*/ 4080684 w 11603130"/>
              <a:gd name="connsiteY8" fmla="*/ 5926717 h 6335587"/>
              <a:gd name="connsiteX9" fmla="*/ 5045206 w 11603130"/>
              <a:gd name="connsiteY9" fmla="*/ 5927859 h 6335587"/>
              <a:gd name="connsiteX10" fmla="*/ 5855834 w 11603130"/>
              <a:gd name="connsiteY10" fmla="*/ 6335587 h 6335587"/>
              <a:gd name="connsiteX11" fmla="*/ 6274422 w 11603130"/>
              <a:gd name="connsiteY11" fmla="*/ 5903346 h 6335587"/>
              <a:gd name="connsiteX12" fmla="*/ 9098386 w 11603130"/>
              <a:gd name="connsiteY12" fmla="*/ 5911624 h 6335587"/>
              <a:gd name="connsiteX13" fmla="*/ 10007288 w 11603130"/>
              <a:gd name="connsiteY13" fmla="*/ 5914499 h 6335587"/>
              <a:gd name="connsiteX14" fmla="*/ 10927227 w 11603130"/>
              <a:gd name="connsiteY14" fmla="*/ 5922366 h 6335587"/>
              <a:gd name="connsiteX15" fmla="*/ 11562333 w 11603130"/>
              <a:gd name="connsiteY15" fmla="*/ 5906085 h 6335587"/>
              <a:gd name="connsiteX16" fmla="*/ 11571244 w 11603130"/>
              <a:gd name="connsiteY16" fmla="*/ 2621674 h 6335587"/>
              <a:gd name="connsiteX17" fmla="*/ 11561892 w 11603130"/>
              <a:gd name="connsiteY17" fmla="*/ 176313 h 6335587"/>
              <a:gd name="connsiteX18" fmla="*/ 11289537 w 11603130"/>
              <a:gd name="connsiteY18" fmla="*/ 107615 h 6335587"/>
              <a:gd name="connsiteX19" fmla="*/ 10689999 w 11603130"/>
              <a:gd name="connsiteY19" fmla="*/ 70591 h 6335587"/>
              <a:gd name="connsiteX20" fmla="*/ 7599878 w 11603130"/>
              <a:gd name="connsiteY20" fmla="*/ 75910 h 6335587"/>
              <a:gd name="connsiteX21" fmla="*/ 1892744 w 11603130"/>
              <a:gd name="connsiteY21" fmla="*/ 0 h 6335587"/>
              <a:gd name="connsiteX0" fmla="*/ 1892744 w 12087184"/>
              <a:gd name="connsiteY0" fmla="*/ 0 h 6335587"/>
              <a:gd name="connsiteX1" fmla="*/ 304663 w 12087184"/>
              <a:gd name="connsiteY1" fmla="*/ 10761 h 6335587"/>
              <a:gd name="connsiteX2" fmla="*/ 0 w 12087184"/>
              <a:gd name="connsiteY2" fmla="*/ 47942 h 6335587"/>
              <a:gd name="connsiteX3" fmla="*/ 0 w 12087184"/>
              <a:gd name="connsiteY3" fmla="*/ 909146 h 6335587"/>
              <a:gd name="connsiteX4" fmla="*/ 4597 w 12087184"/>
              <a:gd name="connsiteY4" fmla="*/ 909146 h 6335587"/>
              <a:gd name="connsiteX5" fmla="*/ 88972 w 12087184"/>
              <a:gd name="connsiteY5" fmla="*/ 3523848 h 6335587"/>
              <a:gd name="connsiteX6" fmla="*/ 148480 w 12087184"/>
              <a:gd name="connsiteY6" fmla="*/ 5930841 h 6335587"/>
              <a:gd name="connsiteX7" fmla="*/ 2638911 w 12087184"/>
              <a:gd name="connsiteY7" fmla="*/ 5933377 h 6335587"/>
              <a:gd name="connsiteX8" fmla="*/ 4080684 w 12087184"/>
              <a:gd name="connsiteY8" fmla="*/ 5926717 h 6335587"/>
              <a:gd name="connsiteX9" fmla="*/ 5045206 w 12087184"/>
              <a:gd name="connsiteY9" fmla="*/ 5927859 h 6335587"/>
              <a:gd name="connsiteX10" fmla="*/ 5855834 w 12087184"/>
              <a:gd name="connsiteY10" fmla="*/ 6335587 h 6335587"/>
              <a:gd name="connsiteX11" fmla="*/ 6274422 w 12087184"/>
              <a:gd name="connsiteY11" fmla="*/ 5903346 h 6335587"/>
              <a:gd name="connsiteX12" fmla="*/ 9098386 w 12087184"/>
              <a:gd name="connsiteY12" fmla="*/ 5911624 h 6335587"/>
              <a:gd name="connsiteX13" fmla="*/ 10007288 w 12087184"/>
              <a:gd name="connsiteY13" fmla="*/ 5914499 h 6335587"/>
              <a:gd name="connsiteX14" fmla="*/ 10927227 w 12087184"/>
              <a:gd name="connsiteY14" fmla="*/ 5922366 h 6335587"/>
              <a:gd name="connsiteX15" fmla="*/ 12085310 w 12087184"/>
              <a:gd name="connsiteY15" fmla="*/ 5921320 h 6335587"/>
              <a:gd name="connsiteX16" fmla="*/ 11571244 w 12087184"/>
              <a:gd name="connsiteY16" fmla="*/ 2621674 h 6335587"/>
              <a:gd name="connsiteX17" fmla="*/ 11561892 w 12087184"/>
              <a:gd name="connsiteY17" fmla="*/ 176313 h 6335587"/>
              <a:gd name="connsiteX18" fmla="*/ 11289537 w 12087184"/>
              <a:gd name="connsiteY18" fmla="*/ 107615 h 6335587"/>
              <a:gd name="connsiteX19" fmla="*/ 10689999 w 12087184"/>
              <a:gd name="connsiteY19" fmla="*/ 70591 h 6335587"/>
              <a:gd name="connsiteX20" fmla="*/ 7599878 w 12087184"/>
              <a:gd name="connsiteY20" fmla="*/ 75910 h 6335587"/>
              <a:gd name="connsiteX21" fmla="*/ 1892744 w 12087184"/>
              <a:gd name="connsiteY21" fmla="*/ 0 h 6335587"/>
              <a:gd name="connsiteX0" fmla="*/ 1892744 w 12096545"/>
              <a:gd name="connsiteY0" fmla="*/ 24998 h 6360585"/>
              <a:gd name="connsiteX1" fmla="*/ 304663 w 12096545"/>
              <a:gd name="connsiteY1" fmla="*/ 35759 h 6360585"/>
              <a:gd name="connsiteX2" fmla="*/ 0 w 12096545"/>
              <a:gd name="connsiteY2" fmla="*/ 72940 h 6360585"/>
              <a:gd name="connsiteX3" fmla="*/ 0 w 12096545"/>
              <a:gd name="connsiteY3" fmla="*/ 934144 h 6360585"/>
              <a:gd name="connsiteX4" fmla="*/ 4597 w 12096545"/>
              <a:gd name="connsiteY4" fmla="*/ 934144 h 6360585"/>
              <a:gd name="connsiteX5" fmla="*/ 88972 w 12096545"/>
              <a:gd name="connsiteY5" fmla="*/ 3548846 h 6360585"/>
              <a:gd name="connsiteX6" fmla="*/ 148480 w 12096545"/>
              <a:gd name="connsiteY6" fmla="*/ 5955839 h 6360585"/>
              <a:gd name="connsiteX7" fmla="*/ 2638911 w 12096545"/>
              <a:gd name="connsiteY7" fmla="*/ 5958375 h 6360585"/>
              <a:gd name="connsiteX8" fmla="*/ 4080684 w 12096545"/>
              <a:gd name="connsiteY8" fmla="*/ 5951715 h 6360585"/>
              <a:gd name="connsiteX9" fmla="*/ 5045206 w 12096545"/>
              <a:gd name="connsiteY9" fmla="*/ 5952857 h 6360585"/>
              <a:gd name="connsiteX10" fmla="*/ 5855834 w 12096545"/>
              <a:gd name="connsiteY10" fmla="*/ 6360585 h 6360585"/>
              <a:gd name="connsiteX11" fmla="*/ 6274422 w 12096545"/>
              <a:gd name="connsiteY11" fmla="*/ 5928344 h 6360585"/>
              <a:gd name="connsiteX12" fmla="*/ 9098386 w 12096545"/>
              <a:gd name="connsiteY12" fmla="*/ 5936622 h 6360585"/>
              <a:gd name="connsiteX13" fmla="*/ 10007288 w 12096545"/>
              <a:gd name="connsiteY13" fmla="*/ 5939497 h 6360585"/>
              <a:gd name="connsiteX14" fmla="*/ 10927227 w 12096545"/>
              <a:gd name="connsiteY14" fmla="*/ 5947364 h 6360585"/>
              <a:gd name="connsiteX15" fmla="*/ 12085310 w 12096545"/>
              <a:gd name="connsiteY15" fmla="*/ 5946318 h 6360585"/>
              <a:gd name="connsiteX16" fmla="*/ 12063456 w 12096545"/>
              <a:gd name="connsiteY16" fmla="*/ 2646672 h 6360585"/>
              <a:gd name="connsiteX17" fmla="*/ 11561892 w 12096545"/>
              <a:gd name="connsiteY17" fmla="*/ 201311 h 6360585"/>
              <a:gd name="connsiteX18" fmla="*/ 11289537 w 12096545"/>
              <a:gd name="connsiteY18" fmla="*/ 132613 h 6360585"/>
              <a:gd name="connsiteX19" fmla="*/ 10689999 w 12096545"/>
              <a:gd name="connsiteY19" fmla="*/ 95589 h 6360585"/>
              <a:gd name="connsiteX20" fmla="*/ 7599878 w 12096545"/>
              <a:gd name="connsiteY20" fmla="*/ 100908 h 6360585"/>
              <a:gd name="connsiteX21" fmla="*/ 1892744 w 12096545"/>
              <a:gd name="connsiteY21" fmla="*/ 24998 h 6360585"/>
              <a:gd name="connsiteX0" fmla="*/ 1892744 w 12127183"/>
              <a:gd name="connsiteY0" fmla="*/ 24998 h 6360585"/>
              <a:gd name="connsiteX1" fmla="*/ 304663 w 12127183"/>
              <a:gd name="connsiteY1" fmla="*/ 35759 h 6360585"/>
              <a:gd name="connsiteX2" fmla="*/ 0 w 12127183"/>
              <a:gd name="connsiteY2" fmla="*/ 72940 h 6360585"/>
              <a:gd name="connsiteX3" fmla="*/ 0 w 12127183"/>
              <a:gd name="connsiteY3" fmla="*/ 934144 h 6360585"/>
              <a:gd name="connsiteX4" fmla="*/ 4597 w 12127183"/>
              <a:gd name="connsiteY4" fmla="*/ 934144 h 6360585"/>
              <a:gd name="connsiteX5" fmla="*/ 88972 w 12127183"/>
              <a:gd name="connsiteY5" fmla="*/ 3548846 h 6360585"/>
              <a:gd name="connsiteX6" fmla="*/ 148480 w 12127183"/>
              <a:gd name="connsiteY6" fmla="*/ 5955839 h 6360585"/>
              <a:gd name="connsiteX7" fmla="*/ 2638911 w 12127183"/>
              <a:gd name="connsiteY7" fmla="*/ 5958375 h 6360585"/>
              <a:gd name="connsiteX8" fmla="*/ 4080684 w 12127183"/>
              <a:gd name="connsiteY8" fmla="*/ 5951715 h 6360585"/>
              <a:gd name="connsiteX9" fmla="*/ 5045206 w 12127183"/>
              <a:gd name="connsiteY9" fmla="*/ 5952857 h 6360585"/>
              <a:gd name="connsiteX10" fmla="*/ 5855834 w 12127183"/>
              <a:gd name="connsiteY10" fmla="*/ 6360585 h 6360585"/>
              <a:gd name="connsiteX11" fmla="*/ 6274422 w 12127183"/>
              <a:gd name="connsiteY11" fmla="*/ 5928344 h 6360585"/>
              <a:gd name="connsiteX12" fmla="*/ 9098386 w 12127183"/>
              <a:gd name="connsiteY12" fmla="*/ 5936622 h 6360585"/>
              <a:gd name="connsiteX13" fmla="*/ 10007288 w 12127183"/>
              <a:gd name="connsiteY13" fmla="*/ 5939497 h 6360585"/>
              <a:gd name="connsiteX14" fmla="*/ 10927227 w 12127183"/>
              <a:gd name="connsiteY14" fmla="*/ 5947364 h 6360585"/>
              <a:gd name="connsiteX15" fmla="*/ 12085310 w 12127183"/>
              <a:gd name="connsiteY15" fmla="*/ 5946318 h 6360585"/>
              <a:gd name="connsiteX16" fmla="*/ 12063456 w 12127183"/>
              <a:gd name="connsiteY16" fmla="*/ 2646672 h 6360585"/>
              <a:gd name="connsiteX17" fmla="*/ 12054104 w 12127183"/>
              <a:gd name="connsiteY17" fmla="*/ 201311 h 6360585"/>
              <a:gd name="connsiteX18" fmla="*/ 11289537 w 12127183"/>
              <a:gd name="connsiteY18" fmla="*/ 132613 h 6360585"/>
              <a:gd name="connsiteX19" fmla="*/ 10689999 w 12127183"/>
              <a:gd name="connsiteY19" fmla="*/ 95589 h 6360585"/>
              <a:gd name="connsiteX20" fmla="*/ 7599878 w 12127183"/>
              <a:gd name="connsiteY20" fmla="*/ 100908 h 6360585"/>
              <a:gd name="connsiteX21" fmla="*/ 1892744 w 12127183"/>
              <a:gd name="connsiteY21" fmla="*/ 24998 h 6360585"/>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689999 w 12114255"/>
              <a:gd name="connsiteY19" fmla="*/ 70591 h 6335587"/>
              <a:gd name="connsiteX20" fmla="*/ 7599878 w 12114255"/>
              <a:gd name="connsiteY20" fmla="*/ 75910 h 6335587"/>
              <a:gd name="connsiteX21" fmla="*/ 1892744 w 12114255"/>
              <a:gd name="connsiteY21" fmla="*/ 0 h 6335587"/>
              <a:gd name="connsiteX0" fmla="*/ 1892744 w 12114253"/>
              <a:gd name="connsiteY0" fmla="*/ 0 h 6335587"/>
              <a:gd name="connsiteX1" fmla="*/ 304663 w 12114253"/>
              <a:gd name="connsiteY1" fmla="*/ 10761 h 6335587"/>
              <a:gd name="connsiteX2" fmla="*/ 0 w 12114253"/>
              <a:gd name="connsiteY2" fmla="*/ 47942 h 6335587"/>
              <a:gd name="connsiteX3" fmla="*/ 0 w 12114253"/>
              <a:gd name="connsiteY3" fmla="*/ 909146 h 6335587"/>
              <a:gd name="connsiteX4" fmla="*/ 4597 w 12114253"/>
              <a:gd name="connsiteY4" fmla="*/ 909146 h 6335587"/>
              <a:gd name="connsiteX5" fmla="*/ 88972 w 12114253"/>
              <a:gd name="connsiteY5" fmla="*/ 3523848 h 6335587"/>
              <a:gd name="connsiteX6" fmla="*/ 148480 w 12114253"/>
              <a:gd name="connsiteY6" fmla="*/ 5930841 h 6335587"/>
              <a:gd name="connsiteX7" fmla="*/ 2638911 w 12114253"/>
              <a:gd name="connsiteY7" fmla="*/ 5933377 h 6335587"/>
              <a:gd name="connsiteX8" fmla="*/ 4080684 w 12114253"/>
              <a:gd name="connsiteY8" fmla="*/ 5926717 h 6335587"/>
              <a:gd name="connsiteX9" fmla="*/ 5045206 w 12114253"/>
              <a:gd name="connsiteY9" fmla="*/ 5927859 h 6335587"/>
              <a:gd name="connsiteX10" fmla="*/ 5855834 w 12114253"/>
              <a:gd name="connsiteY10" fmla="*/ 6335587 h 6335587"/>
              <a:gd name="connsiteX11" fmla="*/ 6274422 w 12114253"/>
              <a:gd name="connsiteY11" fmla="*/ 5903346 h 6335587"/>
              <a:gd name="connsiteX12" fmla="*/ 9098386 w 12114253"/>
              <a:gd name="connsiteY12" fmla="*/ 5911624 h 6335587"/>
              <a:gd name="connsiteX13" fmla="*/ 10007288 w 12114253"/>
              <a:gd name="connsiteY13" fmla="*/ 5914499 h 6335587"/>
              <a:gd name="connsiteX14" fmla="*/ 10927227 w 12114253"/>
              <a:gd name="connsiteY14" fmla="*/ 5922366 h 6335587"/>
              <a:gd name="connsiteX15" fmla="*/ 12085310 w 12114253"/>
              <a:gd name="connsiteY15" fmla="*/ 5921320 h 6335587"/>
              <a:gd name="connsiteX16" fmla="*/ 12063456 w 12114253"/>
              <a:gd name="connsiteY16" fmla="*/ 2621674 h 6335587"/>
              <a:gd name="connsiteX17" fmla="*/ 12054104 w 12114253"/>
              <a:gd name="connsiteY17" fmla="*/ 176313 h 6335587"/>
              <a:gd name="connsiteX18" fmla="*/ 11289537 w 12114253"/>
              <a:gd name="connsiteY18" fmla="*/ 107615 h 6335587"/>
              <a:gd name="connsiteX19" fmla="*/ 10259313 w 12114253"/>
              <a:gd name="connsiteY19" fmla="*/ 101059 h 6335587"/>
              <a:gd name="connsiteX20" fmla="*/ 7599878 w 12114253"/>
              <a:gd name="connsiteY20" fmla="*/ 75910 h 6335587"/>
              <a:gd name="connsiteX21" fmla="*/ 1892744 w 12114253"/>
              <a:gd name="connsiteY21" fmla="*/ 0 h 6335587"/>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259313 w 12114255"/>
              <a:gd name="connsiteY19" fmla="*/ 101059 h 6335587"/>
              <a:gd name="connsiteX20" fmla="*/ 7599878 w 12114255"/>
              <a:gd name="connsiteY20" fmla="*/ 75910 h 6335587"/>
              <a:gd name="connsiteX21" fmla="*/ 1892744 w 12114255"/>
              <a:gd name="connsiteY21" fmla="*/ 0 h 6335587"/>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274422 w 12114253"/>
              <a:gd name="connsiteY11" fmla="*/ 5903346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080684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308929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196455 w 12114253"/>
              <a:gd name="connsiteY11" fmla="*/ 5908410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141474 w 12114253"/>
              <a:gd name="connsiteY9" fmla="*/ 5927859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236797 w 12114253"/>
              <a:gd name="connsiteY9" fmla="*/ 5927859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92239 w 12114253"/>
              <a:gd name="connsiteY11" fmla="*/ 5912762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3319168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07348"/>
              <a:gd name="connsiteY0" fmla="*/ 0 h 6231011"/>
              <a:gd name="connsiteX1" fmla="*/ 304663 w 12107348"/>
              <a:gd name="connsiteY1" fmla="*/ 10761 h 6231011"/>
              <a:gd name="connsiteX2" fmla="*/ 0 w 12107348"/>
              <a:gd name="connsiteY2" fmla="*/ 47942 h 6231011"/>
              <a:gd name="connsiteX3" fmla="*/ 0 w 12107348"/>
              <a:gd name="connsiteY3" fmla="*/ 909146 h 6231011"/>
              <a:gd name="connsiteX4" fmla="*/ 4597 w 12107348"/>
              <a:gd name="connsiteY4" fmla="*/ 909146 h 6231011"/>
              <a:gd name="connsiteX5" fmla="*/ 88972 w 12107348"/>
              <a:gd name="connsiteY5" fmla="*/ 3523848 h 6231011"/>
              <a:gd name="connsiteX6" fmla="*/ 148480 w 12107348"/>
              <a:gd name="connsiteY6" fmla="*/ 5930841 h 6231011"/>
              <a:gd name="connsiteX7" fmla="*/ 3319168 w 12107348"/>
              <a:gd name="connsiteY7" fmla="*/ 5933377 h 6231011"/>
              <a:gd name="connsiteX8" fmla="*/ 4308929 w 12107348"/>
              <a:gd name="connsiteY8" fmla="*/ 5926717 h 6231011"/>
              <a:gd name="connsiteX9" fmla="*/ 5308288 w 12107348"/>
              <a:gd name="connsiteY9" fmla="*/ 5937810 h 6231011"/>
              <a:gd name="connsiteX10" fmla="*/ 5707509 w 12107348"/>
              <a:gd name="connsiteY10" fmla="*/ 6231011 h 6231011"/>
              <a:gd name="connsiteX11" fmla="*/ 6071394 w 12107348"/>
              <a:gd name="connsiteY11" fmla="*/ 5917114 h 6231011"/>
              <a:gd name="connsiteX12" fmla="*/ 9098386 w 12107348"/>
              <a:gd name="connsiteY12" fmla="*/ 5911624 h 6231011"/>
              <a:gd name="connsiteX13" fmla="*/ 10007288 w 12107348"/>
              <a:gd name="connsiteY13" fmla="*/ 5914499 h 6231011"/>
              <a:gd name="connsiteX14" fmla="*/ 10927227 w 12107348"/>
              <a:gd name="connsiteY14" fmla="*/ 5922366 h 6231011"/>
              <a:gd name="connsiteX15" fmla="*/ 12085310 w 12107348"/>
              <a:gd name="connsiteY15" fmla="*/ 5921320 h 6231011"/>
              <a:gd name="connsiteX16" fmla="*/ 12063456 w 12107348"/>
              <a:gd name="connsiteY16" fmla="*/ 2621674 h 6231011"/>
              <a:gd name="connsiteX17" fmla="*/ 12054104 w 12107348"/>
              <a:gd name="connsiteY17" fmla="*/ 176313 h 6231011"/>
              <a:gd name="connsiteX18" fmla="*/ 11289537 w 12107348"/>
              <a:gd name="connsiteY18" fmla="*/ 107615 h 6231011"/>
              <a:gd name="connsiteX19" fmla="*/ 10259313 w 12107348"/>
              <a:gd name="connsiteY19" fmla="*/ 101059 h 6231011"/>
              <a:gd name="connsiteX20" fmla="*/ 7599878 w 12107348"/>
              <a:gd name="connsiteY20" fmla="*/ 75910 h 6231011"/>
              <a:gd name="connsiteX21" fmla="*/ 1892744 w 12107348"/>
              <a:gd name="connsiteY21" fmla="*/ 0 h 6231011"/>
              <a:gd name="connsiteX0" fmla="*/ 1892744 w 12107348"/>
              <a:gd name="connsiteY0" fmla="*/ 0 h 6231011"/>
              <a:gd name="connsiteX1" fmla="*/ 304663 w 12107348"/>
              <a:gd name="connsiteY1" fmla="*/ 10761 h 6231011"/>
              <a:gd name="connsiteX2" fmla="*/ 0 w 12107348"/>
              <a:gd name="connsiteY2" fmla="*/ 47942 h 6231011"/>
              <a:gd name="connsiteX3" fmla="*/ 0 w 12107348"/>
              <a:gd name="connsiteY3" fmla="*/ 909146 h 6231011"/>
              <a:gd name="connsiteX4" fmla="*/ 4597 w 12107348"/>
              <a:gd name="connsiteY4" fmla="*/ 909146 h 6231011"/>
              <a:gd name="connsiteX5" fmla="*/ 88972 w 12107348"/>
              <a:gd name="connsiteY5" fmla="*/ 3523848 h 6231011"/>
              <a:gd name="connsiteX6" fmla="*/ 148480 w 12107348"/>
              <a:gd name="connsiteY6" fmla="*/ 5930841 h 6231011"/>
              <a:gd name="connsiteX7" fmla="*/ 3319168 w 12107348"/>
              <a:gd name="connsiteY7" fmla="*/ 5933377 h 6231011"/>
              <a:gd name="connsiteX8" fmla="*/ 4308929 w 12107348"/>
              <a:gd name="connsiteY8" fmla="*/ 5926717 h 6231011"/>
              <a:gd name="connsiteX9" fmla="*/ 5308288 w 12107348"/>
              <a:gd name="connsiteY9" fmla="*/ 5937810 h 6231011"/>
              <a:gd name="connsiteX10" fmla="*/ 5707509 w 12107348"/>
              <a:gd name="connsiteY10" fmla="*/ 6231011 h 6231011"/>
              <a:gd name="connsiteX11" fmla="*/ 6071394 w 12107348"/>
              <a:gd name="connsiteY11" fmla="*/ 5917114 h 6231011"/>
              <a:gd name="connsiteX12" fmla="*/ 9098386 w 12107348"/>
              <a:gd name="connsiteY12" fmla="*/ 5911624 h 6231011"/>
              <a:gd name="connsiteX13" fmla="*/ 10007288 w 12107348"/>
              <a:gd name="connsiteY13" fmla="*/ 5914499 h 6231011"/>
              <a:gd name="connsiteX14" fmla="*/ 10927227 w 12107348"/>
              <a:gd name="connsiteY14" fmla="*/ 5922366 h 6231011"/>
              <a:gd name="connsiteX15" fmla="*/ 12085310 w 12107348"/>
              <a:gd name="connsiteY15" fmla="*/ 5921320 h 6231011"/>
              <a:gd name="connsiteX16" fmla="*/ 12063456 w 12107348"/>
              <a:gd name="connsiteY16" fmla="*/ 2621674 h 6231011"/>
              <a:gd name="connsiteX17" fmla="*/ 12054104 w 12107348"/>
              <a:gd name="connsiteY17" fmla="*/ 176313 h 6231011"/>
              <a:gd name="connsiteX18" fmla="*/ 11289537 w 12107348"/>
              <a:gd name="connsiteY18" fmla="*/ 107615 h 6231011"/>
              <a:gd name="connsiteX19" fmla="*/ 10259313 w 12107348"/>
              <a:gd name="connsiteY19" fmla="*/ 101059 h 6231011"/>
              <a:gd name="connsiteX20" fmla="*/ 7599878 w 12107348"/>
              <a:gd name="connsiteY20" fmla="*/ 75910 h 6231011"/>
              <a:gd name="connsiteX21" fmla="*/ 1892744 w 12107348"/>
              <a:gd name="connsiteY21" fmla="*/ 0 h 6231011"/>
              <a:gd name="connsiteX0" fmla="*/ 1892744 w 12113512"/>
              <a:gd name="connsiteY0" fmla="*/ 25991 h 6257002"/>
              <a:gd name="connsiteX1" fmla="*/ 304663 w 12113512"/>
              <a:gd name="connsiteY1" fmla="*/ 36752 h 6257002"/>
              <a:gd name="connsiteX2" fmla="*/ 0 w 12113512"/>
              <a:gd name="connsiteY2" fmla="*/ 73933 h 6257002"/>
              <a:gd name="connsiteX3" fmla="*/ 0 w 12113512"/>
              <a:gd name="connsiteY3" fmla="*/ 935137 h 6257002"/>
              <a:gd name="connsiteX4" fmla="*/ 4597 w 12113512"/>
              <a:gd name="connsiteY4" fmla="*/ 935137 h 6257002"/>
              <a:gd name="connsiteX5" fmla="*/ 88972 w 12113512"/>
              <a:gd name="connsiteY5" fmla="*/ 3549839 h 6257002"/>
              <a:gd name="connsiteX6" fmla="*/ 148480 w 12113512"/>
              <a:gd name="connsiteY6" fmla="*/ 5956832 h 6257002"/>
              <a:gd name="connsiteX7" fmla="*/ 3319168 w 12113512"/>
              <a:gd name="connsiteY7" fmla="*/ 5959368 h 6257002"/>
              <a:gd name="connsiteX8" fmla="*/ 4308929 w 12113512"/>
              <a:gd name="connsiteY8" fmla="*/ 5952708 h 6257002"/>
              <a:gd name="connsiteX9" fmla="*/ 5308288 w 12113512"/>
              <a:gd name="connsiteY9" fmla="*/ 5963801 h 6257002"/>
              <a:gd name="connsiteX10" fmla="*/ 5707509 w 12113512"/>
              <a:gd name="connsiteY10" fmla="*/ 6257002 h 6257002"/>
              <a:gd name="connsiteX11" fmla="*/ 6071394 w 12113512"/>
              <a:gd name="connsiteY11" fmla="*/ 5943105 h 6257002"/>
              <a:gd name="connsiteX12" fmla="*/ 9098386 w 12113512"/>
              <a:gd name="connsiteY12" fmla="*/ 5937615 h 6257002"/>
              <a:gd name="connsiteX13" fmla="*/ 10007288 w 12113512"/>
              <a:gd name="connsiteY13" fmla="*/ 5940490 h 6257002"/>
              <a:gd name="connsiteX14" fmla="*/ 10927227 w 12113512"/>
              <a:gd name="connsiteY14" fmla="*/ 5948357 h 6257002"/>
              <a:gd name="connsiteX15" fmla="*/ 12085310 w 12113512"/>
              <a:gd name="connsiteY15" fmla="*/ 5947311 h 6257002"/>
              <a:gd name="connsiteX16" fmla="*/ 12063456 w 12113512"/>
              <a:gd name="connsiteY16" fmla="*/ 2647665 h 6257002"/>
              <a:gd name="connsiteX17" fmla="*/ 12054104 w 12113512"/>
              <a:gd name="connsiteY17" fmla="*/ 202304 h 6257002"/>
              <a:gd name="connsiteX18" fmla="*/ 11486459 w 12113512"/>
              <a:gd name="connsiteY18" fmla="*/ 141081 h 6257002"/>
              <a:gd name="connsiteX19" fmla="*/ 10259313 w 12113512"/>
              <a:gd name="connsiteY19" fmla="*/ 127050 h 6257002"/>
              <a:gd name="connsiteX20" fmla="*/ 7599878 w 12113512"/>
              <a:gd name="connsiteY20" fmla="*/ 101901 h 6257002"/>
              <a:gd name="connsiteX21" fmla="*/ 1892744 w 12113512"/>
              <a:gd name="connsiteY21" fmla="*/ 25991 h 6257002"/>
              <a:gd name="connsiteX0" fmla="*/ 1892744 w 12117505"/>
              <a:gd name="connsiteY0" fmla="*/ 0 h 6231011"/>
              <a:gd name="connsiteX1" fmla="*/ 304663 w 12117505"/>
              <a:gd name="connsiteY1" fmla="*/ 10761 h 6231011"/>
              <a:gd name="connsiteX2" fmla="*/ 0 w 12117505"/>
              <a:gd name="connsiteY2" fmla="*/ 47942 h 6231011"/>
              <a:gd name="connsiteX3" fmla="*/ 0 w 12117505"/>
              <a:gd name="connsiteY3" fmla="*/ 909146 h 6231011"/>
              <a:gd name="connsiteX4" fmla="*/ 4597 w 12117505"/>
              <a:gd name="connsiteY4" fmla="*/ 909146 h 6231011"/>
              <a:gd name="connsiteX5" fmla="*/ 88972 w 12117505"/>
              <a:gd name="connsiteY5" fmla="*/ 3523848 h 6231011"/>
              <a:gd name="connsiteX6" fmla="*/ 148480 w 12117505"/>
              <a:gd name="connsiteY6" fmla="*/ 5930841 h 6231011"/>
              <a:gd name="connsiteX7" fmla="*/ 3319168 w 12117505"/>
              <a:gd name="connsiteY7" fmla="*/ 5933377 h 6231011"/>
              <a:gd name="connsiteX8" fmla="*/ 4308929 w 12117505"/>
              <a:gd name="connsiteY8" fmla="*/ 5926717 h 6231011"/>
              <a:gd name="connsiteX9" fmla="*/ 5308288 w 12117505"/>
              <a:gd name="connsiteY9" fmla="*/ 5937810 h 6231011"/>
              <a:gd name="connsiteX10" fmla="*/ 5707509 w 12117505"/>
              <a:gd name="connsiteY10" fmla="*/ 6231011 h 6231011"/>
              <a:gd name="connsiteX11" fmla="*/ 6071394 w 12117505"/>
              <a:gd name="connsiteY11" fmla="*/ 5917114 h 6231011"/>
              <a:gd name="connsiteX12" fmla="*/ 9098386 w 12117505"/>
              <a:gd name="connsiteY12" fmla="*/ 5911624 h 6231011"/>
              <a:gd name="connsiteX13" fmla="*/ 10007288 w 12117505"/>
              <a:gd name="connsiteY13" fmla="*/ 5914499 h 6231011"/>
              <a:gd name="connsiteX14" fmla="*/ 10927227 w 12117505"/>
              <a:gd name="connsiteY14" fmla="*/ 5922366 h 6231011"/>
              <a:gd name="connsiteX15" fmla="*/ 12085310 w 12117505"/>
              <a:gd name="connsiteY15" fmla="*/ 5921320 h 6231011"/>
              <a:gd name="connsiteX16" fmla="*/ 12063456 w 12117505"/>
              <a:gd name="connsiteY16" fmla="*/ 2621674 h 6231011"/>
              <a:gd name="connsiteX17" fmla="*/ 12054104 w 12117505"/>
              <a:gd name="connsiteY17" fmla="*/ 176313 h 6231011"/>
              <a:gd name="connsiteX18" fmla="*/ 11486459 w 12117505"/>
              <a:gd name="connsiteY18" fmla="*/ 115090 h 6231011"/>
              <a:gd name="connsiteX19" fmla="*/ 10259313 w 12117505"/>
              <a:gd name="connsiteY19" fmla="*/ 101059 h 6231011"/>
              <a:gd name="connsiteX20" fmla="*/ 7599878 w 12117505"/>
              <a:gd name="connsiteY20" fmla="*/ 75910 h 6231011"/>
              <a:gd name="connsiteX21" fmla="*/ 1892744 w 12117505"/>
              <a:gd name="connsiteY21" fmla="*/ 0 h 6231011"/>
              <a:gd name="connsiteX0" fmla="*/ 1892744 w 12117505"/>
              <a:gd name="connsiteY0" fmla="*/ 0 h 6231011"/>
              <a:gd name="connsiteX1" fmla="*/ 304663 w 12117505"/>
              <a:gd name="connsiteY1" fmla="*/ 10761 h 6231011"/>
              <a:gd name="connsiteX2" fmla="*/ 0 w 12117505"/>
              <a:gd name="connsiteY2" fmla="*/ 47942 h 6231011"/>
              <a:gd name="connsiteX3" fmla="*/ 0 w 12117505"/>
              <a:gd name="connsiteY3" fmla="*/ 909146 h 6231011"/>
              <a:gd name="connsiteX4" fmla="*/ 4597 w 12117505"/>
              <a:gd name="connsiteY4" fmla="*/ 909146 h 6231011"/>
              <a:gd name="connsiteX5" fmla="*/ 88972 w 12117505"/>
              <a:gd name="connsiteY5" fmla="*/ 3523848 h 6231011"/>
              <a:gd name="connsiteX6" fmla="*/ 148480 w 12117505"/>
              <a:gd name="connsiteY6" fmla="*/ 5930841 h 6231011"/>
              <a:gd name="connsiteX7" fmla="*/ 3319168 w 12117505"/>
              <a:gd name="connsiteY7" fmla="*/ 5933377 h 6231011"/>
              <a:gd name="connsiteX8" fmla="*/ 4308929 w 12117505"/>
              <a:gd name="connsiteY8" fmla="*/ 5926717 h 6231011"/>
              <a:gd name="connsiteX9" fmla="*/ 5308288 w 12117505"/>
              <a:gd name="connsiteY9" fmla="*/ 5937810 h 6231011"/>
              <a:gd name="connsiteX10" fmla="*/ 5707509 w 12117505"/>
              <a:gd name="connsiteY10" fmla="*/ 6231011 h 6231011"/>
              <a:gd name="connsiteX11" fmla="*/ 6071394 w 12117505"/>
              <a:gd name="connsiteY11" fmla="*/ 5917114 h 6231011"/>
              <a:gd name="connsiteX12" fmla="*/ 9098386 w 12117505"/>
              <a:gd name="connsiteY12" fmla="*/ 5911624 h 6231011"/>
              <a:gd name="connsiteX13" fmla="*/ 10007288 w 12117505"/>
              <a:gd name="connsiteY13" fmla="*/ 5914499 h 6231011"/>
              <a:gd name="connsiteX14" fmla="*/ 10927227 w 12117505"/>
              <a:gd name="connsiteY14" fmla="*/ 5922366 h 6231011"/>
              <a:gd name="connsiteX15" fmla="*/ 12085310 w 12117505"/>
              <a:gd name="connsiteY15" fmla="*/ 5921320 h 6231011"/>
              <a:gd name="connsiteX16" fmla="*/ 12063456 w 12117505"/>
              <a:gd name="connsiteY16" fmla="*/ 2621674 h 6231011"/>
              <a:gd name="connsiteX17" fmla="*/ 12054104 w 12117505"/>
              <a:gd name="connsiteY17" fmla="*/ 176313 h 6231011"/>
              <a:gd name="connsiteX18" fmla="*/ 11486459 w 12117505"/>
              <a:gd name="connsiteY18" fmla="*/ 115090 h 6231011"/>
              <a:gd name="connsiteX19" fmla="*/ 10223511 w 12117505"/>
              <a:gd name="connsiteY19" fmla="*/ 101059 h 6231011"/>
              <a:gd name="connsiteX20" fmla="*/ 7599878 w 12117505"/>
              <a:gd name="connsiteY20" fmla="*/ 75910 h 6231011"/>
              <a:gd name="connsiteX21" fmla="*/ 1892744 w 12117505"/>
              <a:gd name="connsiteY21" fmla="*/ 0 h 6231011"/>
              <a:gd name="connsiteX0" fmla="*/ 2161267 w 12117505"/>
              <a:gd name="connsiteY0" fmla="*/ 19141 h 6220250"/>
              <a:gd name="connsiteX1" fmla="*/ 304663 w 12117505"/>
              <a:gd name="connsiteY1" fmla="*/ 0 h 6220250"/>
              <a:gd name="connsiteX2" fmla="*/ 0 w 12117505"/>
              <a:gd name="connsiteY2" fmla="*/ 37181 h 6220250"/>
              <a:gd name="connsiteX3" fmla="*/ 0 w 12117505"/>
              <a:gd name="connsiteY3" fmla="*/ 898385 h 6220250"/>
              <a:gd name="connsiteX4" fmla="*/ 4597 w 12117505"/>
              <a:gd name="connsiteY4" fmla="*/ 898385 h 6220250"/>
              <a:gd name="connsiteX5" fmla="*/ 88972 w 12117505"/>
              <a:gd name="connsiteY5" fmla="*/ 3513087 h 6220250"/>
              <a:gd name="connsiteX6" fmla="*/ 148480 w 12117505"/>
              <a:gd name="connsiteY6" fmla="*/ 5920080 h 6220250"/>
              <a:gd name="connsiteX7" fmla="*/ 3319168 w 12117505"/>
              <a:gd name="connsiteY7" fmla="*/ 5922616 h 6220250"/>
              <a:gd name="connsiteX8" fmla="*/ 4308929 w 12117505"/>
              <a:gd name="connsiteY8" fmla="*/ 5915956 h 6220250"/>
              <a:gd name="connsiteX9" fmla="*/ 5308288 w 12117505"/>
              <a:gd name="connsiteY9" fmla="*/ 5927049 h 6220250"/>
              <a:gd name="connsiteX10" fmla="*/ 5707509 w 12117505"/>
              <a:gd name="connsiteY10" fmla="*/ 6220250 h 6220250"/>
              <a:gd name="connsiteX11" fmla="*/ 6071394 w 12117505"/>
              <a:gd name="connsiteY11" fmla="*/ 5906353 h 6220250"/>
              <a:gd name="connsiteX12" fmla="*/ 9098386 w 12117505"/>
              <a:gd name="connsiteY12" fmla="*/ 5900863 h 6220250"/>
              <a:gd name="connsiteX13" fmla="*/ 10007288 w 12117505"/>
              <a:gd name="connsiteY13" fmla="*/ 5903738 h 6220250"/>
              <a:gd name="connsiteX14" fmla="*/ 10927227 w 12117505"/>
              <a:gd name="connsiteY14" fmla="*/ 5911605 h 6220250"/>
              <a:gd name="connsiteX15" fmla="*/ 12085310 w 12117505"/>
              <a:gd name="connsiteY15" fmla="*/ 5910559 h 6220250"/>
              <a:gd name="connsiteX16" fmla="*/ 12063456 w 12117505"/>
              <a:gd name="connsiteY16" fmla="*/ 2610913 h 6220250"/>
              <a:gd name="connsiteX17" fmla="*/ 12054104 w 12117505"/>
              <a:gd name="connsiteY17" fmla="*/ 165552 h 6220250"/>
              <a:gd name="connsiteX18" fmla="*/ 11486459 w 12117505"/>
              <a:gd name="connsiteY18" fmla="*/ 104329 h 6220250"/>
              <a:gd name="connsiteX19" fmla="*/ 10223511 w 12117505"/>
              <a:gd name="connsiteY19" fmla="*/ 90298 h 6220250"/>
              <a:gd name="connsiteX20" fmla="*/ 7599878 w 12117505"/>
              <a:gd name="connsiteY20" fmla="*/ 65149 h 6220250"/>
              <a:gd name="connsiteX21" fmla="*/ 2161267 w 12117505"/>
              <a:gd name="connsiteY21" fmla="*/ 19141 h 622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7505" h="6220250">
                <a:moveTo>
                  <a:pt x="2161267" y="19141"/>
                </a:moveTo>
                <a:lnTo>
                  <a:pt x="304663" y="0"/>
                </a:lnTo>
                <a:cubicBezTo>
                  <a:pt x="185441" y="6633"/>
                  <a:pt x="30881" y="-9771"/>
                  <a:pt x="0" y="37181"/>
                </a:cubicBezTo>
                <a:lnTo>
                  <a:pt x="0" y="898385"/>
                </a:lnTo>
                <a:lnTo>
                  <a:pt x="4597" y="898385"/>
                </a:lnTo>
                <a:cubicBezTo>
                  <a:pt x="19426" y="1334169"/>
                  <a:pt x="64992" y="2676138"/>
                  <a:pt x="88972" y="3513087"/>
                </a:cubicBezTo>
                <a:cubicBezTo>
                  <a:pt x="105117" y="5620876"/>
                  <a:pt x="7283" y="5947660"/>
                  <a:pt x="148480" y="5920080"/>
                </a:cubicBezTo>
                <a:cubicBezTo>
                  <a:pt x="1104834" y="5907051"/>
                  <a:pt x="1937287" y="5946100"/>
                  <a:pt x="3319168" y="5922616"/>
                </a:cubicBezTo>
                <a:lnTo>
                  <a:pt x="4308929" y="5915956"/>
                </a:lnTo>
                <a:lnTo>
                  <a:pt x="5308288" y="5927049"/>
                </a:lnTo>
                <a:cubicBezTo>
                  <a:pt x="5547231" y="6067310"/>
                  <a:pt x="5496220" y="6087878"/>
                  <a:pt x="5707509" y="6220250"/>
                </a:cubicBezTo>
                <a:cubicBezTo>
                  <a:pt x="5841193" y="6118374"/>
                  <a:pt x="5945888" y="6035937"/>
                  <a:pt x="6071394" y="5906353"/>
                </a:cubicBezTo>
                <a:cubicBezTo>
                  <a:pt x="6158383" y="5903613"/>
                  <a:pt x="8737174" y="5907778"/>
                  <a:pt x="9098386" y="5900863"/>
                </a:cubicBezTo>
                <a:lnTo>
                  <a:pt x="10007288" y="5903738"/>
                </a:lnTo>
                <a:lnTo>
                  <a:pt x="10927227" y="5911605"/>
                </a:lnTo>
                <a:cubicBezTo>
                  <a:pt x="11284890" y="5901941"/>
                  <a:pt x="12058379" y="5954312"/>
                  <a:pt x="12085310" y="5910559"/>
                </a:cubicBezTo>
                <a:cubicBezTo>
                  <a:pt x="12123753" y="5705039"/>
                  <a:pt x="12050112" y="4396214"/>
                  <a:pt x="12063456" y="2610913"/>
                </a:cubicBezTo>
                <a:cubicBezTo>
                  <a:pt x="12111817" y="1529645"/>
                  <a:pt x="12159998" y="580957"/>
                  <a:pt x="12054104" y="165552"/>
                </a:cubicBezTo>
                <a:cubicBezTo>
                  <a:pt x="12029550" y="69231"/>
                  <a:pt x="11791558" y="116871"/>
                  <a:pt x="11486459" y="104329"/>
                </a:cubicBezTo>
                <a:cubicBezTo>
                  <a:pt x="11181360" y="91787"/>
                  <a:pt x="10644494" y="94975"/>
                  <a:pt x="10223511" y="90298"/>
                </a:cubicBezTo>
                <a:lnTo>
                  <a:pt x="7599878" y="65149"/>
                </a:lnTo>
                <a:lnTo>
                  <a:pt x="2161267" y="19141"/>
                </a:lnTo>
                <a:close/>
              </a:path>
            </a:pathLst>
          </a:custGeom>
          <a:solidFill>
            <a:schemeClr val="bg1"/>
          </a:solidFill>
          <a:ln w="19050" cap="flat">
            <a:noFill/>
            <a:prstDash val="solid"/>
            <a:miter/>
          </a:ln>
        </p:spPr>
        <p:txBody>
          <a:bodyPr wrap="square" rtlCol="0" anchor="ctr">
            <a:noAutofit/>
          </a:bodyPr>
          <a:lstStyle/>
          <a:p>
            <a:endParaRPr lang="en-US"/>
          </a:p>
        </p:txBody>
      </p:sp>
      <p:sp>
        <p:nvSpPr>
          <p:cNvPr id="23" name="Freeform: Shape 22">
            <a:extLst>
              <a:ext uri="{FF2B5EF4-FFF2-40B4-BE49-F238E27FC236}">
                <a16:creationId xmlns:a16="http://schemas.microsoft.com/office/drawing/2014/main" id="{9ADBC609-A264-4706-8FCD-C3B072E7C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flipV="1">
            <a:off x="5340343" y="-308116"/>
            <a:ext cx="5737890" cy="7262471"/>
          </a:xfrm>
          <a:custGeom>
            <a:avLst/>
            <a:gdLst>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34742 w 11603130"/>
              <a:gd name="connsiteY11" fmla="*/ 5912754 h 6362961"/>
              <a:gd name="connsiteX12" fmla="*/ 8343333 w 11603130"/>
              <a:gd name="connsiteY12" fmla="*/ 6362961 h 6362961"/>
              <a:gd name="connsiteX13" fmla="*/ 8951337 w 11603130"/>
              <a:gd name="connsiteY13" fmla="*/ 5912879 h 6362961"/>
              <a:gd name="connsiteX14" fmla="*/ 9710371 w 11603130"/>
              <a:gd name="connsiteY14" fmla="*/ 5911624 h 6362961"/>
              <a:gd name="connsiteX15" fmla="*/ 9804791 w 11603130"/>
              <a:gd name="connsiteY15" fmla="*/ 5908320 h 6362961"/>
              <a:gd name="connsiteX16" fmla="*/ 9863784 w 11603130"/>
              <a:gd name="connsiteY16" fmla="*/ 5909115 h 6362961"/>
              <a:gd name="connsiteX17" fmla="*/ 10007288 w 11603130"/>
              <a:gd name="connsiteY17" fmla="*/ 5914499 h 6362961"/>
              <a:gd name="connsiteX18" fmla="*/ 10927227 w 11603130"/>
              <a:gd name="connsiteY18" fmla="*/ 5922366 h 6362961"/>
              <a:gd name="connsiteX19" fmla="*/ 11562333 w 11603130"/>
              <a:gd name="connsiteY19" fmla="*/ 5906085 h 6362961"/>
              <a:gd name="connsiteX20" fmla="*/ 11571244 w 11603130"/>
              <a:gd name="connsiteY20" fmla="*/ 2621674 h 6362961"/>
              <a:gd name="connsiteX21" fmla="*/ 11561892 w 11603130"/>
              <a:gd name="connsiteY21" fmla="*/ 176313 h 6362961"/>
              <a:gd name="connsiteX22" fmla="*/ 11289537 w 11603130"/>
              <a:gd name="connsiteY22" fmla="*/ 107615 h 6362961"/>
              <a:gd name="connsiteX23" fmla="*/ 10689999 w 11603130"/>
              <a:gd name="connsiteY23" fmla="*/ 70591 h 6362961"/>
              <a:gd name="connsiteX24" fmla="*/ 7599878 w 11603130"/>
              <a:gd name="connsiteY24" fmla="*/ 7591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168400 w 11603130"/>
              <a:gd name="connsiteY10" fmla="*/ 5914173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8143603 w 11603130"/>
              <a:gd name="connsiteY9" fmla="*/ 5913030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5623915 w 11603130"/>
              <a:gd name="connsiteY8" fmla="*/ 5947064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6347077 w 11603130"/>
              <a:gd name="connsiteY9" fmla="*/ 5954091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8444794 w 11603130"/>
              <a:gd name="connsiteY10" fmla="*/ 5914172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62961"/>
              <a:gd name="connsiteX1" fmla="*/ 304663 w 11603130"/>
              <a:gd name="connsiteY1" fmla="*/ 10761 h 6362961"/>
              <a:gd name="connsiteX2" fmla="*/ 0 w 11603130"/>
              <a:gd name="connsiteY2" fmla="*/ 47942 h 6362961"/>
              <a:gd name="connsiteX3" fmla="*/ 0 w 11603130"/>
              <a:gd name="connsiteY3" fmla="*/ 909146 h 6362961"/>
              <a:gd name="connsiteX4" fmla="*/ 4597 w 11603130"/>
              <a:gd name="connsiteY4" fmla="*/ 909146 h 6362961"/>
              <a:gd name="connsiteX5" fmla="*/ 8568 w 11603130"/>
              <a:gd name="connsiteY5" fmla="*/ 1088908 h 6362961"/>
              <a:gd name="connsiteX6" fmla="*/ 88972 w 11603130"/>
              <a:gd name="connsiteY6" fmla="*/ 3523848 h 6362961"/>
              <a:gd name="connsiteX7" fmla="*/ 148480 w 11603130"/>
              <a:gd name="connsiteY7" fmla="*/ 5930841 h 6362961"/>
              <a:gd name="connsiteX8" fmla="*/ 2638911 w 11603130"/>
              <a:gd name="connsiteY8" fmla="*/ 5933377 h 6362961"/>
              <a:gd name="connsiteX9" fmla="*/ 4080684 w 11603130"/>
              <a:gd name="connsiteY9" fmla="*/ 5926717 h 6362961"/>
              <a:gd name="connsiteX10" fmla="*/ 5045206 w 11603130"/>
              <a:gd name="connsiteY10" fmla="*/ 5927859 h 6362961"/>
              <a:gd name="connsiteX11" fmla="*/ 8343333 w 11603130"/>
              <a:gd name="connsiteY11" fmla="*/ 6362961 h 6362961"/>
              <a:gd name="connsiteX12" fmla="*/ 8951337 w 11603130"/>
              <a:gd name="connsiteY12" fmla="*/ 5912879 h 6362961"/>
              <a:gd name="connsiteX13" fmla="*/ 9710371 w 11603130"/>
              <a:gd name="connsiteY13" fmla="*/ 5911624 h 6362961"/>
              <a:gd name="connsiteX14" fmla="*/ 9804791 w 11603130"/>
              <a:gd name="connsiteY14" fmla="*/ 5908320 h 6362961"/>
              <a:gd name="connsiteX15" fmla="*/ 9863784 w 11603130"/>
              <a:gd name="connsiteY15" fmla="*/ 5909115 h 6362961"/>
              <a:gd name="connsiteX16" fmla="*/ 10007288 w 11603130"/>
              <a:gd name="connsiteY16" fmla="*/ 5914499 h 6362961"/>
              <a:gd name="connsiteX17" fmla="*/ 10927227 w 11603130"/>
              <a:gd name="connsiteY17" fmla="*/ 5922366 h 6362961"/>
              <a:gd name="connsiteX18" fmla="*/ 11562333 w 11603130"/>
              <a:gd name="connsiteY18" fmla="*/ 5906085 h 6362961"/>
              <a:gd name="connsiteX19" fmla="*/ 11571244 w 11603130"/>
              <a:gd name="connsiteY19" fmla="*/ 2621674 h 6362961"/>
              <a:gd name="connsiteX20" fmla="*/ 11561892 w 11603130"/>
              <a:gd name="connsiteY20" fmla="*/ 176313 h 6362961"/>
              <a:gd name="connsiteX21" fmla="*/ 11289537 w 11603130"/>
              <a:gd name="connsiteY21" fmla="*/ 107615 h 6362961"/>
              <a:gd name="connsiteX22" fmla="*/ 10689999 w 11603130"/>
              <a:gd name="connsiteY22" fmla="*/ 70591 h 6362961"/>
              <a:gd name="connsiteX23" fmla="*/ 7599878 w 11603130"/>
              <a:gd name="connsiteY23" fmla="*/ 75910 h 6362961"/>
              <a:gd name="connsiteX24" fmla="*/ 1892744 w 11603130"/>
              <a:gd name="connsiteY24" fmla="*/ 0 h 6362961"/>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8951337 w 11603130"/>
              <a:gd name="connsiteY12" fmla="*/ 5912879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42722 w 11603130"/>
              <a:gd name="connsiteY12" fmla="*/ 5885506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9863784 w 11603130"/>
              <a:gd name="connsiteY15" fmla="*/ 5909115 h 6335587"/>
              <a:gd name="connsiteX16" fmla="*/ 10007288 w 11603130"/>
              <a:gd name="connsiteY16" fmla="*/ 5914499 h 6335587"/>
              <a:gd name="connsiteX17" fmla="*/ 10927227 w 11603130"/>
              <a:gd name="connsiteY17" fmla="*/ 5922366 h 6335587"/>
              <a:gd name="connsiteX18" fmla="*/ 11562333 w 11603130"/>
              <a:gd name="connsiteY18" fmla="*/ 5906085 h 6335587"/>
              <a:gd name="connsiteX19" fmla="*/ 11571244 w 11603130"/>
              <a:gd name="connsiteY19" fmla="*/ 2621674 h 6335587"/>
              <a:gd name="connsiteX20" fmla="*/ 11561892 w 11603130"/>
              <a:gd name="connsiteY20" fmla="*/ 176313 h 6335587"/>
              <a:gd name="connsiteX21" fmla="*/ 11289537 w 11603130"/>
              <a:gd name="connsiteY21" fmla="*/ 107615 h 6335587"/>
              <a:gd name="connsiteX22" fmla="*/ 10689999 w 11603130"/>
              <a:gd name="connsiteY22" fmla="*/ 70591 h 6335587"/>
              <a:gd name="connsiteX23" fmla="*/ 7599878 w 11603130"/>
              <a:gd name="connsiteY23" fmla="*/ 75910 h 6335587"/>
              <a:gd name="connsiteX24" fmla="*/ 1892744 w 11603130"/>
              <a:gd name="connsiteY24"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408556 w 11603130"/>
              <a:gd name="connsiteY12" fmla="*/ 5899194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9804791 w 11603130"/>
              <a:gd name="connsiteY14" fmla="*/ 5908320 h 6335587"/>
              <a:gd name="connsiteX15" fmla="*/ 10007288 w 11603130"/>
              <a:gd name="connsiteY15" fmla="*/ 5914499 h 6335587"/>
              <a:gd name="connsiteX16" fmla="*/ 10927227 w 11603130"/>
              <a:gd name="connsiteY16" fmla="*/ 5922366 h 6335587"/>
              <a:gd name="connsiteX17" fmla="*/ 11562333 w 11603130"/>
              <a:gd name="connsiteY17" fmla="*/ 5906085 h 6335587"/>
              <a:gd name="connsiteX18" fmla="*/ 11571244 w 11603130"/>
              <a:gd name="connsiteY18" fmla="*/ 2621674 h 6335587"/>
              <a:gd name="connsiteX19" fmla="*/ 11561892 w 11603130"/>
              <a:gd name="connsiteY19" fmla="*/ 176313 h 6335587"/>
              <a:gd name="connsiteX20" fmla="*/ 11289537 w 11603130"/>
              <a:gd name="connsiteY20" fmla="*/ 107615 h 6335587"/>
              <a:gd name="connsiteX21" fmla="*/ 10689999 w 11603130"/>
              <a:gd name="connsiteY21" fmla="*/ 70591 h 6335587"/>
              <a:gd name="connsiteX22" fmla="*/ 7599878 w 11603130"/>
              <a:gd name="connsiteY22" fmla="*/ 75910 h 6335587"/>
              <a:gd name="connsiteX23" fmla="*/ 1892744 w 11603130"/>
              <a:gd name="connsiteY23"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710371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568 w 11603130"/>
              <a:gd name="connsiteY5" fmla="*/ 1088908 h 6335587"/>
              <a:gd name="connsiteX6" fmla="*/ 88972 w 11603130"/>
              <a:gd name="connsiteY6" fmla="*/ 3523848 h 6335587"/>
              <a:gd name="connsiteX7" fmla="*/ 148480 w 11603130"/>
              <a:gd name="connsiteY7" fmla="*/ 5930841 h 6335587"/>
              <a:gd name="connsiteX8" fmla="*/ 2638911 w 11603130"/>
              <a:gd name="connsiteY8" fmla="*/ 5933377 h 6335587"/>
              <a:gd name="connsiteX9" fmla="*/ 4080684 w 11603130"/>
              <a:gd name="connsiteY9" fmla="*/ 5926717 h 6335587"/>
              <a:gd name="connsiteX10" fmla="*/ 5045206 w 11603130"/>
              <a:gd name="connsiteY10" fmla="*/ 5927859 h 6335587"/>
              <a:gd name="connsiteX11" fmla="*/ 5855834 w 11603130"/>
              <a:gd name="connsiteY11" fmla="*/ 6335587 h 6335587"/>
              <a:gd name="connsiteX12" fmla="*/ 6274422 w 11603130"/>
              <a:gd name="connsiteY12" fmla="*/ 5903346 h 6335587"/>
              <a:gd name="connsiteX13" fmla="*/ 9098386 w 11603130"/>
              <a:gd name="connsiteY13" fmla="*/ 5911624 h 6335587"/>
              <a:gd name="connsiteX14" fmla="*/ 10007288 w 11603130"/>
              <a:gd name="connsiteY14" fmla="*/ 5914499 h 6335587"/>
              <a:gd name="connsiteX15" fmla="*/ 10927227 w 11603130"/>
              <a:gd name="connsiteY15" fmla="*/ 5922366 h 6335587"/>
              <a:gd name="connsiteX16" fmla="*/ 11562333 w 11603130"/>
              <a:gd name="connsiteY16" fmla="*/ 5906085 h 6335587"/>
              <a:gd name="connsiteX17" fmla="*/ 11571244 w 11603130"/>
              <a:gd name="connsiteY17" fmla="*/ 2621674 h 6335587"/>
              <a:gd name="connsiteX18" fmla="*/ 11561892 w 11603130"/>
              <a:gd name="connsiteY18" fmla="*/ 176313 h 6335587"/>
              <a:gd name="connsiteX19" fmla="*/ 11289537 w 11603130"/>
              <a:gd name="connsiteY19" fmla="*/ 107615 h 6335587"/>
              <a:gd name="connsiteX20" fmla="*/ 10689999 w 11603130"/>
              <a:gd name="connsiteY20" fmla="*/ 70591 h 6335587"/>
              <a:gd name="connsiteX21" fmla="*/ 7599878 w 11603130"/>
              <a:gd name="connsiteY21" fmla="*/ 75910 h 6335587"/>
              <a:gd name="connsiteX22" fmla="*/ 1892744 w 11603130"/>
              <a:gd name="connsiteY22" fmla="*/ 0 h 6335587"/>
              <a:gd name="connsiteX0" fmla="*/ 1892744 w 11603130"/>
              <a:gd name="connsiteY0" fmla="*/ 0 h 6335587"/>
              <a:gd name="connsiteX1" fmla="*/ 304663 w 11603130"/>
              <a:gd name="connsiteY1" fmla="*/ 10761 h 6335587"/>
              <a:gd name="connsiteX2" fmla="*/ 0 w 11603130"/>
              <a:gd name="connsiteY2" fmla="*/ 47942 h 6335587"/>
              <a:gd name="connsiteX3" fmla="*/ 0 w 11603130"/>
              <a:gd name="connsiteY3" fmla="*/ 909146 h 6335587"/>
              <a:gd name="connsiteX4" fmla="*/ 4597 w 11603130"/>
              <a:gd name="connsiteY4" fmla="*/ 909146 h 6335587"/>
              <a:gd name="connsiteX5" fmla="*/ 88972 w 11603130"/>
              <a:gd name="connsiteY5" fmla="*/ 3523848 h 6335587"/>
              <a:gd name="connsiteX6" fmla="*/ 148480 w 11603130"/>
              <a:gd name="connsiteY6" fmla="*/ 5930841 h 6335587"/>
              <a:gd name="connsiteX7" fmla="*/ 2638911 w 11603130"/>
              <a:gd name="connsiteY7" fmla="*/ 5933377 h 6335587"/>
              <a:gd name="connsiteX8" fmla="*/ 4080684 w 11603130"/>
              <a:gd name="connsiteY8" fmla="*/ 5926717 h 6335587"/>
              <a:gd name="connsiteX9" fmla="*/ 5045206 w 11603130"/>
              <a:gd name="connsiteY9" fmla="*/ 5927859 h 6335587"/>
              <a:gd name="connsiteX10" fmla="*/ 5855834 w 11603130"/>
              <a:gd name="connsiteY10" fmla="*/ 6335587 h 6335587"/>
              <a:gd name="connsiteX11" fmla="*/ 6274422 w 11603130"/>
              <a:gd name="connsiteY11" fmla="*/ 5903346 h 6335587"/>
              <a:gd name="connsiteX12" fmla="*/ 9098386 w 11603130"/>
              <a:gd name="connsiteY12" fmla="*/ 5911624 h 6335587"/>
              <a:gd name="connsiteX13" fmla="*/ 10007288 w 11603130"/>
              <a:gd name="connsiteY13" fmla="*/ 5914499 h 6335587"/>
              <a:gd name="connsiteX14" fmla="*/ 10927227 w 11603130"/>
              <a:gd name="connsiteY14" fmla="*/ 5922366 h 6335587"/>
              <a:gd name="connsiteX15" fmla="*/ 11562333 w 11603130"/>
              <a:gd name="connsiteY15" fmla="*/ 5906085 h 6335587"/>
              <a:gd name="connsiteX16" fmla="*/ 11571244 w 11603130"/>
              <a:gd name="connsiteY16" fmla="*/ 2621674 h 6335587"/>
              <a:gd name="connsiteX17" fmla="*/ 11561892 w 11603130"/>
              <a:gd name="connsiteY17" fmla="*/ 176313 h 6335587"/>
              <a:gd name="connsiteX18" fmla="*/ 11289537 w 11603130"/>
              <a:gd name="connsiteY18" fmla="*/ 107615 h 6335587"/>
              <a:gd name="connsiteX19" fmla="*/ 10689999 w 11603130"/>
              <a:gd name="connsiteY19" fmla="*/ 70591 h 6335587"/>
              <a:gd name="connsiteX20" fmla="*/ 7599878 w 11603130"/>
              <a:gd name="connsiteY20" fmla="*/ 75910 h 6335587"/>
              <a:gd name="connsiteX21" fmla="*/ 1892744 w 11603130"/>
              <a:gd name="connsiteY21" fmla="*/ 0 h 6335587"/>
              <a:gd name="connsiteX0" fmla="*/ 1892744 w 12087184"/>
              <a:gd name="connsiteY0" fmla="*/ 0 h 6335587"/>
              <a:gd name="connsiteX1" fmla="*/ 304663 w 12087184"/>
              <a:gd name="connsiteY1" fmla="*/ 10761 h 6335587"/>
              <a:gd name="connsiteX2" fmla="*/ 0 w 12087184"/>
              <a:gd name="connsiteY2" fmla="*/ 47942 h 6335587"/>
              <a:gd name="connsiteX3" fmla="*/ 0 w 12087184"/>
              <a:gd name="connsiteY3" fmla="*/ 909146 h 6335587"/>
              <a:gd name="connsiteX4" fmla="*/ 4597 w 12087184"/>
              <a:gd name="connsiteY4" fmla="*/ 909146 h 6335587"/>
              <a:gd name="connsiteX5" fmla="*/ 88972 w 12087184"/>
              <a:gd name="connsiteY5" fmla="*/ 3523848 h 6335587"/>
              <a:gd name="connsiteX6" fmla="*/ 148480 w 12087184"/>
              <a:gd name="connsiteY6" fmla="*/ 5930841 h 6335587"/>
              <a:gd name="connsiteX7" fmla="*/ 2638911 w 12087184"/>
              <a:gd name="connsiteY7" fmla="*/ 5933377 h 6335587"/>
              <a:gd name="connsiteX8" fmla="*/ 4080684 w 12087184"/>
              <a:gd name="connsiteY8" fmla="*/ 5926717 h 6335587"/>
              <a:gd name="connsiteX9" fmla="*/ 5045206 w 12087184"/>
              <a:gd name="connsiteY9" fmla="*/ 5927859 h 6335587"/>
              <a:gd name="connsiteX10" fmla="*/ 5855834 w 12087184"/>
              <a:gd name="connsiteY10" fmla="*/ 6335587 h 6335587"/>
              <a:gd name="connsiteX11" fmla="*/ 6274422 w 12087184"/>
              <a:gd name="connsiteY11" fmla="*/ 5903346 h 6335587"/>
              <a:gd name="connsiteX12" fmla="*/ 9098386 w 12087184"/>
              <a:gd name="connsiteY12" fmla="*/ 5911624 h 6335587"/>
              <a:gd name="connsiteX13" fmla="*/ 10007288 w 12087184"/>
              <a:gd name="connsiteY13" fmla="*/ 5914499 h 6335587"/>
              <a:gd name="connsiteX14" fmla="*/ 10927227 w 12087184"/>
              <a:gd name="connsiteY14" fmla="*/ 5922366 h 6335587"/>
              <a:gd name="connsiteX15" fmla="*/ 12085310 w 12087184"/>
              <a:gd name="connsiteY15" fmla="*/ 5921320 h 6335587"/>
              <a:gd name="connsiteX16" fmla="*/ 11571244 w 12087184"/>
              <a:gd name="connsiteY16" fmla="*/ 2621674 h 6335587"/>
              <a:gd name="connsiteX17" fmla="*/ 11561892 w 12087184"/>
              <a:gd name="connsiteY17" fmla="*/ 176313 h 6335587"/>
              <a:gd name="connsiteX18" fmla="*/ 11289537 w 12087184"/>
              <a:gd name="connsiteY18" fmla="*/ 107615 h 6335587"/>
              <a:gd name="connsiteX19" fmla="*/ 10689999 w 12087184"/>
              <a:gd name="connsiteY19" fmla="*/ 70591 h 6335587"/>
              <a:gd name="connsiteX20" fmla="*/ 7599878 w 12087184"/>
              <a:gd name="connsiteY20" fmla="*/ 75910 h 6335587"/>
              <a:gd name="connsiteX21" fmla="*/ 1892744 w 12087184"/>
              <a:gd name="connsiteY21" fmla="*/ 0 h 6335587"/>
              <a:gd name="connsiteX0" fmla="*/ 1892744 w 12096545"/>
              <a:gd name="connsiteY0" fmla="*/ 24998 h 6360585"/>
              <a:gd name="connsiteX1" fmla="*/ 304663 w 12096545"/>
              <a:gd name="connsiteY1" fmla="*/ 35759 h 6360585"/>
              <a:gd name="connsiteX2" fmla="*/ 0 w 12096545"/>
              <a:gd name="connsiteY2" fmla="*/ 72940 h 6360585"/>
              <a:gd name="connsiteX3" fmla="*/ 0 w 12096545"/>
              <a:gd name="connsiteY3" fmla="*/ 934144 h 6360585"/>
              <a:gd name="connsiteX4" fmla="*/ 4597 w 12096545"/>
              <a:gd name="connsiteY4" fmla="*/ 934144 h 6360585"/>
              <a:gd name="connsiteX5" fmla="*/ 88972 w 12096545"/>
              <a:gd name="connsiteY5" fmla="*/ 3548846 h 6360585"/>
              <a:gd name="connsiteX6" fmla="*/ 148480 w 12096545"/>
              <a:gd name="connsiteY6" fmla="*/ 5955839 h 6360585"/>
              <a:gd name="connsiteX7" fmla="*/ 2638911 w 12096545"/>
              <a:gd name="connsiteY7" fmla="*/ 5958375 h 6360585"/>
              <a:gd name="connsiteX8" fmla="*/ 4080684 w 12096545"/>
              <a:gd name="connsiteY8" fmla="*/ 5951715 h 6360585"/>
              <a:gd name="connsiteX9" fmla="*/ 5045206 w 12096545"/>
              <a:gd name="connsiteY9" fmla="*/ 5952857 h 6360585"/>
              <a:gd name="connsiteX10" fmla="*/ 5855834 w 12096545"/>
              <a:gd name="connsiteY10" fmla="*/ 6360585 h 6360585"/>
              <a:gd name="connsiteX11" fmla="*/ 6274422 w 12096545"/>
              <a:gd name="connsiteY11" fmla="*/ 5928344 h 6360585"/>
              <a:gd name="connsiteX12" fmla="*/ 9098386 w 12096545"/>
              <a:gd name="connsiteY12" fmla="*/ 5936622 h 6360585"/>
              <a:gd name="connsiteX13" fmla="*/ 10007288 w 12096545"/>
              <a:gd name="connsiteY13" fmla="*/ 5939497 h 6360585"/>
              <a:gd name="connsiteX14" fmla="*/ 10927227 w 12096545"/>
              <a:gd name="connsiteY14" fmla="*/ 5947364 h 6360585"/>
              <a:gd name="connsiteX15" fmla="*/ 12085310 w 12096545"/>
              <a:gd name="connsiteY15" fmla="*/ 5946318 h 6360585"/>
              <a:gd name="connsiteX16" fmla="*/ 12063456 w 12096545"/>
              <a:gd name="connsiteY16" fmla="*/ 2646672 h 6360585"/>
              <a:gd name="connsiteX17" fmla="*/ 11561892 w 12096545"/>
              <a:gd name="connsiteY17" fmla="*/ 201311 h 6360585"/>
              <a:gd name="connsiteX18" fmla="*/ 11289537 w 12096545"/>
              <a:gd name="connsiteY18" fmla="*/ 132613 h 6360585"/>
              <a:gd name="connsiteX19" fmla="*/ 10689999 w 12096545"/>
              <a:gd name="connsiteY19" fmla="*/ 95589 h 6360585"/>
              <a:gd name="connsiteX20" fmla="*/ 7599878 w 12096545"/>
              <a:gd name="connsiteY20" fmla="*/ 100908 h 6360585"/>
              <a:gd name="connsiteX21" fmla="*/ 1892744 w 12096545"/>
              <a:gd name="connsiteY21" fmla="*/ 24998 h 6360585"/>
              <a:gd name="connsiteX0" fmla="*/ 1892744 w 12127183"/>
              <a:gd name="connsiteY0" fmla="*/ 24998 h 6360585"/>
              <a:gd name="connsiteX1" fmla="*/ 304663 w 12127183"/>
              <a:gd name="connsiteY1" fmla="*/ 35759 h 6360585"/>
              <a:gd name="connsiteX2" fmla="*/ 0 w 12127183"/>
              <a:gd name="connsiteY2" fmla="*/ 72940 h 6360585"/>
              <a:gd name="connsiteX3" fmla="*/ 0 w 12127183"/>
              <a:gd name="connsiteY3" fmla="*/ 934144 h 6360585"/>
              <a:gd name="connsiteX4" fmla="*/ 4597 w 12127183"/>
              <a:gd name="connsiteY4" fmla="*/ 934144 h 6360585"/>
              <a:gd name="connsiteX5" fmla="*/ 88972 w 12127183"/>
              <a:gd name="connsiteY5" fmla="*/ 3548846 h 6360585"/>
              <a:gd name="connsiteX6" fmla="*/ 148480 w 12127183"/>
              <a:gd name="connsiteY6" fmla="*/ 5955839 h 6360585"/>
              <a:gd name="connsiteX7" fmla="*/ 2638911 w 12127183"/>
              <a:gd name="connsiteY7" fmla="*/ 5958375 h 6360585"/>
              <a:gd name="connsiteX8" fmla="*/ 4080684 w 12127183"/>
              <a:gd name="connsiteY8" fmla="*/ 5951715 h 6360585"/>
              <a:gd name="connsiteX9" fmla="*/ 5045206 w 12127183"/>
              <a:gd name="connsiteY9" fmla="*/ 5952857 h 6360585"/>
              <a:gd name="connsiteX10" fmla="*/ 5855834 w 12127183"/>
              <a:gd name="connsiteY10" fmla="*/ 6360585 h 6360585"/>
              <a:gd name="connsiteX11" fmla="*/ 6274422 w 12127183"/>
              <a:gd name="connsiteY11" fmla="*/ 5928344 h 6360585"/>
              <a:gd name="connsiteX12" fmla="*/ 9098386 w 12127183"/>
              <a:gd name="connsiteY12" fmla="*/ 5936622 h 6360585"/>
              <a:gd name="connsiteX13" fmla="*/ 10007288 w 12127183"/>
              <a:gd name="connsiteY13" fmla="*/ 5939497 h 6360585"/>
              <a:gd name="connsiteX14" fmla="*/ 10927227 w 12127183"/>
              <a:gd name="connsiteY14" fmla="*/ 5947364 h 6360585"/>
              <a:gd name="connsiteX15" fmla="*/ 12085310 w 12127183"/>
              <a:gd name="connsiteY15" fmla="*/ 5946318 h 6360585"/>
              <a:gd name="connsiteX16" fmla="*/ 12063456 w 12127183"/>
              <a:gd name="connsiteY16" fmla="*/ 2646672 h 6360585"/>
              <a:gd name="connsiteX17" fmla="*/ 12054104 w 12127183"/>
              <a:gd name="connsiteY17" fmla="*/ 201311 h 6360585"/>
              <a:gd name="connsiteX18" fmla="*/ 11289537 w 12127183"/>
              <a:gd name="connsiteY18" fmla="*/ 132613 h 6360585"/>
              <a:gd name="connsiteX19" fmla="*/ 10689999 w 12127183"/>
              <a:gd name="connsiteY19" fmla="*/ 95589 h 6360585"/>
              <a:gd name="connsiteX20" fmla="*/ 7599878 w 12127183"/>
              <a:gd name="connsiteY20" fmla="*/ 100908 h 6360585"/>
              <a:gd name="connsiteX21" fmla="*/ 1892744 w 12127183"/>
              <a:gd name="connsiteY21" fmla="*/ 24998 h 6360585"/>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689999 w 12114255"/>
              <a:gd name="connsiteY19" fmla="*/ 70591 h 6335587"/>
              <a:gd name="connsiteX20" fmla="*/ 7599878 w 12114255"/>
              <a:gd name="connsiteY20" fmla="*/ 75910 h 6335587"/>
              <a:gd name="connsiteX21" fmla="*/ 1892744 w 12114255"/>
              <a:gd name="connsiteY21" fmla="*/ 0 h 6335587"/>
              <a:gd name="connsiteX0" fmla="*/ 1892744 w 12114253"/>
              <a:gd name="connsiteY0" fmla="*/ 0 h 6335587"/>
              <a:gd name="connsiteX1" fmla="*/ 304663 w 12114253"/>
              <a:gd name="connsiteY1" fmla="*/ 10761 h 6335587"/>
              <a:gd name="connsiteX2" fmla="*/ 0 w 12114253"/>
              <a:gd name="connsiteY2" fmla="*/ 47942 h 6335587"/>
              <a:gd name="connsiteX3" fmla="*/ 0 w 12114253"/>
              <a:gd name="connsiteY3" fmla="*/ 909146 h 6335587"/>
              <a:gd name="connsiteX4" fmla="*/ 4597 w 12114253"/>
              <a:gd name="connsiteY4" fmla="*/ 909146 h 6335587"/>
              <a:gd name="connsiteX5" fmla="*/ 88972 w 12114253"/>
              <a:gd name="connsiteY5" fmla="*/ 3523848 h 6335587"/>
              <a:gd name="connsiteX6" fmla="*/ 148480 w 12114253"/>
              <a:gd name="connsiteY6" fmla="*/ 5930841 h 6335587"/>
              <a:gd name="connsiteX7" fmla="*/ 2638911 w 12114253"/>
              <a:gd name="connsiteY7" fmla="*/ 5933377 h 6335587"/>
              <a:gd name="connsiteX8" fmla="*/ 4080684 w 12114253"/>
              <a:gd name="connsiteY8" fmla="*/ 5926717 h 6335587"/>
              <a:gd name="connsiteX9" fmla="*/ 5045206 w 12114253"/>
              <a:gd name="connsiteY9" fmla="*/ 5927859 h 6335587"/>
              <a:gd name="connsiteX10" fmla="*/ 5855834 w 12114253"/>
              <a:gd name="connsiteY10" fmla="*/ 6335587 h 6335587"/>
              <a:gd name="connsiteX11" fmla="*/ 6274422 w 12114253"/>
              <a:gd name="connsiteY11" fmla="*/ 5903346 h 6335587"/>
              <a:gd name="connsiteX12" fmla="*/ 9098386 w 12114253"/>
              <a:gd name="connsiteY12" fmla="*/ 5911624 h 6335587"/>
              <a:gd name="connsiteX13" fmla="*/ 10007288 w 12114253"/>
              <a:gd name="connsiteY13" fmla="*/ 5914499 h 6335587"/>
              <a:gd name="connsiteX14" fmla="*/ 10927227 w 12114253"/>
              <a:gd name="connsiteY14" fmla="*/ 5922366 h 6335587"/>
              <a:gd name="connsiteX15" fmla="*/ 12085310 w 12114253"/>
              <a:gd name="connsiteY15" fmla="*/ 5921320 h 6335587"/>
              <a:gd name="connsiteX16" fmla="*/ 12063456 w 12114253"/>
              <a:gd name="connsiteY16" fmla="*/ 2621674 h 6335587"/>
              <a:gd name="connsiteX17" fmla="*/ 12054104 w 12114253"/>
              <a:gd name="connsiteY17" fmla="*/ 176313 h 6335587"/>
              <a:gd name="connsiteX18" fmla="*/ 11289537 w 12114253"/>
              <a:gd name="connsiteY18" fmla="*/ 107615 h 6335587"/>
              <a:gd name="connsiteX19" fmla="*/ 10259313 w 12114253"/>
              <a:gd name="connsiteY19" fmla="*/ 101059 h 6335587"/>
              <a:gd name="connsiteX20" fmla="*/ 7599878 w 12114253"/>
              <a:gd name="connsiteY20" fmla="*/ 75910 h 6335587"/>
              <a:gd name="connsiteX21" fmla="*/ 1892744 w 12114253"/>
              <a:gd name="connsiteY21" fmla="*/ 0 h 6335587"/>
              <a:gd name="connsiteX0" fmla="*/ 1892744 w 12114255"/>
              <a:gd name="connsiteY0" fmla="*/ 0 h 6335587"/>
              <a:gd name="connsiteX1" fmla="*/ 304663 w 12114255"/>
              <a:gd name="connsiteY1" fmla="*/ 10761 h 6335587"/>
              <a:gd name="connsiteX2" fmla="*/ 0 w 12114255"/>
              <a:gd name="connsiteY2" fmla="*/ 47942 h 6335587"/>
              <a:gd name="connsiteX3" fmla="*/ 0 w 12114255"/>
              <a:gd name="connsiteY3" fmla="*/ 909146 h 6335587"/>
              <a:gd name="connsiteX4" fmla="*/ 4597 w 12114255"/>
              <a:gd name="connsiteY4" fmla="*/ 909146 h 6335587"/>
              <a:gd name="connsiteX5" fmla="*/ 88972 w 12114255"/>
              <a:gd name="connsiteY5" fmla="*/ 3523848 h 6335587"/>
              <a:gd name="connsiteX6" fmla="*/ 148480 w 12114255"/>
              <a:gd name="connsiteY6" fmla="*/ 5930841 h 6335587"/>
              <a:gd name="connsiteX7" fmla="*/ 2638911 w 12114255"/>
              <a:gd name="connsiteY7" fmla="*/ 5933377 h 6335587"/>
              <a:gd name="connsiteX8" fmla="*/ 4080684 w 12114255"/>
              <a:gd name="connsiteY8" fmla="*/ 5926717 h 6335587"/>
              <a:gd name="connsiteX9" fmla="*/ 5045206 w 12114255"/>
              <a:gd name="connsiteY9" fmla="*/ 5927859 h 6335587"/>
              <a:gd name="connsiteX10" fmla="*/ 5855834 w 12114255"/>
              <a:gd name="connsiteY10" fmla="*/ 6335587 h 6335587"/>
              <a:gd name="connsiteX11" fmla="*/ 6274422 w 12114255"/>
              <a:gd name="connsiteY11" fmla="*/ 5903346 h 6335587"/>
              <a:gd name="connsiteX12" fmla="*/ 9098386 w 12114255"/>
              <a:gd name="connsiteY12" fmla="*/ 5911624 h 6335587"/>
              <a:gd name="connsiteX13" fmla="*/ 10007288 w 12114255"/>
              <a:gd name="connsiteY13" fmla="*/ 5914499 h 6335587"/>
              <a:gd name="connsiteX14" fmla="*/ 10927227 w 12114255"/>
              <a:gd name="connsiteY14" fmla="*/ 5922366 h 6335587"/>
              <a:gd name="connsiteX15" fmla="*/ 12085310 w 12114255"/>
              <a:gd name="connsiteY15" fmla="*/ 5921320 h 6335587"/>
              <a:gd name="connsiteX16" fmla="*/ 12063456 w 12114255"/>
              <a:gd name="connsiteY16" fmla="*/ 2621674 h 6335587"/>
              <a:gd name="connsiteX17" fmla="*/ 12054104 w 12114255"/>
              <a:gd name="connsiteY17" fmla="*/ 176313 h 6335587"/>
              <a:gd name="connsiteX18" fmla="*/ 11289537 w 12114255"/>
              <a:gd name="connsiteY18" fmla="*/ 107615 h 6335587"/>
              <a:gd name="connsiteX19" fmla="*/ 10259313 w 12114255"/>
              <a:gd name="connsiteY19" fmla="*/ 101059 h 6335587"/>
              <a:gd name="connsiteX20" fmla="*/ 7599878 w 12114255"/>
              <a:gd name="connsiteY20" fmla="*/ 75910 h 6335587"/>
              <a:gd name="connsiteX21" fmla="*/ 1892744 w 12114255"/>
              <a:gd name="connsiteY21" fmla="*/ 0 h 6335587"/>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274422 w 12114253"/>
              <a:gd name="connsiteY11" fmla="*/ 5903346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080684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080684 w 12114253"/>
              <a:gd name="connsiteY8" fmla="*/ 5926717 h 6330524"/>
              <a:gd name="connsiteX9" fmla="*/ 5045206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5"/>
              <a:gd name="connsiteY0" fmla="*/ 0 h 6330524"/>
              <a:gd name="connsiteX1" fmla="*/ 304663 w 12114255"/>
              <a:gd name="connsiteY1" fmla="*/ 10761 h 6330524"/>
              <a:gd name="connsiteX2" fmla="*/ 0 w 12114255"/>
              <a:gd name="connsiteY2" fmla="*/ 47942 h 6330524"/>
              <a:gd name="connsiteX3" fmla="*/ 0 w 12114255"/>
              <a:gd name="connsiteY3" fmla="*/ 909146 h 6330524"/>
              <a:gd name="connsiteX4" fmla="*/ 4597 w 12114255"/>
              <a:gd name="connsiteY4" fmla="*/ 909146 h 6330524"/>
              <a:gd name="connsiteX5" fmla="*/ 88972 w 12114255"/>
              <a:gd name="connsiteY5" fmla="*/ 3523848 h 6330524"/>
              <a:gd name="connsiteX6" fmla="*/ 148480 w 12114255"/>
              <a:gd name="connsiteY6" fmla="*/ 5930841 h 6330524"/>
              <a:gd name="connsiteX7" fmla="*/ 2638911 w 12114255"/>
              <a:gd name="connsiteY7" fmla="*/ 5933377 h 6330524"/>
              <a:gd name="connsiteX8" fmla="*/ 4308929 w 12114255"/>
              <a:gd name="connsiteY8" fmla="*/ 5926717 h 6330524"/>
              <a:gd name="connsiteX9" fmla="*/ 5045206 w 12114255"/>
              <a:gd name="connsiteY9" fmla="*/ 5927859 h 6330524"/>
              <a:gd name="connsiteX10" fmla="*/ 5731339 w 12114255"/>
              <a:gd name="connsiteY10" fmla="*/ 6330524 h 6330524"/>
              <a:gd name="connsiteX11" fmla="*/ 6077302 w 12114255"/>
              <a:gd name="connsiteY11" fmla="*/ 5908409 h 6330524"/>
              <a:gd name="connsiteX12" fmla="*/ 9098386 w 12114255"/>
              <a:gd name="connsiteY12" fmla="*/ 5911624 h 6330524"/>
              <a:gd name="connsiteX13" fmla="*/ 10007288 w 12114255"/>
              <a:gd name="connsiteY13" fmla="*/ 5914499 h 6330524"/>
              <a:gd name="connsiteX14" fmla="*/ 10927227 w 12114255"/>
              <a:gd name="connsiteY14" fmla="*/ 5922366 h 6330524"/>
              <a:gd name="connsiteX15" fmla="*/ 12085310 w 12114255"/>
              <a:gd name="connsiteY15" fmla="*/ 5921320 h 6330524"/>
              <a:gd name="connsiteX16" fmla="*/ 12063456 w 12114255"/>
              <a:gd name="connsiteY16" fmla="*/ 2621674 h 6330524"/>
              <a:gd name="connsiteX17" fmla="*/ 12054104 w 12114255"/>
              <a:gd name="connsiteY17" fmla="*/ 176313 h 6330524"/>
              <a:gd name="connsiteX18" fmla="*/ 11289537 w 12114255"/>
              <a:gd name="connsiteY18" fmla="*/ 107615 h 6330524"/>
              <a:gd name="connsiteX19" fmla="*/ 10259313 w 12114255"/>
              <a:gd name="connsiteY19" fmla="*/ 101059 h 6330524"/>
              <a:gd name="connsiteX20" fmla="*/ 7599878 w 12114255"/>
              <a:gd name="connsiteY20" fmla="*/ 75910 h 6330524"/>
              <a:gd name="connsiteX21" fmla="*/ 1892744 w 12114255"/>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077302 w 12114253"/>
              <a:gd name="connsiteY11" fmla="*/ 5908409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330524"/>
              <a:gd name="connsiteX1" fmla="*/ 304663 w 12114253"/>
              <a:gd name="connsiteY1" fmla="*/ 10761 h 6330524"/>
              <a:gd name="connsiteX2" fmla="*/ 0 w 12114253"/>
              <a:gd name="connsiteY2" fmla="*/ 47942 h 6330524"/>
              <a:gd name="connsiteX3" fmla="*/ 0 w 12114253"/>
              <a:gd name="connsiteY3" fmla="*/ 909146 h 6330524"/>
              <a:gd name="connsiteX4" fmla="*/ 4597 w 12114253"/>
              <a:gd name="connsiteY4" fmla="*/ 909146 h 6330524"/>
              <a:gd name="connsiteX5" fmla="*/ 88972 w 12114253"/>
              <a:gd name="connsiteY5" fmla="*/ 3523848 h 6330524"/>
              <a:gd name="connsiteX6" fmla="*/ 148480 w 12114253"/>
              <a:gd name="connsiteY6" fmla="*/ 5930841 h 6330524"/>
              <a:gd name="connsiteX7" fmla="*/ 2638911 w 12114253"/>
              <a:gd name="connsiteY7" fmla="*/ 5933377 h 6330524"/>
              <a:gd name="connsiteX8" fmla="*/ 4308929 w 12114253"/>
              <a:gd name="connsiteY8" fmla="*/ 5926717 h 6330524"/>
              <a:gd name="connsiteX9" fmla="*/ 5141474 w 12114253"/>
              <a:gd name="connsiteY9" fmla="*/ 5927859 h 6330524"/>
              <a:gd name="connsiteX10" fmla="*/ 5731339 w 12114253"/>
              <a:gd name="connsiteY10" fmla="*/ 6330524 h 6330524"/>
              <a:gd name="connsiteX11" fmla="*/ 6196455 w 12114253"/>
              <a:gd name="connsiteY11" fmla="*/ 5908410 h 6330524"/>
              <a:gd name="connsiteX12" fmla="*/ 9098386 w 12114253"/>
              <a:gd name="connsiteY12" fmla="*/ 5911624 h 6330524"/>
              <a:gd name="connsiteX13" fmla="*/ 10007288 w 12114253"/>
              <a:gd name="connsiteY13" fmla="*/ 5914499 h 6330524"/>
              <a:gd name="connsiteX14" fmla="*/ 10927227 w 12114253"/>
              <a:gd name="connsiteY14" fmla="*/ 5922366 h 6330524"/>
              <a:gd name="connsiteX15" fmla="*/ 12085310 w 12114253"/>
              <a:gd name="connsiteY15" fmla="*/ 5921320 h 6330524"/>
              <a:gd name="connsiteX16" fmla="*/ 12063456 w 12114253"/>
              <a:gd name="connsiteY16" fmla="*/ 2621674 h 6330524"/>
              <a:gd name="connsiteX17" fmla="*/ 12054104 w 12114253"/>
              <a:gd name="connsiteY17" fmla="*/ 176313 h 6330524"/>
              <a:gd name="connsiteX18" fmla="*/ 11289537 w 12114253"/>
              <a:gd name="connsiteY18" fmla="*/ 107615 h 6330524"/>
              <a:gd name="connsiteX19" fmla="*/ 10259313 w 12114253"/>
              <a:gd name="connsiteY19" fmla="*/ 101059 h 6330524"/>
              <a:gd name="connsiteX20" fmla="*/ 7599878 w 12114253"/>
              <a:gd name="connsiteY20" fmla="*/ 75910 h 6330524"/>
              <a:gd name="connsiteX21" fmla="*/ 1892744 w 12114253"/>
              <a:gd name="connsiteY21" fmla="*/ 0 h 6330524"/>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141474 w 12114253"/>
              <a:gd name="connsiteY9" fmla="*/ 5927859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236797 w 12114253"/>
              <a:gd name="connsiteY9" fmla="*/ 5927859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196455 w 12114253"/>
              <a:gd name="connsiteY11" fmla="*/ 5908410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92239 w 12114253"/>
              <a:gd name="connsiteY11" fmla="*/ 5912762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2638911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14253"/>
              <a:gd name="connsiteY0" fmla="*/ 0 h 6231011"/>
              <a:gd name="connsiteX1" fmla="*/ 304663 w 12114253"/>
              <a:gd name="connsiteY1" fmla="*/ 10761 h 6231011"/>
              <a:gd name="connsiteX2" fmla="*/ 0 w 12114253"/>
              <a:gd name="connsiteY2" fmla="*/ 47942 h 6231011"/>
              <a:gd name="connsiteX3" fmla="*/ 0 w 12114253"/>
              <a:gd name="connsiteY3" fmla="*/ 909146 h 6231011"/>
              <a:gd name="connsiteX4" fmla="*/ 4597 w 12114253"/>
              <a:gd name="connsiteY4" fmla="*/ 909146 h 6231011"/>
              <a:gd name="connsiteX5" fmla="*/ 88972 w 12114253"/>
              <a:gd name="connsiteY5" fmla="*/ 3523848 h 6231011"/>
              <a:gd name="connsiteX6" fmla="*/ 148480 w 12114253"/>
              <a:gd name="connsiteY6" fmla="*/ 5930841 h 6231011"/>
              <a:gd name="connsiteX7" fmla="*/ 3319168 w 12114253"/>
              <a:gd name="connsiteY7" fmla="*/ 5933377 h 6231011"/>
              <a:gd name="connsiteX8" fmla="*/ 4308929 w 12114253"/>
              <a:gd name="connsiteY8" fmla="*/ 5926717 h 6231011"/>
              <a:gd name="connsiteX9" fmla="*/ 5308288 w 12114253"/>
              <a:gd name="connsiteY9" fmla="*/ 5937810 h 6231011"/>
              <a:gd name="connsiteX10" fmla="*/ 5707509 w 12114253"/>
              <a:gd name="connsiteY10" fmla="*/ 6231011 h 6231011"/>
              <a:gd name="connsiteX11" fmla="*/ 6071394 w 12114253"/>
              <a:gd name="connsiteY11" fmla="*/ 5917114 h 6231011"/>
              <a:gd name="connsiteX12" fmla="*/ 9098386 w 12114253"/>
              <a:gd name="connsiteY12" fmla="*/ 5911624 h 6231011"/>
              <a:gd name="connsiteX13" fmla="*/ 10007288 w 12114253"/>
              <a:gd name="connsiteY13" fmla="*/ 5914499 h 6231011"/>
              <a:gd name="connsiteX14" fmla="*/ 10927227 w 12114253"/>
              <a:gd name="connsiteY14" fmla="*/ 5922366 h 6231011"/>
              <a:gd name="connsiteX15" fmla="*/ 12085310 w 12114253"/>
              <a:gd name="connsiteY15" fmla="*/ 5921320 h 6231011"/>
              <a:gd name="connsiteX16" fmla="*/ 12063456 w 12114253"/>
              <a:gd name="connsiteY16" fmla="*/ 2621674 h 6231011"/>
              <a:gd name="connsiteX17" fmla="*/ 12054104 w 12114253"/>
              <a:gd name="connsiteY17" fmla="*/ 176313 h 6231011"/>
              <a:gd name="connsiteX18" fmla="*/ 11289537 w 12114253"/>
              <a:gd name="connsiteY18" fmla="*/ 107615 h 6231011"/>
              <a:gd name="connsiteX19" fmla="*/ 10259313 w 12114253"/>
              <a:gd name="connsiteY19" fmla="*/ 101059 h 6231011"/>
              <a:gd name="connsiteX20" fmla="*/ 7599878 w 12114253"/>
              <a:gd name="connsiteY20" fmla="*/ 75910 h 6231011"/>
              <a:gd name="connsiteX21" fmla="*/ 1892744 w 12114253"/>
              <a:gd name="connsiteY21" fmla="*/ 0 h 6231011"/>
              <a:gd name="connsiteX0" fmla="*/ 1892744 w 12107348"/>
              <a:gd name="connsiteY0" fmla="*/ 0 h 6231011"/>
              <a:gd name="connsiteX1" fmla="*/ 304663 w 12107348"/>
              <a:gd name="connsiteY1" fmla="*/ 10761 h 6231011"/>
              <a:gd name="connsiteX2" fmla="*/ 0 w 12107348"/>
              <a:gd name="connsiteY2" fmla="*/ 47942 h 6231011"/>
              <a:gd name="connsiteX3" fmla="*/ 0 w 12107348"/>
              <a:gd name="connsiteY3" fmla="*/ 909146 h 6231011"/>
              <a:gd name="connsiteX4" fmla="*/ 4597 w 12107348"/>
              <a:gd name="connsiteY4" fmla="*/ 909146 h 6231011"/>
              <a:gd name="connsiteX5" fmla="*/ 88972 w 12107348"/>
              <a:gd name="connsiteY5" fmla="*/ 3523848 h 6231011"/>
              <a:gd name="connsiteX6" fmla="*/ 148480 w 12107348"/>
              <a:gd name="connsiteY6" fmla="*/ 5930841 h 6231011"/>
              <a:gd name="connsiteX7" fmla="*/ 3319168 w 12107348"/>
              <a:gd name="connsiteY7" fmla="*/ 5933377 h 6231011"/>
              <a:gd name="connsiteX8" fmla="*/ 4308929 w 12107348"/>
              <a:gd name="connsiteY8" fmla="*/ 5926717 h 6231011"/>
              <a:gd name="connsiteX9" fmla="*/ 5308288 w 12107348"/>
              <a:gd name="connsiteY9" fmla="*/ 5937810 h 6231011"/>
              <a:gd name="connsiteX10" fmla="*/ 5707509 w 12107348"/>
              <a:gd name="connsiteY10" fmla="*/ 6231011 h 6231011"/>
              <a:gd name="connsiteX11" fmla="*/ 6071394 w 12107348"/>
              <a:gd name="connsiteY11" fmla="*/ 5917114 h 6231011"/>
              <a:gd name="connsiteX12" fmla="*/ 9098386 w 12107348"/>
              <a:gd name="connsiteY12" fmla="*/ 5911624 h 6231011"/>
              <a:gd name="connsiteX13" fmla="*/ 10007288 w 12107348"/>
              <a:gd name="connsiteY13" fmla="*/ 5914499 h 6231011"/>
              <a:gd name="connsiteX14" fmla="*/ 10927227 w 12107348"/>
              <a:gd name="connsiteY14" fmla="*/ 5922366 h 6231011"/>
              <a:gd name="connsiteX15" fmla="*/ 12085310 w 12107348"/>
              <a:gd name="connsiteY15" fmla="*/ 5921320 h 6231011"/>
              <a:gd name="connsiteX16" fmla="*/ 12063456 w 12107348"/>
              <a:gd name="connsiteY16" fmla="*/ 2621674 h 6231011"/>
              <a:gd name="connsiteX17" fmla="*/ 12054104 w 12107348"/>
              <a:gd name="connsiteY17" fmla="*/ 176313 h 6231011"/>
              <a:gd name="connsiteX18" fmla="*/ 11289537 w 12107348"/>
              <a:gd name="connsiteY18" fmla="*/ 107615 h 6231011"/>
              <a:gd name="connsiteX19" fmla="*/ 10259313 w 12107348"/>
              <a:gd name="connsiteY19" fmla="*/ 101059 h 6231011"/>
              <a:gd name="connsiteX20" fmla="*/ 7599878 w 12107348"/>
              <a:gd name="connsiteY20" fmla="*/ 75910 h 6231011"/>
              <a:gd name="connsiteX21" fmla="*/ 1892744 w 12107348"/>
              <a:gd name="connsiteY21" fmla="*/ 0 h 6231011"/>
              <a:gd name="connsiteX0" fmla="*/ 1892744 w 12107348"/>
              <a:gd name="connsiteY0" fmla="*/ 0 h 6231011"/>
              <a:gd name="connsiteX1" fmla="*/ 304663 w 12107348"/>
              <a:gd name="connsiteY1" fmla="*/ 10761 h 6231011"/>
              <a:gd name="connsiteX2" fmla="*/ 0 w 12107348"/>
              <a:gd name="connsiteY2" fmla="*/ 47942 h 6231011"/>
              <a:gd name="connsiteX3" fmla="*/ 0 w 12107348"/>
              <a:gd name="connsiteY3" fmla="*/ 909146 h 6231011"/>
              <a:gd name="connsiteX4" fmla="*/ 4597 w 12107348"/>
              <a:gd name="connsiteY4" fmla="*/ 909146 h 6231011"/>
              <a:gd name="connsiteX5" fmla="*/ 88972 w 12107348"/>
              <a:gd name="connsiteY5" fmla="*/ 3523848 h 6231011"/>
              <a:gd name="connsiteX6" fmla="*/ 148480 w 12107348"/>
              <a:gd name="connsiteY6" fmla="*/ 5930841 h 6231011"/>
              <a:gd name="connsiteX7" fmla="*/ 3319168 w 12107348"/>
              <a:gd name="connsiteY7" fmla="*/ 5933377 h 6231011"/>
              <a:gd name="connsiteX8" fmla="*/ 4308929 w 12107348"/>
              <a:gd name="connsiteY8" fmla="*/ 5926717 h 6231011"/>
              <a:gd name="connsiteX9" fmla="*/ 5308288 w 12107348"/>
              <a:gd name="connsiteY9" fmla="*/ 5937810 h 6231011"/>
              <a:gd name="connsiteX10" fmla="*/ 5707509 w 12107348"/>
              <a:gd name="connsiteY10" fmla="*/ 6231011 h 6231011"/>
              <a:gd name="connsiteX11" fmla="*/ 6071394 w 12107348"/>
              <a:gd name="connsiteY11" fmla="*/ 5917114 h 6231011"/>
              <a:gd name="connsiteX12" fmla="*/ 9098386 w 12107348"/>
              <a:gd name="connsiteY12" fmla="*/ 5911624 h 6231011"/>
              <a:gd name="connsiteX13" fmla="*/ 10007288 w 12107348"/>
              <a:gd name="connsiteY13" fmla="*/ 5914499 h 6231011"/>
              <a:gd name="connsiteX14" fmla="*/ 10927227 w 12107348"/>
              <a:gd name="connsiteY14" fmla="*/ 5922366 h 6231011"/>
              <a:gd name="connsiteX15" fmla="*/ 12085310 w 12107348"/>
              <a:gd name="connsiteY15" fmla="*/ 5921320 h 6231011"/>
              <a:gd name="connsiteX16" fmla="*/ 12063456 w 12107348"/>
              <a:gd name="connsiteY16" fmla="*/ 2621674 h 6231011"/>
              <a:gd name="connsiteX17" fmla="*/ 12054104 w 12107348"/>
              <a:gd name="connsiteY17" fmla="*/ 176313 h 6231011"/>
              <a:gd name="connsiteX18" fmla="*/ 11289537 w 12107348"/>
              <a:gd name="connsiteY18" fmla="*/ 107615 h 6231011"/>
              <a:gd name="connsiteX19" fmla="*/ 10259313 w 12107348"/>
              <a:gd name="connsiteY19" fmla="*/ 101059 h 6231011"/>
              <a:gd name="connsiteX20" fmla="*/ 7599878 w 12107348"/>
              <a:gd name="connsiteY20" fmla="*/ 75910 h 6231011"/>
              <a:gd name="connsiteX21" fmla="*/ 1892744 w 12107348"/>
              <a:gd name="connsiteY21" fmla="*/ 0 h 6231011"/>
              <a:gd name="connsiteX0" fmla="*/ 1892744 w 12113512"/>
              <a:gd name="connsiteY0" fmla="*/ 25991 h 6257002"/>
              <a:gd name="connsiteX1" fmla="*/ 304663 w 12113512"/>
              <a:gd name="connsiteY1" fmla="*/ 36752 h 6257002"/>
              <a:gd name="connsiteX2" fmla="*/ 0 w 12113512"/>
              <a:gd name="connsiteY2" fmla="*/ 73933 h 6257002"/>
              <a:gd name="connsiteX3" fmla="*/ 0 w 12113512"/>
              <a:gd name="connsiteY3" fmla="*/ 935137 h 6257002"/>
              <a:gd name="connsiteX4" fmla="*/ 4597 w 12113512"/>
              <a:gd name="connsiteY4" fmla="*/ 935137 h 6257002"/>
              <a:gd name="connsiteX5" fmla="*/ 88972 w 12113512"/>
              <a:gd name="connsiteY5" fmla="*/ 3549839 h 6257002"/>
              <a:gd name="connsiteX6" fmla="*/ 148480 w 12113512"/>
              <a:gd name="connsiteY6" fmla="*/ 5956832 h 6257002"/>
              <a:gd name="connsiteX7" fmla="*/ 3319168 w 12113512"/>
              <a:gd name="connsiteY7" fmla="*/ 5959368 h 6257002"/>
              <a:gd name="connsiteX8" fmla="*/ 4308929 w 12113512"/>
              <a:gd name="connsiteY8" fmla="*/ 5952708 h 6257002"/>
              <a:gd name="connsiteX9" fmla="*/ 5308288 w 12113512"/>
              <a:gd name="connsiteY9" fmla="*/ 5963801 h 6257002"/>
              <a:gd name="connsiteX10" fmla="*/ 5707509 w 12113512"/>
              <a:gd name="connsiteY10" fmla="*/ 6257002 h 6257002"/>
              <a:gd name="connsiteX11" fmla="*/ 6071394 w 12113512"/>
              <a:gd name="connsiteY11" fmla="*/ 5943105 h 6257002"/>
              <a:gd name="connsiteX12" fmla="*/ 9098386 w 12113512"/>
              <a:gd name="connsiteY12" fmla="*/ 5937615 h 6257002"/>
              <a:gd name="connsiteX13" fmla="*/ 10007288 w 12113512"/>
              <a:gd name="connsiteY13" fmla="*/ 5940490 h 6257002"/>
              <a:gd name="connsiteX14" fmla="*/ 10927227 w 12113512"/>
              <a:gd name="connsiteY14" fmla="*/ 5948357 h 6257002"/>
              <a:gd name="connsiteX15" fmla="*/ 12085310 w 12113512"/>
              <a:gd name="connsiteY15" fmla="*/ 5947311 h 6257002"/>
              <a:gd name="connsiteX16" fmla="*/ 12063456 w 12113512"/>
              <a:gd name="connsiteY16" fmla="*/ 2647665 h 6257002"/>
              <a:gd name="connsiteX17" fmla="*/ 12054104 w 12113512"/>
              <a:gd name="connsiteY17" fmla="*/ 202304 h 6257002"/>
              <a:gd name="connsiteX18" fmla="*/ 11486459 w 12113512"/>
              <a:gd name="connsiteY18" fmla="*/ 141081 h 6257002"/>
              <a:gd name="connsiteX19" fmla="*/ 10259313 w 12113512"/>
              <a:gd name="connsiteY19" fmla="*/ 127050 h 6257002"/>
              <a:gd name="connsiteX20" fmla="*/ 7599878 w 12113512"/>
              <a:gd name="connsiteY20" fmla="*/ 101901 h 6257002"/>
              <a:gd name="connsiteX21" fmla="*/ 1892744 w 12113512"/>
              <a:gd name="connsiteY21" fmla="*/ 25991 h 6257002"/>
              <a:gd name="connsiteX0" fmla="*/ 1892744 w 12117505"/>
              <a:gd name="connsiteY0" fmla="*/ 0 h 6231011"/>
              <a:gd name="connsiteX1" fmla="*/ 304663 w 12117505"/>
              <a:gd name="connsiteY1" fmla="*/ 10761 h 6231011"/>
              <a:gd name="connsiteX2" fmla="*/ 0 w 12117505"/>
              <a:gd name="connsiteY2" fmla="*/ 47942 h 6231011"/>
              <a:gd name="connsiteX3" fmla="*/ 0 w 12117505"/>
              <a:gd name="connsiteY3" fmla="*/ 909146 h 6231011"/>
              <a:gd name="connsiteX4" fmla="*/ 4597 w 12117505"/>
              <a:gd name="connsiteY4" fmla="*/ 909146 h 6231011"/>
              <a:gd name="connsiteX5" fmla="*/ 88972 w 12117505"/>
              <a:gd name="connsiteY5" fmla="*/ 3523848 h 6231011"/>
              <a:gd name="connsiteX6" fmla="*/ 148480 w 12117505"/>
              <a:gd name="connsiteY6" fmla="*/ 5930841 h 6231011"/>
              <a:gd name="connsiteX7" fmla="*/ 3319168 w 12117505"/>
              <a:gd name="connsiteY7" fmla="*/ 5933377 h 6231011"/>
              <a:gd name="connsiteX8" fmla="*/ 4308929 w 12117505"/>
              <a:gd name="connsiteY8" fmla="*/ 5926717 h 6231011"/>
              <a:gd name="connsiteX9" fmla="*/ 5308288 w 12117505"/>
              <a:gd name="connsiteY9" fmla="*/ 5937810 h 6231011"/>
              <a:gd name="connsiteX10" fmla="*/ 5707509 w 12117505"/>
              <a:gd name="connsiteY10" fmla="*/ 6231011 h 6231011"/>
              <a:gd name="connsiteX11" fmla="*/ 6071394 w 12117505"/>
              <a:gd name="connsiteY11" fmla="*/ 5917114 h 6231011"/>
              <a:gd name="connsiteX12" fmla="*/ 9098386 w 12117505"/>
              <a:gd name="connsiteY12" fmla="*/ 5911624 h 6231011"/>
              <a:gd name="connsiteX13" fmla="*/ 10007288 w 12117505"/>
              <a:gd name="connsiteY13" fmla="*/ 5914499 h 6231011"/>
              <a:gd name="connsiteX14" fmla="*/ 10927227 w 12117505"/>
              <a:gd name="connsiteY14" fmla="*/ 5922366 h 6231011"/>
              <a:gd name="connsiteX15" fmla="*/ 12085310 w 12117505"/>
              <a:gd name="connsiteY15" fmla="*/ 5921320 h 6231011"/>
              <a:gd name="connsiteX16" fmla="*/ 12063456 w 12117505"/>
              <a:gd name="connsiteY16" fmla="*/ 2621674 h 6231011"/>
              <a:gd name="connsiteX17" fmla="*/ 12054104 w 12117505"/>
              <a:gd name="connsiteY17" fmla="*/ 176313 h 6231011"/>
              <a:gd name="connsiteX18" fmla="*/ 11486459 w 12117505"/>
              <a:gd name="connsiteY18" fmla="*/ 115090 h 6231011"/>
              <a:gd name="connsiteX19" fmla="*/ 10259313 w 12117505"/>
              <a:gd name="connsiteY19" fmla="*/ 101059 h 6231011"/>
              <a:gd name="connsiteX20" fmla="*/ 7599878 w 12117505"/>
              <a:gd name="connsiteY20" fmla="*/ 75910 h 6231011"/>
              <a:gd name="connsiteX21" fmla="*/ 1892744 w 12117505"/>
              <a:gd name="connsiteY21" fmla="*/ 0 h 6231011"/>
              <a:gd name="connsiteX0" fmla="*/ 1892744 w 12117505"/>
              <a:gd name="connsiteY0" fmla="*/ 0 h 6231011"/>
              <a:gd name="connsiteX1" fmla="*/ 304663 w 12117505"/>
              <a:gd name="connsiteY1" fmla="*/ 10761 h 6231011"/>
              <a:gd name="connsiteX2" fmla="*/ 0 w 12117505"/>
              <a:gd name="connsiteY2" fmla="*/ 47942 h 6231011"/>
              <a:gd name="connsiteX3" fmla="*/ 0 w 12117505"/>
              <a:gd name="connsiteY3" fmla="*/ 909146 h 6231011"/>
              <a:gd name="connsiteX4" fmla="*/ 4597 w 12117505"/>
              <a:gd name="connsiteY4" fmla="*/ 909146 h 6231011"/>
              <a:gd name="connsiteX5" fmla="*/ 88972 w 12117505"/>
              <a:gd name="connsiteY5" fmla="*/ 3523848 h 6231011"/>
              <a:gd name="connsiteX6" fmla="*/ 148480 w 12117505"/>
              <a:gd name="connsiteY6" fmla="*/ 5930841 h 6231011"/>
              <a:gd name="connsiteX7" fmla="*/ 3319168 w 12117505"/>
              <a:gd name="connsiteY7" fmla="*/ 5933377 h 6231011"/>
              <a:gd name="connsiteX8" fmla="*/ 4308929 w 12117505"/>
              <a:gd name="connsiteY8" fmla="*/ 5926717 h 6231011"/>
              <a:gd name="connsiteX9" fmla="*/ 5308288 w 12117505"/>
              <a:gd name="connsiteY9" fmla="*/ 5937810 h 6231011"/>
              <a:gd name="connsiteX10" fmla="*/ 5707509 w 12117505"/>
              <a:gd name="connsiteY10" fmla="*/ 6231011 h 6231011"/>
              <a:gd name="connsiteX11" fmla="*/ 6071394 w 12117505"/>
              <a:gd name="connsiteY11" fmla="*/ 5917114 h 6231011"/>
              <a:gd name="connsiteX12" fmla="*/ 9098386 w 12117505"/>
              <a:gd name="connsiteY12" fmla="*/ 5911624 h 6231011"/>
              <a:gd name="connsiteX13" fmla="*/ 10007288 w 12117505"/>
              <a:gd name="connsiteY13" fmla="*/ 5914499 h 6231011"/>
              <a:gd name="connsiteX14" fmla="*/ 10927227 w 12117505"/>
              <a:gd name="connsiteY14" fmla="*/ 5922366 h 6231011"/>
              <a:gd name="connsiteX15" fmla="*/ 12085310 w 12117505"/>
              <a:gd name="connsiteY15" fmla="*/ 5921320 h 6231011"/>
              <a:gd name="connsiteX16" fmla="*/ 12063456 w 12117505"/>
              <a:gd name="connsiteY16" fmla="*/ 2621674 h 6231011"/>
              <a:gd name="connsiteX17" fmla="*/ 12054104 w 12117505"/>
              <a:gd name="connsiteY17" fmla="*/ 176313 h 6231011"/>
              <a:gd name="connsiteX18" fmla="*/ 11486459 w 12117505"/>
              <a:gd name="connsiteY18" fmla="*/ 115090 h 6231011"/>
              <a:gd name="connsiteX19" fmla="*/ 10223511 w 12117505"/>
              <a:gd name="connsiteY19" fmla="*/ 101059 h 6231011"/>
              <a:gd name="connsiteX20" fmla="*/ 7599878 w 12117505"/>
              <a:gd name="connsiteY20" fmla="*/ 75910 h 6231011"/>
              <a:gd name="connsiteX21" fmla="*/ 1892744 w 12117505"/>
              <a:gd name="connsiteY21" fmla="*/ 0 h 6231011"/>
              <a:gd name="connsiteX0" fmla="*/ 2161267 w 12117505"/>
              <a:gd name="connsiteY0" fmla="*/ 19141 h 6220250"/>
              <a:gd name="connsiteX1" fmla="*/ 304663 w 12117505"/>
              <a:gd name="connsiteY1" fmla="*/ 0 h 6220250"/>
              <a:gd name="connsiteX2" fmla="*/ 0 w 12117505"/>
              <a:gd name="connsiteY2" fmla="*/ 37181 h 6220250"/>
              <a:gd name="connsiteX3" fmla="*/ 0 w 12117505"/>
              <a:gd name="connsiteY3" fmla="*/ 898385 h 6220250"/>
              <a:gd name="connsiteX4" fmla="*/ 4597 w 12117505"/>
              <a:gd name="connsiteY4" fmla="*/ 898385 h 6220250"/>
              <a:gd name="connsiteX5" fmla="*/ 88972 w 12117505"/>
              <a:gd name="connsiteY5" fmla="*/ 3513087 h 6220250"/>
              <a:gd name="connsiteX6" fmla="*/ 148480 w 12117505"/>
              <a:gd name="connsiteY6" fmla="*/ 5920080 h 6220250"/>
              <a:gd name="connsiteX7" fmla="*/ 3319168 w 12117505"/>
              <a:gd name="connsiteY7" fmla="*/ 5922616 h 6220250"/>
              <a:gd name="connsiteX8" fmla="*/ 4308929 w 12117505"/>
              <a:gd name="connsiteY8" fmla="*/ 5915956 h 6220250"/>
              <a:gd name="connsiteX9" fmla="*/ 5308288 w 12117505"/>
              <a:gd name="connsiteY9" fmla="*/ 5927049 h 6220250"/>
              <a:gd name="connsiteX10" fmla="*/ 5707509 w 12117505"/>
              <a:gd name="connsiteY10" fmla="*/ 6220250 h 6220250"/>
              <a:gd name="connsiteX11" fmla="*/ 6071394 w 12117505"/>
              <a:gd name="connsiteY11" fmla="*/ 5906353 h 6220250"/>
              <a:gd name="connsiteX12" fmla="*/ 9098386 w 12117505"/>
              <a:gd name="connsiteY12" fmla="*/ 5900863 h 6220250"/>
              <a:gd name="connsiteX13" fmla="*/ 10007288 w 12117505"/>
              <a:gd name="connsiteY13" fmla="*/ 5903738 h 6220250"/>
              <a:gd name="connsiteX14" fmla="*/ 10927227 w 12117505"/>
              <a:gd name="connsiteY14" fmla="*/ 5911605 h 6220250"/>
              <a:gd name="connsiteX15" fmla="*/ 12085310 w 12117505"/>
              <a:gd name="connsiteY15" fmla="*/ 5910559 h 6220250"/>
              <a:gd name="connsiteX16" fmla="*/ 12063456 w 12117505"/>
              <a:gd name="connsiteY16" fmla="*/ 2610913 h 6220250"/>
              <a:gd name="connsiteX17" fmla="*/ 12054104 w 12117505"/>
              <a:gd name="connsiteY17" fmla="*/ 165552 h 6220250"/>
              <a:gd name="connsiteX18" fmla="*/ 11486459 w 12117505"/>
              <a:gd name="connsiteY18" fmla="*/ 104329 h 6220250"/>
              <a:gd name="connsiteX19" fmla="*/ 10223511 w 12117505"/>
              <a:gd name="connsiteY19" fmla="*/ 90298 h 6220250"/>
              <a:gd name="connsiteX20" fmla="*/ 7599878 w 12117505"/>
              <a:gd name="connsiteY20" fmla="*/ 65149 h 6220250"/>
              <a:gd name="connsiteX21" fmla="*/ 2161267 w 12117505"/>
              <a:gd name="connsiteY21" fmla="*/ 19141 h 622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7505" h="6220250">
                <a:moveTo>
                  <a:pt x="2161267" y="19141"/>
                </a:moveTo>
                <a:lnTo>
                  <a:pt x="304663" y="0"/>
                </a:lnTo>
                <a:cubicBezTo>
                  <a:pt x="185441" y="6633"/>
                  <a:pt x="30881" y="-9771"/>
                  <a:pt x="0" y="37181"/>
                </a:cubicBezTo>
                <a:lnTo>
                  <a:pt x="0" y="898385"/>
                </a:lnTo>
                <a:lnTo>
                  <a:pt x="4597" y="898385"/>
                </a:lnTo>
                <a:cubicBezTo>
                  <a:pt x="19426" y="1334169"/>
                  <a:pt x="64992" y="2676138"/>
                  <a:pt x="88972" y="3513087"/>
                </a:cubicBezTo>
                <a:cubicBezTo>
                  <a:pt x="105117" y="5620876"/>
                  <a:pt x="7283" y="5947660"/>
                  <a:pt x="148480" y="5920080"/>
                </a:cubicBezTo>
                <a:cubicBezTo>
                  <a:pt x="1104834" y="5907051"/>
                  <a:pt x="1937287" y="5946100"/>
                  <a:pt x="3319168" y="5922616"/>
                </a:cubicBezTo>
                <a:lnTo>
                  <a:pt x="4308929" y="5915956"/>
                </a:lnTo>
                <a:lnTo>
                  <a:pt x="5308288" y="5927049"/>
                </a:lnTo>
                <a:cubicBezTo>
                  <a:pt x="5547231" y="6067310"/>
                  <a:pt x="5496220" y="6087878"/>
                  <a:pt x="5707509" y="6220250"/>
                </a:cubicBezTo>
                <a:cubicBezTo>
                  <a:pt x="5841193" y="6118374"/>
                  <a:pt x="5945888" y="6035937"/>
                  <a:pt x="6071394" y="5906353"/>
                </a:cubicBezTo>
                <a:cubicBezTo>
                  <a:pt x="6158383" y="5903613"/>
                  <a:pt x="8737174" y="5907778"/>
                  <a:pt x="9098386" y="5900863"/>
                </a:cubicBezTo>
                <a:lnTo>
                  <a:pt x="10007288" y="5903738"/>
                </a:lnTo>
                <a:lnTo>
                  <a:pt x="10927227" y="5911605"/>
                </a:lnTo>
                <a:cubicBezTo>
                  <a:pt x="11284890" y="5901941"/>
                  <a:pt x="12058379" y="5954312"/>
                  <a:pt x="12085310" y="5910559"/>
                </a:cubicBezTo>
                <a:cubicBezTo>
                  <a:pt x="12123753" y="5705039"/>
                  <a:pt x="12050112" y="4396214"/>
                  <a:pt x="12063456" y="2610913"/>
                </a:cubicBezTo>
                <a:cubicBezTo>
                  <a:pt x="12111817" y="1529645"/>
                  <a:pt x="12159998" y="580957"/>
                  <a:pt x="12054104" y="165552"/>
                </a:cubicBezTo>
                <a:cubicBezTo>
                  <a:pt x="12029550" y="69231"/>
                  <a:pt x="11791558" y="116871"/>
                  <a:pt x="11486459" y="104329"/>
                </a:cubicBezTo>
                <a:cubicBezTo>
                  <a:pt x="11181360" y="91787"/>
                  <a:pt x="10644494" y="94975"/>
                  <a:pt x="10223511" y="90298"/>
                </a:cubicBezTo>
                <a:lnTo>
                  <a:pt x="7599878" y="65149"/>
                </a:lnTo>
                <a:lnTo>
                  <a:pt x="2161267" y="19141"/>
                </a:lnTo>
                <a:close/>
              </a:path>
            </a:pathLst>
          </a:custGeom>
          <a:noFill/>
          <a:ln w="19050" cap="flat">
            <a:solidFill>
              <a:schemeClr val="tx1"/>
            </a:solidFill>
            <a:prstDash val="solid"/>
            <a:miter/>
          </a:ln>
        </p:spPr>
        <p:txBody>
          <a:bodyPr wrap="square" rtlCol="0" anchor="ctr">
            <a:noAutofit/>
          </a:bodyPr>
          <a:lstStyle/>
          <a:p>
            <a:endParaRPr lang="en-US"/>
          </a:p>
        </p:txBody>
      </p:sp>
      <p:graphicFrame>
        <p:nvGraphicFramePr>
          <p:cNvPr id="14" name="Content Placeholder 4">
            <a:extLst>
              <a:ext uri="{FF2B5EF4-FFF2-40B4-BE49-F238E27FC236}">
                <a16:creationId xmlns:a16="http://schemas.microsoft.com/office/drawing/2014/main" id="{A9316498-6FF8-2B9A-4E95-DBA3F893D32C}"/>
              </a:ext>
            </a:extLst>
          </p:cNvPr>
          <p:cNvGraphicFramePr>
            <a:graphicFrameLocks noGrp="1"/>
          </p:cNvGraphicFramePr>
          <p:nvPr>
            <p:ph idx="1"/>
            <p:extLst>
              <p:ext uri="{D42A27DB-BD31-4B8C-83A1-F6EECF244321}">
                <p14:modId xmlns:p14="http://schemas.microsoft.com/office/powerpoint/2010/main" val="2626024482"/>
              </p:ext>
            </p:extLst>
          </p:nvPr>
        </p:nvGraphicFramePr>
        <p:xfrm>
          <a:off x="5462177" y="866273"/>
          <a:ext cx="5943760" cy="51928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371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6B278-CF06-8B43-B9E2-0B282043D36F}"/>
              </a:ext>
            </a:extLst>
          </p:cNvPr>
          <p:cNvSpPr>
            <a:spLocks noGrp="1"/>
          </p:cNvSpPr>
          <p:nvPr>
            <p:ph type="title"/>
          </p:nvPr>
        </p:nvSpPr>
        <p:spPr>
          <a:xfrm>
            <a:off x="1020724" y="558209"/>
            <a:ext cx="2912647" cy="1414131"/>
          </a:xfrm>
        </p:spPr>
        <p:txBody>
          <a:bodyPr/>
          <a:lstStyle/>
          <a:p>
            <a:r>
              <a:rPr lang="en-US" dirty="0"/>
              <a:t>Cystic fibrosis</a:t>
            </a:r>
          </a:p>
        </p:txBody>
      </p:sp>
      <p:pic>
        <p:nvPicPr>
          <p:cNvPr id="5" name="Content Placeholder 4">
            <a:extLst>
              <a:ext uri="{FF2B5EF4-FFF2-40B4-BE49-F238E27FC236}">
                <a16:creationId xmlns:a16="http://schemas.microsoft.com/office/drawing/2014/main" id="{02D4DD75-DB21-D4C6-B100-FD81E7A9AF14}"/>
              </a:ext>
            </a:extLst>
          </p:cNvPr>
          <p:cNvPicPr>
            <a:picLocks noGrp="1" noChangeAspect="1"/>
          </p:cNvPicPr>
          <p:nvPr>
            <p:ph idx="1"/>
          </p:nvPr>
        </p:nvPicPr>
        <p:blipFill>
          <a:blip r:embed="rId2"/>
          <a:stretch>
            <a:fillRect/>
          </a:stretch>
        </p:blipFill>
        <p:spPr>
          <a:xfrm>
            <a:off x="1020724" y="1972339"/>
            <a:ext cx="3827463" cy="3827463"/>
          </a:xfrm>
        </p:spPr>
      </p:pic>
      <p:sp>
        <p:nvSpPr>
          <p:cNvPr id="4" name="Title 1">
            <a:extLst>
              <a:ext uri="{FF2B5EF4-FFF2-40B4-BE49-F238E27FC236}">
                <a16:creationId xmlns:a16="http://schemas.microsoft.com/office/drawing/2014/main" id="{35B14E28-C4F2-B297-15D7-BC4996B6F559}"/>
              </a:ext>
            </a:extLst>
          </p:cNvPr>
          <p:cNvSpPr txBox="1">
            <a:spLocks/>
          </p:cNvSpPr>
          <p:nvPr/>
        </p:nvSpPr>
        <p:spPr>
          <a:xfrm>
            <a:off x="8172779" y="564875"/>
            <a:ext cx="3418114" cy="1414131"/>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800" b="1" kern="1200" spc="100" baseline="0">
                <a:solidFill>
                  <a:schemeClr val="tx1"/>
                </a:solidFill>
                <a:latin typeface="+mj-lt"/>
                <a:ea typeface="+mj-ea"/>
                <a:cs typeface="+mj-cs"/>
              </a:defRPr>
            </a:lvl1pPr>
          </a:lstStyle>
          <a:p>
            <a:r>
              <a:rPr lang="en-US" dirty="0"/>
              <a:t>Noonan Syndrome</a:t>
            </a:r>
          </a:p>
        </p:txBody>
      </p:sp>
      <p:pic>
        <p:nvPicPr>
          <p:cNvPr id="6" name="Picture 5">
            <a:extLst>
              <a:ext uri="{FF2B5EF4-FFF2-40B4-BE49-F238E27FC236}">
                <a16:creationId xmlns:a16="http://schemas.microsoft.com/office/drawing/2014/main" id="{B90443EA-9982-78D7-6DBD-B9761578EB7B}"/>
              </a:ext>
            </a:extLst>
          </p:cNvPr>
          <p:cNvPicPr>
            <a:picLocks noChangeAspect="1"/>
          </p:cNvPicPr>
          <p:nvPr/>
        </p:nvPicPr>
        <p:blipFill>
          <a:blip r:embed="rId3"/>
          <a:stretch>
            <a:fillRect/>
          </a:stretch>
        </p:blipFill>
        <p:spPr>
          <a:xfrm>
            <a:off x="7038194" y="2174396"/>
            <a:ext cx="4552699" cy="3423347"/>
          </a:xfrm>
          <a:prstGeom prst="rect">
            <a:avLst/>
          </a:prstGeom>
        </p:spPr>
      </p:pic>
    </p:spTree>
    <p:extLst>
      <p:ext uri="{BB962C8B-B14F-4D97-AF65-F5344CB8AC3E}">
        <p14:creationId xmlns:p14="http://schemas.microsoft.com/office/powerpoint/2010/main" val="4093264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D4682-2027-B77F-C910-B4A7BA486A30}"/>
              </a:ext>
            </a:extLst>
          </p:cNvPr>
          <p:cNvSpPr>
            <a:spLocks noGrp="1"/>
          </p:cNvSpPr>
          <p:nvPr>
            <p:ph type="title"/>
          </p:nvPr>
        </p:nvSpPr>
        <p:spPr>
          <a:xfrm>
            <a:off x="766940" y="4745621"/>
            <a:ext cx="10658121" cy="839320"/>
          </a:xfrm>
        </p:spPr>
        <p:txBody>
          <a:bodyPr vert="horz" lIns="91440" tIns="45720" rIns="91440" bIns="45720" rtlCol="0" anchor="b">
            <a:normAutofit/>
          </a:bodyPr>
          <a:lstStyle/>
          <a:p>
            <a:pPr algn="ctr"/>
            <a:r>
              <a:rPr lang="en-US" dirty="0"/>
              <a:t>Genes in Diseases</a:t>
            </a:r>
          </a:p>
        </p:txBody>
      </p:sp>
      <p:pic>
        <p:nvPicPr>
          <p:cNvPr id="4" name="Content Placeholder 3">
            <a:extLst>
              <a:ext uri="{FF2B5EF4-FFF2-40B4-BE49-F238E27FC236}">
                <a16:creationId xmlns:a16="http://schemas.microsoft.com/office/drawing/2014/main" id="{BE5FBFEB-4AC4-CA72-0FE4-CB5279A5FD2D}"/>
              </a:ext>
            </a:extLst>
          </p:cNvPr>
          <p:cNvPicPr>
            <a:picLocks noGrp="1" noChangeAspect="1"/>
          </p:cNvPicPr>
          <p:nvPr>
            <p:ph idx="1"/>
          </p:nvPr>
        </p:nvPicPr>
        <p:blipFill>
          <a:blip r:embed="rId2"/>
          <a:srcRect l="1324" r="2" b="2"/>
          <a:stretch>
            <a:fillRect/>
          </a:stretch>
        </p:blipFill>
        <p:spPr>
          <a:xfrm>
            <a:off x="653407" y="633193"/>
            <a:ext cx="5274544" cy="3557074"/>
          </a:xfrm>
          <a:custGeom>
            <a:avLst/>
            <a:gdLst/>
            <a:ahLst/>
            <a:cxnLst/>
            <a:rect l="l" t="t" r="r" b="b"/>
            <a:pathLst>
              <a:path w="5353120" h="3615726">
                <a:moveTo>
                  <a:pt x="348247" y="20"/>
                </a:moveTo>
                <a:cubicBezTo>
                  <a:pt x="470559" y="239"/>
                  <a:pt x="623819" y="2283"/>
                  <a:pt x="760680" y="5134"/>
                </a:cubicBezTo>
                <a:lnTo>
                  <a:pt x="4655569" y="22290"/>
                </a:lnTo>
                <a:cubicBezTo>
                  <a:pt x="4886014" y="27682"/>
                  <a:pt x="5346047" y="13280"/>
                  <a:pt x="5346902" y="38466"/>
                </a:cubicBezTo>
                <a:cubicBezTo>
                  <a:pt x="5362604" y="414790"/>
                  <a:pt x="5347033" y="3361968"/>
                  <a:pt x="5317411" y="3592742"/>
                </a:cubicBezTo>
                <a:cubicBezTo>
                  <a:pt x="5296453" y="3612152"/>
                  <a:pt x="5280985" y="3617287"/>
                  <a:pt x="5183282" y="3615343"/>
                </a:cubicBezTo>
                <a:lnTo>
                  <a:pt x="845724" y="3599516"/>
                </a:lnTo>
                <a:cubicBezTo>
                  <a:pt x="495738" y="3582359"/>
                  <a:pt x="245747" y="3599516"/>
                  <a:pt x="5757" y="3582359"/>
                </a:cubicBezTo>
                <a:cubicBezTo>
                  <a:pt x="-3028" y="2837366"/>
                  <a:pt x="-10909" y="805791"/>
                  <a:pt x="55755" y="73762"/>
                </a:cubicBezTo>
                <a:cubicBezTo>
                  <a:pt x="61487" y="-16171"/>
                  <a:pt x="56737" y="13255"/>
                  <a:pt x="171732" y="1817"/>
                </a:cubicBezTo>
                <a:cubicBezTo>
                  <a:pt x="212612" y="415"/>
                  <a:pt x="274859" y="-111"/>
                  <a:pt x="348247" y="20"/>
                </a:cubicBezTo>
                <a:close/>
              </a:path>
            </a:pathLst>
          </a:custGeom>
        </p:spPr>
      </p:pic>
      <p:pic>
        <p:nvPicPr>
          <p:cNvPr id="5" name="Picture 4">
            <a:extLst>
              <a:ext uri="{FF2B5EF4-FFF2-40B4-BE49-F238E27FC236}">
                <a16:creationId xmlns:a16="http://schemas.microsoft.com/office/drawing/2014/main" id="{A7AB63F4-E224-13DF-7C11-09C54832D9EE}"/>
              </a:ext>
            </a:extLst>
          </p:cNvPr>
          <p:cNvPicPr>
            <a:picLocks noChangeAspect="1"/>
          </p:cNvPicPr>
          <p:nvPr/>
        </p:nvPicPr>
        <p:blipFill>
          <a:blip r:embed="rId3"/>
          <a:srcRect l="184" r="15356" b="2"/>
          <a:stretch>
            <a:fillRect/>
          </a:stretch>
        </p:blipFill>
        <p:spPr>
          <a:xfrm>
            <a:off x="6210514" y="646601"/>
            <a:ext cx="5344987" cy="3559639"/>
          </a:xfrm>
          <a:custGeom>
            <a:avLst/>
            <a:gdLst/>
            <a:ahLst/>
            <a:cxnLst/>
            <a:rect l="l" t="t" r="r" b="b"/>
            <a:pathLst>
              <a:path w="5665307" h="4399500">
                <a:moveTo>
                  <a:pt x="742941" y="0"/>
                </a:moveTo>
                <a:lnTo>
                  <a:pt x="4863712" y="9877"/>
                </a:lnTo>
                <a:cubicBezTo>
                  <a:pt x="5007432" y="6411"/>
                  <a:pt x="5168370" y="3925"/>
                  <a:pt x="5296810" y="3659"/>
                </a:cubicBezTo>
                <a:cubicBezTo>
                  <a:pt x="5373875" y="3499"/>
                  <a:pt x="5439240" y="4139"/>
                  <a:pt x="5482169" y="5844"/>
                </a:cubicBezTo>
                <a:cubicBezTo>
                  <a:pt x="5602926" y="19752"/>
                  <a:pt x="5597937" y="-16028"/>
                  <a:pt x="5603956" y="93321"/>
                </a:cubicBezTo>
                <a:cubicBezTo>
                  <a:pt x="5673961" y="983389"/>
                  <a:pt x="5671992" y="2932432"/>
                  <a:pt x="5656460" y="4359394"/>
                </a:cubicBezTo>
                <a:cubicBezTo>
                  <a:pt x="5404445" y="4380256"/>
                  <a:pt x="5141930" y="4359394"/>
                  <a:pt x="4774408" y="4380255"/>
                </a:cubicBezTo>
                <a:lnTo>
                  <a:pt x="219526" y="4399500"/>
                </a:lnTo>
                <a:cubicBezTo>
                  <a:pt x="157208" y="4390340"/>
                  <a:pt x="28238" y="4410340"/>
                  <a:pt x="32573" y="4372019"/>
                </a:cubicBezTo>
                <a:cubicBezTo>
                  <a:pt x="-39222" y="2977584"/>
                  <a:pt x="27063" y="1487973"/>
                  <a:pt x="47709" y="19667"/>
                </a:cubicBezTo>
                <a:close/>
              </a:path>
            </a:pathLst>
          </a:custGeom>
        </p:spPr>
      </p:pic>
    </p:spTree>
    <p:extLst>
      <p:ext uri="{BB962C8B-B14F-4D97-AF65-F5344CB8AC3E}">
        <p14:creationId xmlns:p14="http://schemas.microsoft.com/office/powerpoint/2010/main" val="605807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90C81-51B7-D564-EF5C-A38DB518F83D}"/>
              </a:ext>
            </a:extLst>
          </p:cNvPr>
          <p:cNvSpPr>
            <a:spLocks noGrp="1"/>
          </p:cNvSpPr>
          <p:nvPr>
            <p:ph type="title"/>
          </p:nvPr>
        </p:nvSpPr>
        <p:spPr>
          <a:xfrm>
            <a:off x="407773" y="1804086"/>
            <a:ext cx="12047838" cy="3447536"/>
          </a:xfrm>
        </p:spPr>
        <p:txBody>
          <a:bodyPr>
            <a:noAutofit/>
          </a:bodyPr>
          <a:lstStyle/>
          <a:p>
            <a:r>
              <a:rPr lang="en-US" sz="25000" dirty="0"/>
              <a:t>WHO’S THERE?</a:t>
            </a:r>
          </a:p>
        </p:txBody>
      </p:sp>
    </p:spTree>
    <p:extLst>
      <p:ext uri="{BB962C8B-B14F-4D97-AF65-F5344CB8AC3E}">
        <p14:creationId xmlns:p14="http://schemas.microsoft.com/office/powerpoint/2010/main" val="3842380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00B3B-8F0A-83A2-4DC0-9C3032FCEC47}"/>
              </a:ext>
            </a:extLst>
          </p:cNvPr>
          <p:cNvSpPr>
            <a:spLocks noGrp="1"/>
          </p:cNvSpPr>
          <p:nvPr>
            <p:ph type="title"/>
          </p:nvPr>
        </p:nvSpPr>
        <p:spPr/>
        <p:txBody>
          <a:bodyPr/>
          <a:lstStyle/>
          <a:p>
            <a:r>
              <a:rPr lang="en-US" dirty="0"/>
              <a:t>Babies shouldn’t taste salty</a:t>
            </a:r>
          </a:p>
        </p:txBody>
      </p:sp>
      <p:sp>
        <p:nvSpPr>
          <p:cNvPr id="3" name="Content Placeholder 2">
            <a:extLst>
              <a:ext uri="{FF2B5EF4-FFF2-40B4-BE49-F238E27FC236}">
                <a16:creationId xmlns:a16="http://schemas.microsoft.com/office/drawing/2014/main" id="{73F4F01F-1701-392E-7A80-E8194DC4CF20}"/>
              </a:ext>
            </a:extLst>
          </p:cNvPr>
          <p:cNvSpPr>
            <a:spLocks noGrp="1"/>
          </p:cNvSpPr>
          <p:nvPr>
            <p:ph idx="1"/>
          </p:nvPr>
        </p:nvSpPr>
        <p:spPr/>
        <p:txBody>
          <a:bodyPr/>
          <a:lstStyle/>
          <a:p>
            <a:r>
              <a:rPr lang="en-US" dirty="0"/>
              <a:t>That’s not a normal infection</a:t>
            </a:r>
          </a:p>
          <a:p>
            <a:r>
              <a:rPr lang="en-US" dirty="0"/>
              <a:t>That’s not a normal number of infections</a:t>
            </a:r>
          </a:p>
          <a:p>
            <a:r>
              <a:rPr lang="en-US" dirty="0"/>
              <a:t>That’s not a normal poo</a:t>
            </a:r>
          </a:p>
          <a:p>
            <a:r>
              <a:rPr lang="en-US" dirty="0"/>
              <a:t>That’s an established red flag</a:t>
            </a:r>
          </a:p>
          <a:p>
            <a:r>
              <a:rPr lang="en-US" dirty="0"/>
              <a:t>I have seen this before – let’s act!</a:t>
            </a:r>
          </a:p>
        </p:txBody>
      </p:sp>
    </p:spTree>
    <p:extLst>
      <p:ext uri="{BB962C8B-B14F-4D97-AF65-F5344CB8AC3E}">
        <p14:creationId xmlns:p14="http://schemas.microsoft.com/office/powerpoint/2010/main" val="2055928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EC387-62F3-A5D9-9985-53D4B4906441}"/>
              </a:ext>
            </a:extLst>
          </p:cNvPr>
          <p:cNvSpPr>
            <a:spLocks noGrp="1"/>
          </p:cNvSpPr>
          <p:nvPr>
            <p:ph type="title"/>
          </p:nvPr>
        </p:nvSpPr>
        <p:spPr/>
        <p:txBody>
          <a:bodyPr/>
          <a:lstStyle/>
          <a:p>
            <a:r>
              <a:rPr lang="en-US" dirty="0"/>
              <a:t>All Babies Vomit</a:t>
            </a:r>
          </a:p>
        </p:txBody>
      </p:sp>
      <p:sp>
        <p:nvSpPr>
          <p:cNvPr id="3" name="Content Placeholder 2">
            <a:extLst>
              <a:ext uri="{FF2B5EF4-FFF2-40B4-BE49-F238E27FC236}">
                <a16:creationId xmlns:a16="http://schemas.microsoft.com/office/drawing/2014/main" id="{7B90A984-3719-67B5-7750-F8C92E7AB785}"/>
              </a:ext>
            </a:extLst>
          </p:cNvPr>
          <p:cNvSpPr>
            <a:spLocks noGrp="1"/>
          </p:cNvSpPr>
          <p:nvPr>
            <p:ph idx="1"/>
          </p:nvPr>
        </p:nvSpPr>
        <p:spPr/>
        <p:txBody>
          <a:bodyPr>
            <a:normAutofit/>
          </a:bodyPr>
          <a:lstStyle/>
          <a:p>
            <a:r>
              <a:rPr lang="en-US" dirty="0"/>
              <a:t>Murmurs are usually benign</a:t>
            </a:r>
          </a:p>
          <a:p>
            <a:r>
              <a:rPr lang="en-US" dirty="0"/>
              <a:t>Vomiting usually improves</a:t>
            </a:r>
          </a:p>
          <a:p>
            <a:r>
              <a:rPr lang="en-US" dirty="0"/>
              <a:t>Growing pains are common</a:t>
            </a:r>
          </a:p>
          <a:p>
            <a:r>
              <a:rPr lang="en-US" dirty="0"/>
              <a:t>Bad vomiting has an investigation &amp; treatment pathway – Milk change, CMPA, Coeliac, Reflux</a:t>
            </a:r>
          </a:p>
          <a:p>
            <a:r>
              <a:rPr lang="en-US" dirty="0"/>
              <a:t>Babies catch up</a:t>
            </a:r>
          </a:p>
          <a:p>
            <a:r>
              <a:rPr lang="en-US" dirty="0"/>
              <a:t>I’ve seen this before, don’t worry.</a:t>
            </a:r>
          </a:p>
        </p:txBody>
      </p:sp>
    </p:spTree>
    <p:extLst>
      <p:ext uri="{BB962C8B-B14F-4D97-AF65-F5344CB8AC3E}">
        <p14:creationId xmlns:p14="http://schemas.microsoft.com/office/powerpoint/2010/main" val="190076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85741-484F-96B7-08E7-C1EFF177F90B}"/>
              </a:ext>
            </a:extLst>
          </p:cNvPr>
          <p:cNvSpPr>
            <a:spLocks noGrp="1"/>
          </p:cNvSpPr>
          <p:nvPr>
            <p:ph type="title"/>
          </p:nvPr>
        </p:nvSpPr>
        <p:spPr>
          <a:xfrm>
            <a:off x="662595" y="558209"/>
            <a:ext cx="10333075" cy="1414131"/>
          </a:xfrm>
        </p:spPr>
        <p:txBody>
          <a:bodyPr/>
          <a:lstStyle/>
          <a:p>
            <a:r>
              <a:rPr lang="en-US" dirty="0"/>
              <a:t>“Do your reading”: Fractured Evidence</a:t>
            </a:r>
          </a:p>
        </p:txBody>
      </p:sp>
      <p:sp>
        <p:nvSpPr>
          <p:cNvPr id="3" name="Content Placeholder 2">
            <a:extLst>
              <a:ext uri="{FF2B5EF4-FFF2-40B4-BE49-F238E27FC236}">
                <a16:creationId xmlns:a16="http://schemas.microsoft.com/office/drawing/2014/main" id="{6B3A87E3-7003-FA02-DCD8-5B964C2E8ACE}"/>
              </a:ext>
            </a:extLst>
          </p:cNvPr>
          <p:cNvSpPr>
            <a:spLocks noGrp="1"/>
          </p:cNvSpPr>
          <p:nvPr>
            <p:ph idx="1"/>
          </p:nvPr>
        </p:nvSpPr>
        <p:spPr>
          <a:xfrm>
            <a:off x="662595" y="2127374"/>
            <a:ext cx="2767503" cy="2410131"/>
          </a:xfrm>
        </p:spPr>
        <p:txBody>
          <a:bodyPr/>
          <a:lstStyle/>
          <a:p>
            <a:r>
              <a:rPr lang="en-US" dirty="0"/>
              <a:t>1660-1699:</a:t>
            </a:r>
          </a:p>
          <a:p>
            <a:endParaRPr lang="en-US" dirty="0"/>
          </a:p>
          <a:p>
            <a:r>
              <a:rPr lang="en-US" dirty="0"/>
              <a:t>10 scientific journals</a:t>
            </a:r>
          </a:p>
        </p:txBody>
      </p:sp>
      <p:sp>
        <p:nvSpPr>
          <p:cNvPr id="4" name="Content Placeholder 2">
            <a:extLst>
              <a:ext uri="{FF2B5EF4-FFF2-40B4-BE49-F238E27FC236}">
                <a16:creationId xmlns:a16="http://schemas.microsoft.com/office/drawing/2014/main" id="{4C7181A7-FF56-7C1C-4CDB-09F7D7C11874}"/>
              </a:ext>
            </a:extLst>
          </p:cNvPr>
          <p:cNvSpPr txBox="1">
            <a:spLocks/>
          </p:cNvSpPr>
          <p:nvPr/>
        </p:nvSpPr>
        <p:spPr>
          <a:xfrm>
            <a:off x="4407448" y="2089298"/>
            <a:ext cx="2893238" cy="2032759"/>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mn-lt"/>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mn-lt"/>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mn-lt"/>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mn-lt"/>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1999:</a:t>
            </a:r>
          </a:p>
          <a:p>
            <a:endParaRPr lang="en-US" dirty="0"/>
          </a:p>
          <a:p>
            <a:r>
              <a:rPr lang="en-US" dirty="0"/>
              <a:t>100,000 scientific journals</a:t>
            </a:r>
          </a:p>
        </p:txBody>
      </p:sp>
      <p:sp>
        <p:nvSpPr>
          <p:cNvPr id="5" name="Content Placeholder 2">
            <a:extLst>
              <a:ext uri="{FF2B5EF4-FFF2-40B4-BE49-F238E27FC236}">
                <a16:creationId xmlns:a16="http://schemas.microsoft.com/office/drawing/2014/main" id="{8451821E-F4F7-5FBE-D155-FA572A7941D4}"/>
              </a:ext>
            </a:extLst>
          </p:cNvPr>
          <p:cNvSpPr txBox="1">
            <a:spLocks/>
          </p:cNvSpPr>
          <p:nvPr/>
        </p:nvSpPr>
        <p:spPr>
          <a:xfrm>
            <a:off x="8278036" y="2089298"/>
            <a:ext cx="3287888" cy="2136713"/>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mn-lt"/>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mn-lt"/>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mn-lt"/>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mn-lt"/>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2026:</a:t>
            </a:r>
          </a:p>
          <a:p>
            <a:endParaRPr lang="en-US" dirty="0"/>
          </a:p>
          <a:p>
            <a:r>
              <a:rPr lang="en-US" dirty="0"/>
              <a:t>30,000 </a:t>
            </a:r>
            <a:r>
              <a:rPr lang="en-US" i="1" dirty="0"/>
              <a:t>medical science</a:t>
            </a:r>
            <a:r>
              <a:rPr lang="en-US" dirty="0"/>
              <a:t> journals</a:t>
            </a:r>
          </a:p>
          <a:p>
            <a:r>
              <a:rPr lang="en-US" dirty="0"/>
              <a:t>2.2million papers a year</a:t>
            </a:r>
          </a:p>
        </p:txBody>
      </p:sp>
      <p:sp>
        <p:nvSpPr>
          <p:cNvPr id="6" name="TextBox 5">
            <a:extLst>
              <a:ext uri="{FF2B5EF4-FFF2-40B4-BE49-F238E27FC236}">
                <a16:creationId xmlns:a16="http://schemas.microsoft.com/office/drawing/2014/main" id="{5FFCF345-F75D-7BAE-4F64-C03F045BF274}"/>
              </a:ext>
            </a:extLst>
          </p:cNvPr>
          <p:cNvSpPr txBox="1"/>
          <p:nvPr/>
        </p:nvSpPr>
        <p:spPr>
          <a:xfrm>
            <a:off x="4363591" y="5284128"/>
            <a:ext cx="7828889" cy="1015663"/>
          </a:xfrm>
          <a:prstGeom prst="rect">
            <a:avLst/>
          </a:prstGeom>
          <a:noFill/>
        </p:spPr>
        <p:txBody>
          <a:bodyPr wrap="square" rtlCol="0">
            <a:spAutoFit/>
          </a:bodyPr>
          <a:lstStyle/>
          <a:p>
            <a:r>
              <a:rPr lang="en-US" sz="3000" dirty="0"/>
              <a:t>Why would an orthopedic spinal surgeon or a gastroenterologist read a cardiology journal?</a:t>
            </a:r>
          </a:p>
        </p:txBody>
      </p:sp>
      <p:sp>
        <p:nvSpPr>
          <p:cNvPr id="7" name="TextBox 6">
            <a:extLst>
              <a:ext uri="{FF2B5EF4-FFF2-40B4-BE49-F238E27FC236}">
                <a16:creationId xmlns:a16="http://schemas.microsoft.com/office/drawing/2014/main" id="{8A61F556-C33A-C65E-5698-08B831690A7B}"/>
              </a:ext>
            </a:extLst>
          </p:cNvPr>
          <p:cNvSpPr txBox="1"/>
          <p:nvPr/>
        </p:nvSpPr>
        <p:spPr>
          <a:xfrm>
            <a:off x="612950" y="4499429"/>
            <a:ext cx="3600703" cy="553998"/>
          </a:xfrm>
          <a:prstGeom prst="rect">
            <a:avLst/>
          </a:prstGeom>
          <a:noFill/>
        </p:spPr>
        <p:txBody>
          <a:bodyPr wrap="square" rtlCol="0">
            <a:spAutoFit/>
          </a:bodyPr>
          <a:lstStyle/>
          <a:p>
            <a:r>
              <a:rPr lang="en-US" sz="3000" dirty="0"/>
              <a:t>You used to be able to read everything</a:t>
            </a:r>
          </a:p>
        </p:txBody>
      </p:sp>
    </p:spTree>
    <p:extLst>
      <p:ext uri="{BB962C8B-B14F-4D97-AF65-F5344CB8AC3E}">
        <p14:creationId xmlns:p14="http://schemas.microsoft.com/office/powerpoint/2010/main" val="1631862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7725A6D-EADF-AA13-0A26-FB348C9D2DF3}"/>
            </a:ext>
          </a:extLst>
        </p:cNvPr>
        <p:cNvGrpSpPr/>
        <p:nvPr/>
      </p:nvGrpSpPr>
      <p:grpSpPr>
        <a:xfrm>
          <a:off x="0" y="0"/>
          <a:ext cx="0" cy="0"/>
          <a:chOff x="0" y="0"/>
          <a:chExt cx="0" cy="0"/>
        </a:xfrm>
      </p:grpSpPr>
      <p:sp>
        <p:nvSpPr>
          <p:cNvPr id="7" name="Freeform: Shape 6">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11" name="Rectangle 10">
            <a:extLst>
              <a:ext uri="{FF2B5EF4-FFF2-40B4-BE49-F238E27FC236}">
                <a16:creationId xmlns:a16="http://schemas.microsoft.com/office/drawing/2014/main" id="{57FDDC53-8DE6-4F4C-B6B4-4FA2A876C5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23AD053B-137E-47B4-997C-C91AE70CE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000" flipH="1">
            <a:off x="1441932" y="958443"/>
            <a:ext cx="9361145" cy="4365520"/>
          </a:xfrm>
          <a:custGeom>
            <a:avLst/>
            <a:gdLst>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405213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3171"/>
              <a:gd name="connsiteX1" fmla="*/ 9719033 w 9735159"/>
              <a:gd name="connsiteY1" fmla="*/ 122134 h 4583171"/>
              <a:gd name="connsiteX2" fmla="*/ 9675361 w 9735159"/>
              <a:gd name="connsiteY2" fmla="*/ 1854278 h 4583171"/>
              <a:gd name="connsiteX3" fmla="*/ 9667887 w 9735159"/>
              <a:gd name="connsiteY3" fmla="*/ 4129680 h 4583171"/>
              <a:gd name="connsiteX4" fmla="*/ 9156509 w 9735159"/>
              <a:gd name="connsiteY4" fmla="*/ 4179051 h 4583171"/>
              <a:gd name="connsiteX5" fmla="*/ 8374371 w 9735159"/>
              <a:gd name="connsiteY5" fmla="*/ 4200672 h 4583171"/>
              <a:gd name="connsiteX6" fmla="*/ 7989742 w 9735159"/>
              <a:gd name="connsiteY6" fmla="*/ 4205904 h 4583171"/>
              <a:gd name="connsiteX7" fmla="*/ 7685624 w 9735159"/>
              <a:gd name="connsiteY7" fmla="*/ 4466489 h 4583171"/>
              <a:gd name="connsiteX8" fmla="*/ 7189698 w 9735159"/>
              <a:gd name="connsiteY8" fmla="*/ 4582555 h 4583171"/>
              <a:gd name="connsiteX9" fmla="*/ 7423142 w 9735159"/>
              <a:gd name="connsiteY9" fmla="*/ 4218401 h 4583171"/>
              <a:gd name="connsiteX10" fmla="*/ 7322085 w 9735159"/>
              <a:gd name="connsiteY10" fmla="*/ 4198994 h 4583171"/>
              <a:gd name="connsiteX11" fmla="*/ 5976239 w 9735159"/>
              <a:gd name="connsiteY11" fmla="*/ 4198994 h 4583171"/>
              <a:gd name="connsiteX12" fmla="*/ 5703149 w 9735159"/>
              <a:gd name="connsiteY12" fmla="*/ 4203217 h 4583171"/>
              <a:gd name="connsiteX13" fmla="*/ 204518 w 9735159"/>
              <a:gd name="connsiteY13" fmla="*/ 4241988 h 4583171"/>
              <a:gd name="connsiteX14" fmla="*/ 45709 w 9735159"/>
              <a:gd name="connsiteY14" fmla="*/ 2519688 h 4583171"/>
              <a:gd name="connsiteX15" fmla="*/ 0 w 9735159"/>
              <a:gd name="connsiteY15" fmla="*/ 105770 h 4583171"/>
              <a:gd name="connsiteX16" fmla="*/ 6334131 w 9735159"/>
              <a:gd name="connsiteY16" fmla="*/ 49746 h 4583171"/>
              <a:gd name="connsiteX17" fmla="*/ 8936301 w 9735159"/>
              <a:gd name="connsiteY17" fmla="*/ 9904 h 4583171"/>
              <a:gd name="connsiteX18" fmla="*/ 9439106 w 9735159"/>
              <a:gd name="connsiteY18" fmla="*/ 1 h 4583171"/>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23142 w 9735159"/>
              <a:gd name="connsiteY9" fmla="*/ 4218401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169685 w 9735159"/>
              <a:gd name="connsiteY10" fmla="*/ 4210283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29680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78"/>
              <a:gd name="connsiteX1" fmla="*/ 9719033 w 9735159"/>
              <a:gd name="connsiteY1" fmla="*/ 122134 h 4583178"/>
              <a:gd name="connsiteX2" fmla="*/ 9675361 w 9735159"/>
              <a:gd name="connsiteY2" fmla="*/ 1854278 h 4583178"/>
              <a:gd name="connsiteX3" fmla="*/ 9667887 w 9735159"/>
              <a:gd name="connsiteY3" fmla="*/ 4157902 h 4583178"/>
              <a:gd name="connsiteX4" fmla="*/ 9156509 w 9735159"/>
              <a:gd name="connsiteY4" fmla="*/ 4179051 h 4583178"/>
              <a:gd name="connsiteX5" fmla="*/ 8374371 w 9735159"/>
              <a:gd name="connsiteY5" fmla="*/ 4200672 h 4583178"/>
              <a:gd name="connsiteX6" fmla="*/ 7989742 w 9735159"/>
              <a:gd name="connsiteY6" fmla="*/ 4205904 h 4583178"/>
              <a:gd name="connsiteX7" fmla="*/ 7189698 w 9735159"/>
              <a:gd name="connsiteY7" fmla="*/ 4582555 h 4583178"/>
              <a:gd name="connsiteX8" fmla="*/ 7389118 w 9735159"/>
              <a:gd name="connsiteY8" fmla="*/ 4221461 h 4583178"/>
              <a:gd name="connsiteX9" fmla="*/ 7169685 w 9735159"/>
              <a:gd name="connsiteY9" fmla="*/ 4210283 h 4583178"/>
              <a:gd name="connsiteX10" fmla="*/ 5703149 w 9735159"/>
              <a:gd name="connsiteY10" fmla="*/ 4203217 h 4583178"/>
              <a:gd name="connsiteX11" fmla="*/ 204518 w 9735159"/>
              <a:gd name="connsiteY11" fmla="*/ 4241988 h 4583178"/>
              <a:gd name="connsiteX12" fmla="*/ 45709 w 9735159"/>
              <a:gd name="connsiteY12" fmla="*/ 2519688 h 4583178"/>
              <a:gd name="connsiteX13" fmla="*/ 0 w 9735159"/>
              <a:gd name="connsiteY13" fmla="*/ 105770 h 4583178"/>
              <a:gd name="connsiteX14" fmla="*/ 6334131 w 9735159"/>
              <a:gd name="connsiteY14" fmla="*/ 49746 h 4583178"/>
              <a:gd name="connsiteX15" fmla="*/ 8936301 w 9735159"/>
              <a:gd name="connsiteY15" fmla="*/ 9904 h 4583178"/>
              <a:gd name="connsiteX16" fmla="*/ 9439106 w 9735159"/>
              <a:gd name="connsiteY16" fmla="*/ 1 h 4583178"/>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204518 w 9702102"/>
              <a:gd name="connsiteY11" fmla="*/ 4245444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941688 w 9702102"/>
              <a:gd name="connsiteY10" fmla="*/ 4246430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52358 w 9715354"/>
              <a:gd name="connsiteY0" fmla="*/ 3457 h 4586634"/>
              <a:gd name="connsiteX1" fmla="*/ 9680769 w 9715354"/>
              <a:gd name="connsiteY1" fmla="*/ 99832 h 4586634"/>
              <a:gd name="connsiteX2" fmla="*/ 9688613 w 9715354"/>
              <a:gd name="connsiteY2" fmla="*/ 1857734 h 4586634"/>
              <a:gd name="connsiteX3" fmla="*/ 9681139 w 9715354"/>
              <a:gd name="connsiteY3" fmla="*/ 4161358 h 4586634"/>
              <a:gd name="connsiteX4" fmla="*/ 9169761 w 9715354"/>
              <a:gd name="connsiteY4" fmla="*/ 4182507 h 4586634"/>
              <a:gd name="connsiteX5" fmla="*/ 8387623 w 9715354"/>
              <a:gd name="connsiteY5" fmla="*/ 4204128 h 4586634"/>
              <a:gd name="connsiteX6" fmla="*/ 8002994 w 9715354"/>
              <a:gd name="connsiteY6" fmla="*/ 4209360 h 4586634"/>
              <a:gd name="connsiteX7" fmla="*/ 7202950 w 9715354"/>
              <a:gd name="connsiteY7" fmla="*/ 4586011 h 4586634"/>
              <a:gd name="connsiteX8" fmla="*/ 7402370 w 9715354"/>
              <a:gd name="connsiteY8" fmla="*/ 4224917 h 4586634"/>
              <a:gd name="connsiteX9" fmla="*/ 7182937 w 9715354"/>
              <a:gd name="connsiteY9" fmla="*/ 4213739 h 4586634"/>
              <a:gd name="connsiteX10" fmla="*/ 5954940 w 9715354"/>
              <a:gd name="connsiteY10" fmla="*/ 4246430 h 4586634"/>
              <a:gd name="connsiteX11" fmla="*/ 204518 w 9715354"/>
              <a:gd name="connsiteY11" fmla="*/ 4298452 h 4586634"/>
              <a:gd name="connsiteX12" fmla="*/ 58961 w 9715354"/>
              <a:gd name="connsiteY12" fmla="*/ 2523144 h 4586634"/>
              <a:gd name="connsiteX13" fmla="*/ 0 w 9715354"/>
              <a:gd name="connsiteY13" fmla="*/ 29712 h 4586634"/>
              <a:gd name="connsiteX14" fmla="*/ 6347383 w 9715354"/>
              <a:gd name="connsiteY14" fmla="*/ 53202 h 4586634"/>
              <a:gd name="connsiteX15" fmla="*/ 8949553 w 9715354"/>
              <a:gd name="connsiteY15" fmla="*/ 13360 h 4586634"/>
              <a:gd name="connsiteX16" fmla="*/ 9452358 w 9715354"/>
              <a:gd name="connsiteY16" fmla="*/ 3457 h 4586634"/>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530791 w 9793787"/>
              <a:gd name="connsiteY0" fmla="*/ 166219 h 4749355"/>
              <a:gd name="connsiteX1" fmla="*/ 9759202 w 9793787"/>
              <a:gd name="connsiteY1" fmla="*/ 262594 h 4749355"/>
              <a:gd name="connsiteX2" fmla="*/ 9767046 w 9793787"/>
              <a:gd name="connsiteY2" fmla="*/ 2020496 h 4749355"/>
              <a:gd name="connsiteX3" fmla="*/ 9759572 w 9793787"/>
              <a:gd name="connsiteY3" fmla="*/ 4324120 h 4749355"/>
              <a:gd name="connsiteX4" fmla="*/ 9248194 w 9793787"/>
              <a:gd name="connsiteY4" fmla="*/ 4345269 h 4749355"/>
              <a:gd name="connsiteX5" fmla="*/ 8466056 w 9793787"/>
              <a:gd name="connsiteY5" fmla="*/ 4366890 h 4749355"/>
              <a:gd name="connsiteX6" fmla="*/ 8081427 w 9793787"/>
              <a:gd name="connsiteY6" fmla="*/ 4372122 h 4749355"/>
              <a:gd name="connsiteX7" fmla="*/ 7281383 w 9793787"/>
              <a:gd name="connsiteY7" fmla="*/ 4748773 h 4749355"/>
              <a:gd name="connsiteX8" fmla="*/ 7451928 w 9793787"/>
              <a:gd name="connsiteY8" fmla="*/ 4368428 h 4749355"/>
              <a:gd name="connsiteX9" fmla="*/ 7261370 w 9793787"/>
              <a:gd name="connsiteY9" fmla="*/ 4376501 h 4749355"/>
              <a:gd name="connsiteX10" fmla="*/ 6033373 w 9793787"/>
              <a:gd name="connsiteY10" fmla="*/ 4409192 h 4749355"/>
              <a:gd name="connsiteX11" fmla="*/ 282951 w 9793787"/>
              <a:gd name="connsiteY11" fmla="*/ 4461214 h 4749355"/>
              <a:gd name="connsiteX12" fmla="*/ 137394 w 9793787"/>
              <a:gd name="connsiteY12" fmla="*/ 2685906 h 4749355"/>
              <a:gd name="connsiteX13" fmla="*/ 78433 w 9793787"/>
              <a:gd name="connsiteY13" fmla="*/ 192474 h 4749355"/>
              <a:gd name="connsiteX14" fmla="*/ 650812 w 9793787"/>
              <a:gd name="connsiteY14" fmla="*/ 172339 h 4749355"/>
              <a:gd name="connsiteX15" fmla="*/ 6425816 w 9793787"/>
              <a:gd name="connsiteY15" fmla="*/ 215964 h 4749355"/>
              <a:gd name="connsiteX16" fmla="*/ 9027986 w 9793787"/>
              <a:gd name="connsiteY16" fmla="*/ 176122 h 4749355"/>
              <a:gd name="connsiteX17" fmla="*/ 9530791 w 9793787"/>
              <a:gd name="connsiteY17" fmla="*/ 166219 h 4749355"/>
              <a:gd name="connsiteX0" fmla="*/ 9543478 w 9806474"/>
              <a:gd name="connsiteY0" fmla="*/ 3458 h 4586594"/>
              <a:gd name="connsiteX1" fmla="*/ 9771889 w 9806474"/>
              <a:gd name="connsiteY1" fmla="*/ 99833 h 4586594"/>
              <a:gd name="connsiteX2" fmla="*/ 9779733 w 9806474"/>
              <a:gd name="connsiteY2" fmla="*/ 1857735 h 4586594"/>
              <a:gd name="connsiteX3" fmla="*/ 9772259 w 9806474"/>
              <a:gd name="connsiteY3" fmla="*/ 4161359 h 4586594"/>
              <a:gd name="connsiteX4" fmla="*/ 9260881 w 9806474"/>
              <a:gd name="connsiteY4" fmla="*/ 4182508 h 4586594"/>
              <a:gd name="connsiteX5" fmla="*/ 8478743 w 9806474"/>
              <a:gd name="connsiteY5" fmla="*/ 4204129 h 4586594"/>
              <a:gd name="connsiteX6" fmla="*/ 8094114 w 9806474"/>
              <a:gd name="connsiteY6" fmla="*/ 4209361 h 4586594"/>
              <a:gd name="connsiteX7" fmla="*/ 7294070 w 9806474"/>
              <a:gd name="connsiteY7" fmla="*/ 4586012 h 4586594"/>
              <a:gd name="connsiteX8" fmla="*/ 7464615 w 9806474"/>
              <a:gd name="connsiteY8" fmla="*/ 4205667 h 4586594"/>
              <a:gd name="connsiteX9" fmla="*/ 7274057 w 9806474"/>
              <a:gd name="connsiteY9" fmla="*/ 4213740 h 4586594"/>
              <a:gd name="connsiteX10" fmla="*/ 6046060 w 9806474"/>
              <a:gd name="connsiteY10" fmla="*/ 4246431 h 4586594"/>
              <a:gd name="connsiteX11" fmla="*/ 295638 w 9806474"/>
              <a:gd name="connsiteY11" fmla="*/ 4298453 h 4586594"/>
              <a:gd name="connsiteX12" fmla="*/ 150081 w 9806474"/>
              <a:gd name="connsiteY12" fmla="*/ 2523145 h 4586594"/>
              <a:gd name="connsiteX13" fmla="*/ 66257 w 9806474"/>
              <a:gd name="connsiteY13" fmla="*/ 476529 h 4586594"/>
              <a:gd name="connsiteX14" fmla="*/ 663499 w 9806474"/>
              <a:gd name="connsiteY14" fmla="*/ 9578 h 4586594"/>
              <a:gd name="connsiteX15" fmla="*/ 6438503 w 9806474"/>
              <a:gd name="connsiteY15" fmla="*/ 53203 h 4586594"/>
              <a:gd name="connsiteX16" fmla="*/ 9040673 w 9806474"/>
              <a:gd name="connsiteY16" fmla="*/ 13361 h 4586594"/>
              <a:gd name="connsiteX17" fmla="*/ 9543478 w 9806474"/>
              <a:gd name="connsiteY17" fmla="*/ 3458 h 4586594"/>
              <a:gd name="connsiteX0" fmla="*/ 9502853 w 9765849"/>
              <a:gd name="connsiteY0" fmla="*/ 3458 h 4586594"/>
              <a:gd name="connsiteX1" fmla="*/ 9731264 w 9765849"/>
              <a:gd name="connsiteY1" fmla="*/ 99833 h 4586594"/>
              <a:gd name="connsiteX2" fmla="*/ 9739108 w 9765849"/>
              <a:gd name="connsiteY2" fmla="*/ 1857735 h 4586594"/>
              <a:gd name="connsiteX3" fmla="*/ 9731634 w 9765849"/>
              <a:gd name="connsiteY3" fmla="*/ 4161359 h 4586594"/>
              <a:gd name="connsiteX4" fmla="*/ 9220256 w 9765849"/>
              <a:gd name="connsiteY4" fmla="*/ 4182508 h 4586594"/>
              <a:gd name="connsiteX5" fmla="*/ 8438118 w 9765849"/>
              <a:gd name="connsiteY5" fmla="*/ 4204129 h 4586594"/>
              <a:gd name="connsiteX6" fmla="*/ 8053489 w 9765849"/>
              <a:gd name="connsiteY6" fmla="*/ 4209361 h 4586594"/>
              <a:gd name="connsiteX7" fmla="*/ 7253445 w 9765849"/>
              <a:gd name="connsiteY7" fmla="*/ 4586012 h 4586594"/>
              <a:gd name="connsiteX8" fmla="*/ 7423990 w 9765849"/>
              <a:gd name="connsiteY8" fmla="*/ 4205667 h 4586594"/>
              <a:gd name="connsiteX9" fmla="*/ 7233432 w 9765849"/>
              <a:gd name="connsiteY9" fmla="*/ 4213740 h 4586594"/>
              <a:gd name="connsiteX10" fmla="*/ 6005435 w 9765849"/>
              <a:gd name="connsiteY10" fmla="*/ 4246431 h 4586594"/>
              <a:gd name="connsiteX11" fmla="*/ 255013 w 9765849"/>
              <a:gd name="connsiteY11" fmla="*/ 4298453 h 4586594"/>
              <a:gd name="connsiteX12" fmla="*/ 109456 w 9765849"/>
              <a:gd name="connsiteY12" fmla="*/ 2523145 h 4586594"/>
              <a:gd name="connsiteX13" fmla="*/ 25632 w 9765849"/>
              <a:gd name="connsiteY13" fmla="*/ 476529 h 4586594"/>
              <a:gd name="connsiteX14" fmla="*/ 622874 w 9765849"/>
              <a:gd name="connsiteY14" fmla="*/ 9578 h 4586594"/>
              <a:gd name="connsiteX15" fmla="*/ 6397878 w 9765849"/>
              <a:gd name="connsiteY15" fmla="*/ 53203 h 4586594"/>
              <a:gd name="connsiteX16" fmla="*/ 9000048 w 9765849"/>
              <a:gd name="connsiteY16" fmla="*/ 13361 h 4586594"/>
              <a:gd name="connsiteX17" fmla="*/ 9502853 w 9765849"/>
              <a:gd name="connsiteY17" fmla="*/ 3458 h 4586594"/>
              <a:gd name="connsiteX0" fmla="*/ 9693055 w 9956051"/>
              <a:gd name="connsiteY0" fmla="*/ 3458 h 4586594"/>
              <a:gd name="connsiteX1" fmla="*/ 9921466 w 9956051"/>
              <a:gd name="connsiteY1" fmla="*/ 99833 h 4586594"/>
              <a:gd name="connsiteX2" fmla="*/ 9929310 w 9956051"/>
              <a:gd name="connsiteY2" fmla="*/ 1857735 h 4586594"/>
              <a:gd name="connsiteX3" fmla="*/ 9921836 w 9956051"/>
              <a:gd name="connsiteY3" fmla="*/ 4161359 h 4586594"/>
              <a:gd name="connsiteX4" fmla="*/ 9410458 w 9956051"/>
              <a:gd name="connsiteY4" fmla="*/ 4182508 h 4586594"/>
              <a:gd name="connsiteX5" fmla="*/ 8628320 w 9956051"/>
              <a:gd name="connsiteY5" fmla="*/ 4204129 h 4586594"/>
              <a:gd name="connsiteX6" fmla="*/ 8243691 w 9956051"/>
              <a:gd name="connsiteY6" fmla="*/ 4209361 h 4586594"/>
              <a:gd name="connsiteX7" fmla="*/ 7443647 w 9956051"/>
              <a:gd name="connsiteY7" fmla="*/ 4586012 h 4586594"/>
              <a:gd name="connsiteX8" fmla="*/ 7614192 w 9956051"/>
              <a:gd name="connsiteY8" fmla="*/ 4205667 h 4586594"/>
              <a:gd name="connsiteX9" fmla="*/ 7423634 w 9956051"/>
              <a:gd name="connsiteY9" fmla="*/ 4213740 h 4586594"/>
              <a:gd name="connsiteX10" fmla="*/ 6195637 w 9956051"/>
              <a:gd name="connsiteY10" fmla="*/ 4246431 h 4586594"/>
              <a:gd name="connsiteX11" fmla="*/ 445215 w 9956051"/>
              <a:gd name="connsiteY11" fmla="*/ 4298453 h 4586594"/>
              <a:gd name="connsiteX12" fmla="*/ 299658 w 9956051"/>
              <a:gd name="connsiteY12" fmla="*/ 2523145 h 4586594"/>
              <a:gd name="connsiteX13" fmla="*/ 215834 w 9956051"/>
              <a:gd name="connsiteY13" fmla="*/ 476529 h 4586594"/>
              <a:gd name="connsiteX14" fmla="*/ 399481 w 9956051"/>
              <a:gd name="connsiteY14" fmla="*/ 16797 h 4586594"/>
              <a:gd name="connsiteX15" fmla="*/ 6588080 w 9956051"/>
              <a:gd name="connsiteY15" fmla="*/ 53203 h 4586594"/>
              <a:gd name="connsiteX16" fmla="*/ 9190250 w 9956051"/>
              <a:gd name="connsiteY16" fmla="*/ 13361 h 4586594"/>
              <a:gd name="connsiteX17" fmla="*/ 9693055 w 9956051"/>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511995 w 9774991"/>
              <a:gd name="connsiteY0" fmla="*/ 3458 h 4586594"/>
              <a:gd name="connsiteX1" fmla="*/ 9740406 w 9774991"/>
              <a:gd name="connsiteY1" fmla="*/ 99833 h 4586594"/>
              <a:gd name="connsiteX2" fmla="*/ 9748250 w 9774991"/>
              <a:gd name="connsiteY2" fmla="*/ 1857735 h 4586594"/>
              <a:gd name="connsiteX3" fmla="*/ 9740776 w 9774991"/>
              <a:gd name="connsiteY3" fmla="*/ 4161359 h 4586594"/>
              <a:gd name="connsiteX4" fmla="*/ 9229398 w 9774991"/>
              <a:gd name="connsiteY4" fmla="*/ 4182508 h 4586594"/>
              <a:gd name="connsiteX5" fmla="*/ 8447260 w 9774991"/>
              <a:gd name="connsiteY5" fmla="*/ 4204129 h 4586594"/>
              <a:gd name="connsiteX6" fmla="*/ 8062631 w 9774991"/>
              <a:gd name="connsiteY6" fmla="*/ 4209361 h 4586594"/>
              <a:gd name="connsiteX7" fmla="*/ 7262587 w 9774991"/>
              <a:gd name="connsiteY7" fmla="*/ 4586012 h 4586594"/>
              <a:gd name="connsiteX8" fmla="*/ 7433132 w 9774991"/>
              <a:gd name="connsiteY8" fmla="*/ 4205667 h 4586594"/>
              <a:gd name="connsiteX9" fmla="*/ 7242574 w 9774991"/>
              <a:gd name="connsiteY9" fmla="*/ 4213740 h 4586594"/>
              <a:gd name="connsiteX10" fmla="*/ 6014577 w 9774991"/>
              <a:gd name="connsiteY10" fmla="*/ 4246431 h 4586594"/>
              <a:gd name="connsiteX11" fmla="*/ 264155 w 9774991"/>
              <a:gd name="connsiteY11" fmla="*/ 4298453 h 4586594"/>
              <a:gd name="connsiteX12" fmla="*/ 118598 w 9774991"/>
              <a:gd name="connsiteY12" fmla="*/ 2523145 h 4586594"/>
              <a:gd name="connsiteX13" fmla="*/ 34774 w 9774991"/>
              <a:gd name="connsiteY13" fmla="*/ 476529 h 4586594"/>
              <a:gd name="connsiteX14" fmla="*/ 187098 w 9774991"/>
              <a:gd name="connsiteY14" fmla="*/ 93555 h 4586594"/>
              <a:gd name="connsiteX15" fmla="*/ 6407020 w 9774991"/>
              <a:gd name="connsiteY15" fmla="*/ 53203 h 4586594"/>
              <a:gd name="connsiteX16" fmla="*/ 9009190 w 9774991"/>
              <a:gd name="connsiteY16" fmla="*/ 13361 h 4586594"/>
              <a:gd name="connsiteX17" fmla="*/ 9511995 w 9774991"/>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77082 w 9745053"/>
              <a:gd name="connsiteY15" fmla="*/ 53203 h 4586594"/>
              <a:gd name="connsiteX16" fmla="*/ 8979252 w 9745053"/>
              <a:gd name="connsiteY16" fmla="*/ 13361 h 4586594"/>
              <a:gd name="connsiteX17" fmla="*/ 9482057 w 9745053"/>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87207 w 9745053"/>
              <a:gd name="connsiteY15" fmla="*/ 9477 h 4586594"/>
              <a:gd name="connsiteX16" fmla="*/ 8979252 w 9745053"/>
              <a:gd name="connsiteY16" fmla="*/ 13361 h 4586594"/>
              <a:gd name="connsiteX17" fmla="*/ 9482057 w 9745053"/>
              <a:gd name="connsiteY17" fmla="*/ 3458 h 4586594"/>
              <a:gd name="connsiteX0" fmla="*/ 9481430 w 9744426"/>
              <a:gd name="connsiteY0" fmla="*/ 3458 h 4586594"/>
              <a:gd name="connsiteX1" fmla="*/ 9709841 w 9744426"/>
              <a:gd name="connsiteY1" fmla="*/ 99833 h 4586594"/>
              <a:gd name="connsiteX2" fmla="*/ 9717685 w 9744426"/>
              <a:gd name="connsiteY2" fmla="*/ 1857735 h 4586594"/>
              <a:gd name="connsiteX3" fmla="*/ 9710211 w 9744426"/>
              <a:gd name="connsiteY3" fmla="*/ 4161359 h 4586594"/>
              <a:gd name="connsiteX4" fmla="*/ 9198833 w 9744426"/>
              <a:gd name="connsiteY4" fmla="*/ 4182508 h 4586594"/>
              <a:gd name="connsiteX5" fmla="*/ 8416695 w 9744426"/>
              <a:gd name="connsiteY5" fmla="*/ 4204129 h 4586594"/>
              <a:gd name="connsiteX6" fmla="*/ 8032066 w 9744426"/>
              <a:gd name="connsiteY6" fmla="*/ 4209361 h 4586594"/>
              <a:gd name="connsiteX7" fmla="*/ 7232022 w 9744426"/>
              <a:gd name="connsiteY7" fmla="*/ 4586012 h 4586594"/>
              <a:gd name="connsiteX8" fmla="*/ 7402567 w 9744426"/>
              <a:gd name="connsiteY8" fmla="*/ 4205667 h 4586594"/>
              <a:gd name="connsiteX9" fmla="*/ 7212009 w 9744426"/>
              <a:gd name="connsiteY9" fmla="*/ 4213740 h 4586594"/>
              <a:gd name="connsiteX10" fmla="*/ 5984012 w 9744426"/>
              <a:gd name="connsiteY10" fmla="*/ 4246431 h 4586594"/>
              <a:gd name="connsiteX11" fmla="*/ 233590 w 9744426"/>
              <a:gd name="connsiteY11" fmla="*/ 4298453 h 4586594"/>
              <a:gd name="connsiteX12" fmla="*/ 88033 w 9744426"/>
              <a:gd name="connsiteY12" fmla="*/ 2523145 h 4586594"/>
              <a:gd name="connsiteX13" fmla="*/ 5158 w 9744426"/>
              <a:gd name="connsiteY13" fmla="*/ 530948 h 4586594"/>
              <a:gd name="connsiteX14" fmla="*/ 156533 w 9744426"/>
              <a:gd name="connsiteY14" fmla="*/ 93555 h 4586594"/>
              <a:gd name="connsiteX15" fmla="*/ 6386580 w 9744426"/>
              <a:gd name="connsiteY15" fmla="*/ 9477 h 4586594"/>
              <a:gd name="connsiteX16" fmla="*/ 8978625 w 9744426"/>
              <a:gd name="connsiteY16" fmla="*/ 13361 h 4586594"/>
              <a:gd name="connsiteX17" fmla="*/ 9481430 w 9744426"/>
              <a:gd name="connsiteY17" fmla="*/ 3458 h 4586594"/>
              <a:gd name="connsiteX0" fmla="*/ 9481117 w 9744113"/>
              <a:gd name="connsiteY0" fmla="*/ 3458 h 4586594"/>
              <a:gd name="connsiteX1" fmla="*/ 9709528 w 9744113"/>
              <a:gd name="connsiteY1" fmla="*/ 99833 h 4586594"/>
              <a:gd name="connsiteX2" fmla="*/ 9717372 w 9744113"/>
              <a:gd name="connsiteY2" fmla="*/ 1857735 h 4586594"/>
              <a:gd name="connsiteX3" fmla="*/ 9709898 w 9744113"/>
              <a:gd name="connsiteY3" fmla="*/ 4161359 h 4586594"/>
              <a:gd name="connsiteX4" fmla="*/ 9198520 w 9744113"/>
              <a:gd name="connsiteY4" fmla="*/ 4182508 h 4586594"/>
              <a:gd name="connsiteX5" fmla="*/ 8416382 w 9744113"/>
              <a:gd name="connsiteY5" fmla="*/ 4204129 h 4586594"/>
              <a:gd name="connsiteX6" fmla="*/ 8031753 w 9744113"/>
              <a:gd name="connsiteY6" fmla="*/ 4209361 h 4586594"/>
              <a:gd name="connsiteX7" fmla="*/ 7231709 w 9744113"/>
              <a:gd name="connsiteY7" fmla="*/ 4586012 h 4586594"/>
              <a:gd name="connsiteX8" fmla="*/ 7402254 w 9744113"/>
              <a:gd name="connsiteY8" fmla="*/ 4205667 h 4586594"/>
              <a:gd name="connsiteX9" fmla="*/ 7211696 w 9744113"/>
              <a:gd name="connsiteY9" fmla="*/ 4213740 h 4586594"/>
              <a:gd name="connsiteX10" fmla="*/ 5983699 w 9744113"/>
              <a:gd name="connsiteY10" fmla="*/ 4246431 h 4586594"/>
              <a:gd name="connsiteX11" fmla="*/ 233277 w 9744113"/>
              <a:gd name="connsiteY11" fmla="*/ 4298453 h 4586594"/>
              <a:gd name="connsiteX12" fmla="*/ 87720 w 9744113"/>
              <a:gd name="connsiteY12" fmla="*/ 2523145 h 4586594"/>
              <a:gd name="connsiteX13" fmla="*/ 4845 w 9744113"/>
              <a:gd name="connsiteY13" fmla="*/ 530948 h 4586594"/>
              <a:gd name="connsiteX14" fmla="*/ 156980 w 9744113"/>
              <a:gd name="connsiteY14" fmla="*/ 137092 h 4586594"/>
              <a:gd name="connsiteX15" fmla="*/ 6386267 w 9744113"/>
              <a:gd name="connsiteY15" fmla="*/ 9477 h 4586594"/>
              <a:gd name="connsiteX16" fmla="*/ 8978312 w 9744113"/>
              <a:gd name="connsiteY16" fmla="*/ 13361 h 4586594"/>
              <a:gd name="connsiteX17" fmla="*/ 9481117 w 9744113"/>
              <a:gd name="connsiteY17" fmla="*/ 3458 h 4586594"/>
              <a:gd name="connsiteX0" fmla="*/ 9477408 w 9740404"/>
              <a:gd name="connsiteY0" fmla="*/ 3458 h 4586594"/>
              <a:gd name="connsiteX1" fmla="*/ 9705819 w 9740404"/>
              <a:gd name="connsiteY1" fmla="*/ 99833 h 4586594"/>
              <a:gd name="connsiteX2" fmla="*/ 9713663 w 9740404"/>
              <a:gd name="connsiteY2" fmla="*/ 1857735 h 4586594"/>
              <a:gd name="connsiteX3" fmla="*/ 9706189 w 9740404"/>
              <a:gd name="connsiteY3" fmla="*/ 4161359 h 4586594"/>
              <a:gd name="connsiteX4" fmla="*/ 9194811 w 9740404"/>
              <a:gd name="connsiteY4" fmla="*/ 4182508 h 4586594"/>
              <a:gd name="connsiteX5" fmla="*/ 8412673 w 9740404"/>
              <a:gd name="connsiteY5" fmla="*/ 4204129 h 4586594"/>
              <a:gd name="connsiteX6" fmla="*/ 8028044 w 9740404"/>
              <a:gd name="connsiteY6" fmla="*/ 4209361 h 4586594"/>
              <a:gd name="connsiteX7" fmla="*/ 7228000 w 9740404"/>
              <a:gd name="connsiteY7" fmla="*/ 4586012 h 4586594"/>
              <a:gd name="connsiteX8" fmla="*/ 7398545 w 9740404"/>
              <a:gd name="connsiteY8" fmla="*/ 4205667 h 4586594"/>
              <a:gd name="connsiteX9" fmla="*/ 7207987 w 9740404"/>
              <a:gd name="connsiteY9" fmla="*/ 4213740 h 4586594"/>
              <a:gd name="connsiteX10" fmla="*/ 5979990 w 9740404"/>
              <a:gd name="connsiteY10" fmla="*/ 4246431 h 4586594"/>
              <a:gd name="connsiteX11" fmla="*/ 229568 w 9740404"/>
              <a:gd name="connsiteY11" fmla="*/ 4298453 h 4586594"/>
              <a:gd name="connsiteX12" fmla="*/ 84011 w 9740404"/>
              <a:gd name="connsiteY12" fmla="*/ 2523145 h 4586594"/>
              <a:gd name="connsiteX13" fmla="*/ 1136 w 9740404"/>
              <a:gd name="connsiteY13" fmla="*/ 530948 h 4586594"/>
              <a:gd name="connsiteX14" fmla="*/ 153271 w 9740404"/>
              <a:gd name="connsiteY14" fmla="*/ 137092 h 4586594"/>
              <a:gd name="connsiteX15" fmla="*/ 6382558 w 9740404"/>
              <a:gd name="connsiteY15" fmla="*/ 9477 h 4586594"/>
              <a:gd name="connsiteX16" fmla="*/ 8974603 w 9740404"/>
              <a:gd name="connsiteY16" fmla="*/ 13361 h 4586594"/>
              <a:gd name="connsiteX17" fmla="*/ 9477408 w 9740404"/>
              <a:gd name="connsiteY17" fmla="*/ 3458 h 4586594"/>
              <a:gd name="connsiteX0" fmla="*/ 9486740 w 9749736"/>
              <a:gd name="connsiteY0" fmla="*/ 3458 h 4586594"/>
              <a:gd name="connsiteX1" fmla="*/ 9715151 w 9749736"/>
              <a:gd name="connsiteY1" fmla="*/ 99833 h 4586594"/>
              <a:gd name="connsiteX2" fmla="*/ 9722995 w 9749736"/>
              <a:gd name="connsiteY2" fmla="*/ 1857735 h 4586594"/>
              <a:gd name="connsiteX3" fmla="*/ 9715521 w 9749736"/>
              <a:gd name="connsiteY3" fmla="*/ 4161359 h 4586594"/>
              <a:gd name="connsiteX4" fmla="*/ 9204143 w 9749736"/>
              <a:gd name="connsiteY4" fmla="*/ 4182508 h 4586594"/>
              <a:gd name="connsiteX5" fmla="*/ 8422005 w 9749736"/>
              <a:gd name="connsiteY5" fmla="*/ 4204129 h 4586594"/>
              <a:gd name="connsiteX6" fmla="*/ 8037376 w 9749736"/>
              <a:gd name="connsiteY6" fmla="*/ 4209361 h 4586594"/>
              <a:gd name="connsiteX7" fmla="*/ 7237332 w 9749736"/>
              <a:gd name="connsiteY7" fmla="*/ 4586012 h 4586594"/>
              <a:gd name="connsiteX8" fmla="*/ 7407877 w 9749736"/>
              <a:gd name="connsiteY8" fmla="*/ 4205667 h 4586594"/>
              <a:gd name="connsiteX9" fmla="*/ 7217319 w 9749736"/>
              <a:gd name="connsiteY9" fmla="*/ 4213740 h 4586594"/>
              <a:gd name="connsiteX10" fmla="*/ 5989322 w 9749736"/>
              <a:gd name="connsiteY10" fmla="*/ 4246431 h 4586594"/>
              <a:gd name="connsiteX11" fmla="*/ 238900 w 9749736"/>
              <a:gd name="connsiteY11" fmla="*/ 4298453 h 4586594"/>
              <a:gd name="connsiteX12" fmla="*/ 93343 w 9749736"/>
              <a:gd name="connsiteY12" fmla="*/ 2523145 h 4586594"/>
              <a:gd name="connsiteX13" fmla="*/ 10468 w 9749736"/>
              <a:gd name="connsiteY13" fmla="*/ 530948 h 4586594"/>
              <a:gd name="connsiteX14" fmla="*/ 97489 w 9749736"/>
              <a:gd name="connsiteY14" fmla="*/ 149115 h 4586594"/>
              <a:gd name="connsiteX15" fmla="*/ 6391890 w 9749736"/>
              <a:gd name="connsiteY15" fmla="*/ 9477 h 4586594"/>
              <a:gd name="connsiteX16" fmla="*/ 8983935 w 9749736"/>
              <a:gd name="connsiteY16" fmla="*/ 13361 h 4586594"/>
              <a:gd name="connsiteX17" fmla="*/ 9486740 w 9749736"/>
              <a:gd name="connsiteY17" fmla="*/ 3458 h 4586594"/>
              <a:gd name="connsiteX0" fmla="*/ 9486740 w 9793439"/>
              <a:gd name="connsiteY0" fmla="*/ 75473 h 4658609"/>
              <a:gd name="connsiteX1" fmla="*/ 9715151 w 9793439"/>
              <a:gd name="connsiteY1" fmla="*/ 171848 h 4658609"/>
              <a:gd name="connsiteX2" fmla="*/ 9779506 w 9793439"/>
              <a:gd name="connsiteY2" fmla="*/ 2048524 h 4658609"/>
              <a:gd name="connsiteX3" fmla="*/ 9715521 w 9793439"/>
              <a:gd name="connsiteY3" fmla="*/ 4233374 h 4658609"/>
              <a:gd name="connsiteX4" fmla="*/ 9204143 w 9793439"/>
              <a:gd name="connsiteY4" fmla="*/ 4254523 h 4658609"/>
              <a:gd name="connsiteX5" fmla="*/ 8422005 w 9793439"/>
              <a:gd name="connsiteY5" fmla="*/ 4276144 h 4658609"/>
              <a:gd name="connsiteX6" fmla="*/ 8037376 w 9793439"/>
              <a:gd name="connsiteY6" fmla="*/ 4281376 h 4658609"/>
              <a:gd name="connsiteX7" fmla="*/ 7237332 w 9793439"/>
              <a:gd name="connsiteY7" fmla="*/ 4658027 h 4658609"/>
              <a:gd name="connsiteX8" fmla="*/ 7407877 w 9793439"/>
              <a:gd name="connsiteY8" fmla="*/ 4277682 h 4658609"/>
              <a:gd name="connsiteX9" fmla="*/ 7217319 w 9793439"/>
              <a:gd name="connsiteY9" fmla="*/ 4285755 h 4658609"/>
              <a:gd name="connsiteX10" fmla="*/ 5989322 w 9793439"/>
              <a:gd name="connsiteY10" fmla="*/ 4318446 h 4658609"/>
              <a:gd name="connsiteX11" fmla="*/ 238900 w 9793439"/>
              <a:gd name="connsiteY11" fmla="*/ 4370468 h 4658609"/>
              <a:gd name="connsiteX12" fmla="*/ 93343 w 9793439"/>
              <a:gd name="connsiteY12" fmla="*/ 2595160 h 4658609"/>
              <a:gd name="connsiteX13" fmla="*/ 10468 w 9793439"/>
              <a:gd name="connsiteY13" fmla="*/ 602963 h 4658609"/>
              <a:gd name="connsiteX14" fmla="*/ 97489 w 9793439"/>
              <a:gd name="connsiteY14" fmla="*/ 221130 h 4658609"/>
              <a:gd name="connsiteX15" fmla="*/ 6391890 w 9793439"/>
              <a:gd name="connsiteY15" fmla="*/ 81492 h 4658609"/>
              <a:gd name="connsiteX16" fmla="*/ 8983935 w 9793439"/>
              <a:gd name="connsiteY16" fmla="*/ 85376 h 4658609"/>
              <a:gd name="connsiteX17" fmla="*/ 9486740 w 9793439"/>
              <a:gd name="connsiteY17" fmla="*/ 75473 h 4658609"/>
              <a:gd name="connsiteX0" fmla="*/ 9486740 w 9792089"/>
              <a:gd name="connsiteY0" fmla="*/ 3458 h 4586594"/>
              <a:gd name="connsiteX1" fmla="*/ 9715151 w 9792089"/>
              <a:gd name="connsiteY1" fmla="*/ 99833 h 4586594"/>
              <a:gd name="connsiteX2" fmla="*/ 9779506 w 9792089"/>
              <a:gd name="connsiteY2" fmla="*/ 1976509 h 4586594"/>
              <a:gd name="connsiteX3" fmla="*/ 9715521 w 9792089"/>
              <a:gd name="connsiteY3" fmla="*/ 4161359 h 4586594"/>
              <a:gd name="connsiteX4" fmla="*/ 9204143 w 9792089"/>
              <a:gd name="connsiteY4" fmla="*/ 4182508 h 4586594"/>
              <a:gd name="connsiteX5" fmla="*/ 8422005 w 9792089"/>
              <a:gd name="connsiteY5" fmla="*/ 4204129 h 4586594"/>
              <a:gd name="connsiteX6" fmla="*/ 8037376 w 9792089"/>
              <a:gd name="connsiteY6" fmla="*/ 4209361 h 4586594"/>
              <a:gd name="connsiteX7" fmla="*/ 7237332 w 9792089"/>
              <a:gd name="connsiteY7" fmla="*/ 4586012 h 4586594"/>
              <a:gd name="connsiteX8" fmla="*/ 7407877 w 9792089"/>
              <a:gd name="connsiteY8" fmla="*/ 4205667 h 4586594"/>
              <a:gd name="connsiteX9" fmla="*/ 7217319 w 9792089"/>
              <a:gd name="connsiteY9" fmla="*/ 4213740 h 4586594"/>
              <a:gd name="connsiteX10" fmla="*/ 5989322 w 9792089"/>
              <a:gd name="connsiteY10" fmla="*/ 4246431 h 4586594"/>
              <a:gd name="connsiteX11" fmla="*/ 238900 w 9792089"/>
              <a:gd name="connsiteY11" fmla="*/ 4298453 h 4586594"/>
              <a:gd name="connsiteX12" fmla="*/ 93343 w 9792089"/>
              <a:gd name="connsiteY12" fmla="*/ 2523145 h 4586594"/>
              <a:gd name="connsiteX13" fmla="*/ 10468 w 9792089"/>
              <a:gd name="connsiteY13" fmla="*/ 530948 h 4586594"/>
              <a:gd name="connsiteX14" fmla="*/ 97489 w 9792089"/>
              <a:gd name="connsiteY14" fmla="*/ 149115 h 4586594"/>
              <a:gd name="connsiteX15" fmla="*/ 6391890 w 9792089"/>
              <a:gd name="connsiteY15" fmla="*/ 9477 h 4586594"/>
              <a:gd name="connsiteX16" fmla="*/ 8983935 w 9792089"/>
              <a:gd name="connsiteY16" fmla="*/ 13361 h 4586594"/>
              <a:gd name="connsiteX17" fmla="*/ 9486740 w 9792089"/>
              <a:gd name="connsiteY17" fmla="*/ 3458 h 45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792089" h="4586594">
                <a:moveTo>
                  <a:pt x="9486740" y="3458"/>
                </a:moveTo>
                <a:cubicBezTo>
                  <a:pt x="9608609" y="17870"/>
                  <a:pt x="9702239" y="-44549"/>
                  <a:pt x="9715151" y="99833"/>
                </a:cubicBezTo>
                <a:cubicBezTo>
                  <a:pt x="9744763" y="430954"/>
                  <a:pt x="9820064" y="1179006"/>
                  <a:pt x="9779506" y="1976509"/>
                </a:cubicBezTo>
                <a:cubicBezTo>
                  <a:pt x="9821453" y="2872786"/>
                  <a:pt x="9747762" y="4009775"/>
                  <a:pt x="9715521" y="4161359"/>
                </a:cubicBezTo>
                <a:cubicBezTo>
                  <a:pt x="9446860" y="4212001"/>
                  <a:pt x="9419729" y="4175380"/>
                  <a:pt x="9204143" y="4182508"/>
                </a:cubicBezTo>
                <a:lnTo>
                  <a:pt x="8422005" y="4204129"/>
                </a:lnTo>
                <a:lnTo>
                  <a:pt x="8037376" y="4209361"/>
                </a:lnTo>
                <a:cubicBezTo>
                  <a:pt x="7952820" y="4216563"/>
                  <a:pt x="7868491" y="4404455"/>
                  <a:pt x="7237332" y="4586012"/>
                </a:cubicBezTo>
                <a:cubicBezTo>
                  <a:pt x="7212892" y="4601135"/>
                  <a:pt x="7434449" y="4317853"/>
                  <a:pt x="7407877" y="4205667"/>
                </a:cubicBezTo>
                <a:lnTo>
                  <a:pt x="7217319" y="4213740"/>
                </a:lnTo>
                <a:lnTo>
                  <a:pt x="5989322" y="4246431"/>
                </a:lnTo>
                <a:cubicBezTo>
                  <a:pt x="4635231" y="4269266"/>
                  <a:pt x="2061843" y="4343979"/>
                  <a:pt x="238900" y="4298453"/>
                </a:cubicBezTo>
                <a:cubicBezTo>
                  <a:pt x="67346" y="4318795"/>
                  <a:pt x="106883" y="4077771"/>
                  <a:pt x="93343" y="2523145"/>
                </a:cubicBezTo>
                <a:cubicBezTo>
                  <a:pt x="78840" y="1882752"/>
                  <a:pt x="9777" y="926620"/>
                  <a:pt x="10468" y="530948"/>
                </a:cubicBezTo>
                <a:cubicBezTo>
                  <a:pt x="11159" y="135276"/>
                  <a:pt x="-45388" y="172775"/>
                  <a:pt x="97489" y="149115"/>
                </a:cubicBezTo>
                <a:cubicBezTo>
                  <a:pt x="1625900" y="105255"/>
                  <a:pt x="4329024" y="-2658"/>
                  <a:pt x="6391890" y="9477"/>
                </a:cubicBezTo>
                <a:lnTo>
                  <a:pt x="8983935" y="13361"/>
                </a:lnTo>
                <a:cubicBezTo>
                  <a:pt x="9151710" y="25102"/>
                  <a:pt x="9364871" y="-10954"/>
                  <a:pt x="9486740" y="3458"/>
                </a:cubicBezTo>
                <a:close/>
              </a:path>
            </a:pathLst>
          </a:cu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009E72EC-1178-47C7-A287-A05A6D497A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000" flipH="1">
            <a:off x="1390656" y="1015766"/>
            <a:ext cx="9361145" cy="4365520"/>
          </a:xfrm>
          <a:custGeom>
            <a:avLst/>
            <a:gdLst>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405213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3171"/>
              <a:gd name="connsiteX1" fmla="*/ 9719033 w 9735159"/>
              <a:gd name="connsiteY1" fmla="*/ 122134 h 4583171"/>
              <a:gd name="connsiteX2" fmla="*/ 9675361 w 9735159"/>
              <a:gd name="connsiteY2" fmla="*/ 1854278 h 4583171"/>
              <a:gd name="connsiteX3" fmla="*/ 9667887 w 9735159"/>
              <a:gd name="connsiteY3" fmla="*/ 4129680 h 4583171"/>
              <a:gd name="connsiteX4" fmla="*/ 9156509 w 9735159"/>
              <a:gd name="connsiteY4" fmla="*/ 4179051 h 4583171"/>
              <a:gd name="connsiteX5" fmla="*/ 8374371 w 9735159"/>
              <a:gd name="connsiteY5" fmla="*/ 4200672 h 4583171"/>
              <a:gd name="connsiteX6" fmla="*/ 7989742 w 9735159"/>
              <a:gd name="connsiteY6" fmla="*/ 4205904 h 4583171"/>
              <a:gd name="connsiteX7" fmla="*/ 7685624 w 9735159"/>
              <a:gd name="connsiteY7" fmla="*/ 4466489 h 4583171"/>
              <a:gd name="connsiteX8" fmla="*/ 7189698 w 9735159"/>
              <a:gd name="connsiteY8" fmla="*/ 4582555 h 4583171"/>
              <a:gd name="connsiteX9" fmla="*/ 7423142 w 9735159"/>
              <a:gd name="connsiteY9" fmla="*/ 4218401 h 4583171"/>
              <a:gd name="connsiteX10" fmla="*/ 7322085 w 9735159"/>
              <a:gd name="connsiteY10" fmla="*/ 4198994 h 4583171"/>
              <a:gd name="connsiteX11" fmla="*/ 5976239 w 9735159"/>
              <a:gd name="connsiteY11" fmla="*/ 4198994 h 4583171"/>
              <a:gd name="connsiteX12" fmla="*/ 5703149 w 9735159"/>
              <a:gd name="connsiteY12" fmla="*/ 4203217 h 4583171"/>
              <a:gd name="connsiteX13" fmla="*/ 204518 w 9735159"/>
              <a:gd name="connsiteY13" fmla="*/ 4241988 h 4583171"/>
              <a:gd name="connsiteX14" fmla="*/ 45709 w 9735159"/>
              <a:gd name="connsiteY14" fmla="*/ 2519688 h 4583171"/>
              <a:gd name="connsiteX15" fmla="*/ 0 w 9735159"/>
              <a:gd name="connsiteY15" fmla="*/ 105770 h 4583171"/>
              <a:gd name="connsiteX16" fmla="*/ 6334131 w 9735159"/>
              <a:gd name="connsiteY16" fmla="*/ 49746 h 4583171"/>
              <a:gd name="connsiteX17" fmla="*/ 8936301 w 9735159"/>
              <a:gd name="connsiteY17" fmla="*/ 9904 h 4583171"/>
              <a:gd name="connsiteX18" fmla="*/ 9439106 w 9735159"/>
              <a:gd name="connsiteY18" fmla="*/ 1 h 4583171"/>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23142 w 9735159"/>
              <a:gd name="connsiteY9" fmla="*/ 4218401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169685 w 9735159"/>
              <a:gd name="connsiteY10" fmla="*/ 4210283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29680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78"/>
              <a:gd name="connsiteX1" fmla="*/ 9719033 w 9735159"/>
              <a:gd name="connsiteY1" fmla="*/ 122134 h 4583178"/>
              <a:gd name="connsiteX2" fmla="*/ 9675361 w 9735159"/>
              <a:gd name="connsiteY2" fmla="*/ 1854278 h 4583178"/>
              <a:gd name="connsiteX3" fmla="*/ 9667887 w 9735159"/>
              <a:gd name="connsiteY3" fmla="*/ 4157902 h 4583178"/>
              <a:gd name="connsiteX4" fmla="*/ 9156509 w 9735159"/>
              <a:gd name="connsiteY4" fmla="*/ 4179051 h 4583178"/>
              <a:gd name="connsiteX5" fmla="*/ 8374371 w 9735159"/>
              <a:gd name="connsiteY5" fmla="*/ 4200672 h 4583178"/>
              <a:gd name="connsiteX6" fmla="*/ 7989742 w 9735159"/>
              <a:gd name="connsiteY6" fmla="*/ 4205904 h 4583178"/>
              <a:gd name="connsiteX7" fmla="*/ 7189698 w 9735159"/>
              <a:gd name="connsiteY7" fmla="*/ 4582555 h 4583178"/>
              <a:gd name="connsiteX8" fmla="*/ 7389118 w 9735159"/>
              <a:gd name="connsiteY8" fmla="*/ 4221461 h 4583178"/>
              <a:gd name="connsiteX9" fmla="*/ 7169685 w 9735159"/>
              <a:gd name="connsiteY9" fmla="*/ 4210283 h 4583178"/>
              <a:gd name="connsiteX10" fmla="*/ 5703149 w 9735159"/>
              <a:gd name="connsiteY10" fmla="*/ 4203217 h 4583178"/>
              <a:gd name="connsiteX11" fmla="*/ 204518 w 9735159"/>
              <a:gd name="connsiteY11" fmla="*/ 4241988 h 4583178"/>
              <a:gd name="connsiteX12" fmla="*/ 45709 w 9735159"/>
              <a:gd name="connsiteY12" fmla="*/ 2519688 h 4583178"/>
              <a:gd name="connsiteX13" fmla="*/ 0 w 9735159"/>
              <a:gd name="connsiteY13" fmla="*/ 105770 h 4583178"/>
              <a:gd name="connsiteX14" fmla="*/ 6334131 w 9735159"/>
              <a:gd name="connsiteY14" fmla="*/ 49746 h 4583178"/>
              <a:gd name="connsiteX15" fmla="*/ 8936301 w 9735159"/>
              <a:gd name="connsiteY15" fmla="*/ 9904 h 4583178"/>
              <a:gd name="connsiteX16" fmla="*/ 9439106 w 9735159"/>
              <a:gd name="connsiteY16" fmla="*/ 1 h 4583178"/>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204518 w 9702102"/>
              <a:gd name="connsiteY11" fmla="*/ 4245444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941688 w 9702102"/>
              <a:gd name="connsiteY10" fmla="*/ 4246430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52358 w 9715354"/>
              <a:gd name="connsiteY0" fmla="*/ 3457 h 4586634"/>
              <a:gd name="connsiteX1" fmla="*/ 9680769 w 9715354"/>
              <a:gd name="connsiteY1" fmla="*/ 99832 h 4586634"/>
              <a:gd name="connsiteX2" fmla="*/ 9688613 w 9715354"/>
              <a:gd name="connsiteY2" fmla="*/ 1857734 h 4586634"/>
              <a:gd name="connsiteX3" fmla="*/ 9681139 w 9715354"/>
              <a:gd name="connsiteY3" fmla="*/ 4161358 h 4586634"/>
              <a:gd name="connsiteX4" fmla="*/ 9169761 w 9715354"/>
              <a:gd name="connsiteY4" fmla="*/ 4182507 h 4586634"/>
              <a:gd name="connsiteX5" fmla="*/ 8387623 w 9715354"/>
              <a:gd name="connsiteY5" fmla="*/ 4204128 h 4586634"/>
              <a:gd name="connsiteX6" fmla="*/ 8002994 w 9715354"/>
              <a:gd name="connsiteY6" fmla="*/ 4209360 h 4586634"/>
              <a:gd name="connsiteX7" fmla="*/ 7202950 w 9715354"/>
              <a:gd name="connsiteY7" fmla="*/ 4586011 h 4586634"/>
              <a:gd name="connsiteX8" fmla="*/ 7402370 w 9715354"/>
              <a:gd name="connsiteY8" fmla="*/ 4224917 h 4586634"/>
              <a:gd name="connsiteX9" fmla="*/ 7182937 w 9715354"/>
              <a:gd name="connsiteY9" fmla="*/ 4213739 h 4586634"/>
              <a:gd name="connsiteX10" fmla="*/ 5954940 w 9715354"/>
              <a:gd name="connsiteY10" fmla="*/ 4246430 h 4586634"/>
              <a:gd name="connsiteX11" fmla="*/ 204518 w 9715354"/>
              <a:gd name="connsiteY11" fmla="*/ 4298452 h 4586634"/>
              <a:gd name="connsiteX12" fmla="*/ 58961 w 9715354"/>
              <a:gd name="connsiteY12" fmla="*/ 2523144 h 4586634"/>
              <a:gd name="connsiteX13" fmla="*/ 0 w 9715354"/>
              <a:gd name="connsiteY13" fmla="*/ 29712 h 4586634"/>
              <a:gd name="connsiteX14" fmla="*/ 6347383 w 9715354"/>
              <a:gd name="connsiteY14" fmla="*/ 53202 h 4586634"/>
              <a:gd name="connsiteX15" fmla="*/ 8949553 w 9715354"/>
              <a:gd name="connsiteY15" fmla="*/ 13360 h 4586634"/>
              <a:gd name="connsiteX16" fmla="*/ 9452358 w 9715354"/>
              <a:gd name="connsiteY16" fmla="*/ 3457 h 4586634"/>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530791 w 9793787"/>
              <a:gd name="connsiteY0" fmla="*/ 166219 h 4749355"/>
              <a:gd name="connsiteX1" fmla="*/ 9759202 w 9793787"/>
              <a:gd name="connsiteY1" fmla="*/ 262594 h 4749355"/>
              <a:gd name="connsiteX2" fmla="*/ 9767046 w 9793787"/>
              <a:gd name="connsiteY2" fmla="*/ 2020496 h 4749355"/>
              <a:gd name="connsiteX3" fmla="*/ 9759572 w 9793787"/>
              <a:gd name="connsiteY3" fmla="*/ 4324120 h 4749355"/>
              <a:gd name="connsiteX4" fmla="*/ 9248194 w 9793787"/>
              <a:gd name="connsiteY4" fmla="*/ 4345269 h 4749355"/>
              <a:gd name="connsiteX5" fmla="*/ 8466056 w 9793787"/>
              <a:gd name="connsiteY5" fmla="*/ 4366890 h 4749355"/>
              <a:gd name="connsiteX6" fmla="*/ 8081427 w 9793787"/>
              <a:gd name="connsiteY6" fmla="*/ 4372122 h 4749355"/>
              <a:gd name="connsiteX7" fmla="*/ 7281383 w 9793787"/>
              <a:gd name="connsiteY7" fmla="*/ 4748773 h 4749355"/>
              <a:gd name="connsiteX8" fmla="*/ 7451928 w 9793787"/>
              <a:gd name="connsiteY8" fmla="*/ 4368428 h 4749355"/>
              <a:gd name="connsiteX9" fmla="*/ 7261370 w 9793787"/>
              <a:gd name="connsiteY9" fmla="*/ 4376501 h 4749355"/>
              <a:gd name="connsiteX10" fmla="*/ 6033373 w 9793787"/>
              <a:gd name="connsiteY10" fmla="*/ 4409192 h 4749355"/>
              <a:gd name="connsiteX11" fmla="*/ 282951 w 9793787"/>
              <a:gd name="connsiteY11" fmla="*/ 4461214 h 4749355"/>
              <a:gd name="connsiteX12" fmla="*/ 137394 w 9793787"/>
              <a:gd name="connsiteY12" fmla="*/ 2685906 h 4749355"/>
              <a:gd name="connsiteX13" fmla="*/ 78433 w 9793787"/>
              <a:gd name="connsiteY13" fmla="*/ 192474 h 4749355"/>
              <a:gd name="connsiteX14" fmla="*/ 650812 w 9793787"/>
              <a:gd name="connsiteY14" fmla="*/ 172339 h 4749355"/>
              <a:gd name="connsiteX15" fmla="*/ 6425816 w 9793787"/>
              <a:gd name="connsiteY15" fmla="*/ 215964 h 4749355"/>
              <a:gd name="connsiteX16" fmla="*/ 9027986 w 9793787"/>
              <a:gd name="connsiteY16" fmla="*/ 176122 h 4749355"/>
              <a:gd name="connsiteX17" fmla="*/ 9530791 w 9793787"/>
              <a:gd name="connsiteY17" fmla="*/ 166219 h 4749355"/>
              <a:gd name="connsiteX0" fmla="*/ 9543478 w 9806474"/>
              <a:gd name="connsiteY0" fmla="*/ 3458 h 4586594"/>
              <a:gd name="connsiteX1" fmla="*/ 9771889 w 9806474"/>
              <a:gd name="connsiteY1" fmla="*/ 99833 h 4586594"/>
              <a:gd name="connsiteX2" fmla="*/ 9779733 w 9806474"/>
              <a:gd name="connsiteY2" fmla="*/ 1857735 h 4586594"/>
              <a:gd name="connsiteX3" fmla="*/ 9772259 w 9806474"/>
              <a:gd name="connsiteY3" fmla="*/ 4161359 h 4586594"/>
              <a:gd name="connsiteX4" fmla="*/ 9260881 w 9806474"/>
              <a:gd name="connsiteY4" fmla="*/ 4182508 h 4586594"/>
              <a:gd name="connsiteX5" fmla="*/ 8478743 w 9806474"/>
              <a:gd name="connsiteY5" fmla="*/ 4204129 h 4586594"/>
              <a:gd name="connsiteX6" fmla="*/ 8094114 w 9806474"/>
              <a:gd name="connsiteY6" fmla="*/ 4209361 h 4586594"/>
              <a:gd name="connsiteX7" fmla="*/ 7294070 w 9806474"/>
              <a:gd name="connsiteY7" fmla="*/ 4586012 h 4586594"/>
              <a:gd name="connsiteX8" fmla="*/ 7464615 w 9806474"/>
              <a:gd name="connsiteY8" fmla="*/ 4205667 h 4586594"/>
              <a:gd name="connsiteX9" fmla="*/ 7274057 w 9806474"/>
              <a:gd name="connsiteY9" fmla="*/ 4213740 h 4586594"/>
              <a:gd name="connsiteX10" fmla="*/ 6046060 w 9806474"/>
              <a:gd name="connsiteY10" fmla="*/ 4246431 h 4586594"/>
              <a:gd name="connsiteX11" fmla="*/ 295638 w 9806474"/>
              <a:gd name="connsiteY11" fmla="*/ 4298453 h 4586594"/>
              <a:gd name="connsiteX12" fmla="*/ 150081 w 9806474"/>
              <a:gd name="connsiteY12" fmla="*/ 2523145 h 4586594"/>
              <a:gd name="connsiteX13" fmla="*/ 66257 w 9806474"/>
              <a:gd name="connsiteY13" fmla="*/ 476529 h 4586594"/>
              <a:gd name="connsiteX14" fmla="*/ 663499 w 9806474"/>
              <a:gd name="connsiteY14" fmla="*/ 9578 h 4586594"/>
              <a:gd name="connsiteX15" fmla="*/ 6438503 w 9806474"/>
              <a:gd name="connsiteY15" fmla="*/ 53203 h 4586594"/>
              <a:gd name="connsiteX16" fmla="*/ 9040673 w 9806474"/>
              <a:gd name="connsiteY16" fmla="*/ 13361 h 4586594"/>
              <a:gd name="connsiteX17" fmla="*/ 9543478 w 9806474"/>
              <a:gd name="connsiteY17" fmla="*/ 3458 h 4586594"/>
              <a:gd name="connsiteX0" fmla="*/ 9502853 w 9765849"/>
              <a:gd name="connsiteY0" fmla="*/ 3458 h 4586594"/>
              <a:gd name="connsiteX1" fmla="*/ 9731264 w 9765849"/>
              <a:gd name="connsiteY1" fmla="*/ 99833 h 4586594"/>
              <a:gd name="connsiteX2" fmla="*/ 9739108 w 9765849"/>
              <a:gd name="connsiteY2" fmla="*/ 1857735 h 4586594"/>
              <a:gd name="connsiteX3" fmla="*/ 9731634 w 9765849"/>
              <a:gd name="connsiteY3" fmla="*/ 4161359 h 4586594"/>
              <a:gd name="connsiteX4" fmla="*/ 9220256 w 9765849"/>
              <a:gd name="connsiteY4" fmla="*/ 4182508 h 4586594"/>
              <a:gd name="connsiteX5" fmla="*/ 8438118 w 9765849"/>
              <a:gd name="connsiteY5" fmla="*/ 4204129 h 4586594"/>
              <a:gd name="connsiteX6" fmla="*/ 8053489 w 9765849"/>
              <a:gd name="connsiteY6" fmla="*/ 4209361 h 4586594"/>
              <a:gd name="connsiteX7" fmla="*/ 7253445 w 9765849"/>
              <a:gd name="connsiteY7" fmla="*/ 4586012 h 4586594"/>
              <a:gd name="connsiteX8" fmla="*/ 7423990 w 9765849"/>
              <a:gd name="connsiteY8" fmla="*/ 4205667 h 4586594"/>
              <a:gd name="connsiteX9" fmla="*/ 7233432 w 9765849"/>
              <a:gd name="connsiteY9" fmla="*/ 4213740 h 4586594"/>
              <a:gd name="connsiteX10" fmla="*/ 6005435 w 9765849"/>
              <a:gd name="connsiteY10" fmla="*/ 4246431 h 4586594"/>
              <a:gd name="connsiteX11" fmla="*/ 255013 w 9765849"/>
              <a:gd name="connsiteY11" fmla="*/ 4298453 h 4586594"/>
              <a:gd name="connsiteX12" fmla="*/ 109456 w 9765849"/>
              <a:gd name="connsiteY12" fmla="*/ 2523145 h 4586594"/>
              <a:gd name="connsiteX13" fmla="*/ 25632 w 9765849"/>
              <a:gd name="connsiteY13" fmla="*/ 476529 h 4586594"/>
              <a:gd name="connsiteX14" fmla="*/ 622874 w 9765849"/>
              <a:gd name="connsiteY14" fmla="*/ 9578 h 4586594"/>
              <a:gd name="connsiteX15" fmla="*/ 6397878 w 9765849"/>
              <a:gd name="connsiteY15" fmla="*/ 53203 h 4586594"/>
              <a:gd name="connsiteX16" fmla="*/ 9000048 w 9765849"/>
              <a:gd name="connsiteY16" fmla="*/ 13361 h 4586594"/>
              <a:gd name="connsiteX17" fmla="*/ 9502853 w 9765849"/>
              <a:gd name="connsiteY17" fmla="*/ 3458 h 4586594"/>
              <a:gd name="connsiteX0" fmla="*/ 9693055 w 9956051"/>
              <a:gd name="connsiteY0" fmla="*/ 3458 h 4586594"/>
              <a:gd name="connsiteX1" fmla="*/ 9921466 w 9956051"/>
              <a:gd name="connsiteY1" fmla="*/ 99833 h 4586594"/>
              <a:gd name="connsiteX2" fmla="*/ 9929310 w 9956051"/>
              <a:gd name="connsiteY2" fmla="*/ 1857735 h 4586594"/>
              <a:gd name="connsiteX3" fmla="*/ 9921836 w 9956051"/>
              <a:gd name="connsiteY3" fmla="*/ 4161359 h 4586594"/>
              <a:gd name="connsiteX4" fmla="*/ 9410458 w 9956051"/>
              <a:gd name="connsiteY4" fmla="*/ 4182508 h 4586594"/>
              <a:gd name="connsiteX5" fmla="*/ 8628320 w 9956051"/>
              <a:gd name="connsiteY5" fmla="*/ 4204129 h 4586594"/>
              <a:gd name="connsiteX6" fmla="*/ 8243691 w 9956051"/>
              <a:gd name="connsiteY6" fmla="*/ 4209361 h 4586594"/>
              <a:gd name="connsiteX7" fmla="*/ 7443647 w 9956051"/>
              <a:gd name="connsiteY7" fmla="*/ 4586012 h 4586594"/>
              <a:gd name="connsiteX8" fmla="*/ 7614192 w 9956051"/>
              <a:gd name="connsiteY8" fmla="*/ 4205667 h 4586594"/>
              <a:gd name="connsiteX9" fmla="*/ 7423634 w 9956051"/>
              <a:gd name="connsiteY9" fmla="*/ 4213740 h 4586594"/>
              <a:gd name="connsiteX10" fmla="*/ 6195637 w 9956051"/>
              <a:gd name="connsiteY10" fmla="*/ 4246431 h 4586594"/>
              <a:gd name="connsiteX11" fmla="*/ 445215 w 9956051"/>
              <a:gd name="connsiteY11" fmla="*/ 4298453 h 4586594"/>
              <a:gd name="connsiteX12" fmla="*/ 299658 w 9956051"/>
              <a:gd name="connsiteY12" fmla="*/ 2523145 h 4586594"/>
              <a:gd name="connsiteX13" fmla="*/ 215834 w 9956051"/>
              <a:gd name="connsiteY13" fmla="*/ 476529 h 4586594"/>
              <a:gd name="connsiteX14" fmla="*/ 399481 w 9956051"/>
              <a:gd name="connsiteY14" fmla="*/ 16797 h 4586594"/>
              <a:gd name="connsiteX15" fmla="*/ 6588080 w 9956051"/>
              <a:gd name="connsiteY15" fmla="*/ 53203 h 4586594"/>
              <a:gd name="connsiteX16" fmla="*/ 9190250 w 9956051"/>
              <a:gd name="connsiteY16" fmla="*/ 13361 h 4586594"/>
              <a:gd name="connsiteX17" fmla="*/ 9693055 w 9956051"/>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511995 w 9774991"/>
              <a:gd name="connsiteY0" fmla="*/ 3458 h 4586594"/>
              <a:gd name="connsiteX1" fmla="*/ 9740406 w 9774991"/>
              <a:gd name="connsiteY1" fmla="*/ 99833 h 4586594"/>
              <a:gd name="connsiteX2" fmla="*/ 9748250 w 9774991"/>
              <a:gd name="connsiteY2" fmla="*/ 1857735 h 4586594"/>
              <a:gd name="connsiteX3" fmla="*/ 9740776 w 9774991"/>
              <a:gd name="connsiteY3" fmla="*/ 4161359 h 4586594"/>
              <a:gd name="connsiteX4" fmla="*/ 9229398 w 9774991"/>
              <a:gd name="connsiteY4" fmla="*/ 4182508 h 4586594"/>
              <a:gd name="connsiteX5" fmla="*/ 8447260 w 9774991"/>
              <a:gd name="connsiteY5" fmla="*/ 4204129 h 4586594"/>
              <a:gd name="connsiteX6" fmla="*/ 8062631 w 9774991"/>
              <a:gd name="connsiteY6" fmla="*/ 4209361 h 4586594"/>
              <a:gd name="connsiteX7" fmla="*/ 7262587 w 9774991"/>
              <a:gd name="connsiteY7" fmla="*/ 4586012 h 4586594"/>
              <a:gd name="connsiteX8" fmla="*/ 7433132 w 9774991"/>
              <a:gd name="connsiteY8" fmla="*/ 4205667 h 4586594"/>
              <a:gd name="connsiteX9" fmla="*/ 7242574 w 9774991"/>
              <a:gd name="connsiteY9" fmla="*/ 4213740 h 4586594"/>
              <a:gd name="connsiteX10" fmla="*/ 6014577 w 9774991"/>
              <a:gd name="connsiteY10" fmla="*/ 4246431 h 4586594"/>
              <a:gd name="connsiteX11" fmla="*/ 264155 w 9774991"/>
              <a:gd name="connsiteY11" fmla="*/ 4298453 h 4586594"/>
              <a:gd name="connsiteX12" fmla="*/ 118598 w 9774991"/>
              <a:gd name="connsiteY12" fmla="*/ 2523145 h 4586594"/>
              <a:gd name="connsiteX13" fmla="*/ 34774 w 9774991"/>
              <a:gd name="connsiteY13" fmla="*/ 476529 h 4586594"/>
              <a:gd name="connsiteX14" fmla="*/ 187098 w 9774991"/>
              <a:gd name="connsiteY14" fmla="*/ 93555 h 4586594"/>
              <a:gd name="connsiteX15" fmla="*/ 6407020 w 9774991"/>
              <a:gd name="connsiteY15" fmla="*/ 53203 h 4586594"/>
              <a:gd name="connsiteX16" fmla="*/ 9009190 w 9774991"/>
              <a:gd name="connsiteY16" fmla="*/ 13361 h 4586594"/>
              <a:gd name="connsiteX17" fmla="*/ 9511995 w 9774991"/>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77082 w 9745053"/>
              <a:gd name="connsiteY15" fmla="*/ 53203 h 4586594"/>
              <a:gd name="connsiteX16" fmla="*/ 8979252 w 9745053"/>
              <a:gd name="connsiteY16" fmla="*/ 13361 h 4586594"/>
              <a:gd name="connsiteX17" fmla="*/ 9482057 w 9745053"/>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87207 w 9745053"/>
              <a:gd name="connsiteY15" fmla="*/ 9477 h 4586594"/>
              <a:gd name="connsiteX16" fmla="*/ 8979252 w 9745053"/>
              <a:gd name="connsiteY16" fmla="*/ 13361 h 4586594"/>
              <a:gd name="connsiteX17" fmla="*/ 9482057 w 9745053"/>
              <a:gd name="connsiteY17" fmla="*/ 3458 h 4586594"/>
              <a:gd name="connsiteX0" fmla="*/ 9481430 w 9744426"/>
              <a:gd name="connsiteY0" fmla="*/ 3458 h 4586594"/>
              <a:gd name="connsiteX1" fmla="*/ 9709841 w 9744426"/>
              <a:gd name="connsiteY1" fmla="*/ 99833 h 4586594"/>
              <a:gd name="connsiteX2" fmla="*/ 9717685 w 9744426"/>
              <a:gd name="connsiteY2" fmla="*/ 1857735 h 4586594"/>
              <a:gd name="connsiteX3" fmla="*/ 9710211 w 9744426"/>
              <a:gd name="connsiteY3" fmla="*/ 4161359 h 4586594"/>
              <a:gd name="connsiteX4" fmla="*/ 9198833 w 9744426"/>
              <a:gd name="connsiteY4" fmla="*/ 4182508 h 4586594"/>
              <a:gd name="connsiteX5" fmla="*/ 8416695 w 9744426"/>
              <a:gd name="connsiteY5" fmla="*/ 4204129 h 4586594"/>
              <a:gd name="connsiteX6" fmla="*/ 8032066 w 9744426"/>
              <a:gd name="connsiteY6" fmla="*/ 4209361 h 4586594"/>
              <a:gd name="connsiteX7" fmla="*/ 7232022 w 9744426"/>
              <a:gd name="connsiteY7" fmla="*/ 4586012 h 4586594"/>
              <a:gd name="connsiteX8" fmla="*/ 7402567 w 9744426"/>
              <a:gd name="connsiteY8" fmla="*/ 4205667 h 4586594"/>
              <a:gd name="connsiteX9" fmla="*/ 7212009 w 9744426"/>
              <a:gd name="connsiteY9" fmla="*/ 4213740 h 4586594"/>
              <a:gd name="connsiteX10" fmla="*/ 5984012 w 9744426"/>
              <a:gd name="connsiteY10" fmla="*/ 4246431 h 4586594"/>
              <a:gd name="connsiteX11" fmla="*/ 233590 w 9744426"/>
              <a:gd name="connsiteY11" fmla="*/ 4298453 h 4586594"/>
              <a:gd name="connsiteX12" fmla="*/ 88033 w 9744426"/>
              <a:gd name="connsiteY12" fmla="*/ 2523145 h 4586594"/>
              <a:gd name="connsiteX13" fmla="*/ 5158 w 9744426"/>
              <a:gd name="connsiteY13" fmla="*/ 530948 h 4586594"/>
              <a:gd name="connsiteX14" fmla="*/ 156533 w 9744426"/>
              <a:gd name="connsiteY14" fmla="*/ 93555 h 4586594"/>
              <a:gd name="connsiteX15" fmla="*/ 6386580 w 9744426"/>
              <a:gd name="connsiteY15" fmla="*/ 9477 h 4586594"/>
              <a:gd name="connsiteX16" fmla="*/ 8978625 w 9744426"/>
              <a:gd name="connsiteY16" fmla="*/ 13361 h 4586594"/>
              <a:gd name="connsiteX17" fmla="*/ 9481430 w 9744426"/>
              <a:gd name="connsiteY17" fmla="*/ 3458 h 4586594"/>
              <a:gd name="connsiteX0" fmla="*/ 9481117 w 9744113"/>
              <a:gd name="connsiteY0" fmla="*/ 3458 h 4586594"/>
              <a:gd name="connsiteX1" fmla="*/ 9709528 w 9744113"/>
              <a:gd name="connsiteY1" fmla="*/ 99833 h 4586594"/>
              <a:gd name="connsiteX2" fmla="*/ 9717372 w 9744113"/>
              <a:gd name="connsiteY2" fmla="*/ 1857735 h 4586594"/>
              <a:gd name="connsiteX3" fmla="*/ 9709898 w 9744113"/>
              <a:gd name="connsiteY3" fmla="*/ 4161359 h 4586594"/>
              <a:gd name="connsiteX4" fmla="*/ 9198520 w 9744113"/>
              <a:gd name="connsiteY4" fmla="*/ 4182508 h 4586594"/>
              <a:gd name="connsiteX5" fmla="*/ 8416382 w 9744113"/>
              <a:gd name="connsiteY5" fmla="*/ 4204129 h 4586594"/>
              <a:gd name="connsiteX6" fmla="*/ 8031753 w 9744113"/>
              <a:gd name="connsiteY6" fmla="*/ 4209361 h 4586594"/>
              <a:gd name="connsiteX7" fmla="*/ 7231709 w 9744113"/>
              <a:gd name="connsiteY7" fmla="*/ 4586012 h 4586594"/>
              <a:gd name="connsiteX8" fmla="*/ 7402254 w 9744113"/>
              <a:gd name="connsiteY8" fmla="*/ 4205667 h 4586594"/>
              <a:gd name="connsiteX9" fmla="*/ 7211696 w 9744113"/>
              <a:gd name="connsiteY9" fmla="*/ 4213740 h 4586594"/>
              <a:gd name="connsiteX10" fmla="*/ 5983699 w 9744113"/>
              <a:gd name="connsiteY10" fmla="*/ 4246431 h 4586594"/>
              <a:gd name="connsiteX11" fmla="*/ 233277 w 9744113"/>
              <a:gd name="connsiteY11" fmla="*/ 4298453 h 4586594"/>
              <a:gd name="connsiteX12" fmla="*/ 87720 w 9744113"/>
              <a:gd name="connsiteY12" fmla="*/ 2523145 h 4586594"/>
              <a:gd name="connsiteX13" fmla="*/ 4845 w 9744113"/>
              <a:gd name="connsiteY13" fmla="*/ 530948 h 4586594"/>
              <a:gd name="connsiteX14" fmla="*/ 156980 w 9744113"/>
              <a:gd name="connsiteY14" fmla="*/ 137092 h 4586594"/>
              <a:gd name="connsiteX15" fmla="*/ 6386267 w 9744113"/>
              <a:gd name="connsiteY15" fmla="*/ 9477 h 4586594"/>
              <a:gd name="connsiteX16" fmla="*/ 8978312 w 9744113"/>
              <a:gd name="connsiteY16" fmla="*/ 13361 h 4586594"/>
              <a:gd name="connsiteX17" fmla="*/ 9481117 w 9744113"/>
              <a:gd name="connsiteY17" fmla="*/ 3458 h 4586594"/>
              <a:gd name="connsiteX0" fmla="*/ 9477408 w 9740404"/>
              <a:gd name="connsiteY0" fmla="*/ 3458 h 4586594"/>
              <a:gd name="connsiteX1" fmla="*/ 9705819 w 9740404"/>
              <a:gd name="connsiteY1" fmla="*/ 99833 h 4586594"/>
              <a:gd name="connsiteX2" fmla="*/ 9713663 w 9740404"/>
              <a:gd name="connsiteY2" fmla="*/ 1857735 h 4586594"/>
              <a:gd name="connsiteX3" fmla="*/ 9706189 w 9740404"/>
              <a:gd name="connsiteY3" fmla="*/ 4161359 h 4586594"/>
              <a:gd name="connsiteX4" fmla="*/ 9194811 w 9740404"/>
              <a:gd name="connsiteY4" fmla="*/ 4182508 h 4586594"/>
              <a:gd name="connsiteX5" fmla="*/ 8412673 w 9740404"/>
              <a:gd name="connsiteY5" fmla="*/ 4204129 h 4586594"/>
              <a:gd name="connsiteX6" fmla="*/ 8028044 w 9740404"/>
              <a:gd name="connsiteY6" fmla="*/ 4209361 h 4586594"/>
              <a:gd name="connsiteX7" fmla="*/ 7228000 w 9740404"/>
              <a:gd name="connsiteY7" fmla="*/ 4586012 h 4586594"/>
              <a:gd name="connsiteX8" fmla="*/ 7398545 w 9740404"/>
              <a:gd name="connsiteY8" fmla="*/ 4205667 h 4586594"/>
              <a:gd name="connsiteX9" fmla="*/ 7207987 w 9740404"/>
              <a:gd name="connsiteY9" fmla="*/ 4213740 h 4586594"/>
              <a:gd name="connsiteX10" fmla="*/ 5979990 w 9740404"/>
              <a:gd name="connsiteY10" fmla="*/ 4246431 h 4586594"/>
              <a:gd name="connsiteX11" fmla="*/ 229568 w 9740404"/>
              <a:gd name="connsiteY11" fmla="*/ 4298453 h 4586594"/>
              <a:gd name="connsiteX12" fmla="*/ 84011 w 9740404"/>
              <a:gd name="connsiteY12" fmla="*/ 2523145 h 4586594"/>
              <a:gd name="connsiteX13" fmla="*/ 1136 w 9740404"/>
              <a:gd name="connsiteY13" fmla="*/ 530948 h 4586594"/>
              <a:gd name="connsiteX14" fmla="*/ 153271 w 9740404"/>
              <a:gd name="connsiteY14" fmla="*/ 137092 h 4586594"/>
              <a:gd name="connsiteX15" fmla="*/ 6382558 w 9740404"/>
              <a:gd name="connsiteY15" fmla="*/ 9477 h 4586594"/>
              <a:gd name="connsiteX16" fmla="*/ 8974603 w 9740404"/>
              <a:gd name="connsiteY16" fmla="*/ 13361 h 4586594"/>
              <a:gd name="connsiteX17" fmla="*/ 9477408 w 9740404"/>
              <a:gd name="connsiteY17" fmla="*/ 3458 h 4586594"/>
              <a:gd name="connsiteX0" fmla="*/ 9486740 w 9749736"/>
              <a:gd name="connsiteY0" fmla="*/ 3458 h 4586594"/>
              <a:gd name="connsiteX1" fmla="*/ 9715151 w 9749736"/>
              <a:gd name="connsiteY1" fmla="*/ 99833 h 4586594"/>
              <a:gd name="connsiteX2" fmla="*/ 9722995 w 9749736"/>
              <a:gd name="connsiteY2" fmla="*/ 1857735 h 4586594"/>
              <a:gd name="connsiteX3" fmla="*/ 9715521 w 9749736"/>
              <a:gd name="connsiteY3" fmla="*/ 4161359 h 4586594"/>
              <a:gd name="connsiteX4" fmla="*/ 9204143 w 9749736"/>
              <a:gd name="connsiteY4" fmla="*/ 4182508 h 4586594"/>
              <a:gd name="connsiteX5" fmla="*/ 8422005 w 9749736"/>
              <a:gd name="connsiteY5" fmla="*/ 4204129 h 4586594"/>
              <a:gd name="connsiteX6" fmla="*/ 8037376 w 9749736"/>
              <a:gd name="connsiteY6" fmla="*/ 4209361 h 4586594"/>
              <a:gd name="connsiteX7" fmla="*/ 7237332 w 9749736"/>
              <a:gd name="connsiteY7" fmla="*/ 4586012 h 4586594"/>
              <a:gd name="connsiteX8" fmla="*/ 7407877 w 9749736"/>
              <a:gd name="connsiteY8" fmla="*/ 4205667 h 4586594"/>
              <a:gd name="connsiteX9" fmla="*/ 7217319 w 9749736"/>
              <a:gd name="connsiteY9" fmla="*/ 4213740 h 4586594"/>
              <a:gd name="connsiteX10" fmla="*/ 5989322 w 9749736"/>
              <a:gd name="connsiteY10" fmla="*/ 4246431 h 4586594"/>
              <a:gd name="connsiteX11" fmla="*/ 238900 w 9749736"/>
              <a:gd name="connsiteY11" fmla="*/ 4298453 h 4586594"/>
              <a:gd name="connsiteX12" fmla="*/ 93343 w 9749736"/>
              <a:gd name="connsiteY12" fmla="*/ 2523145 h 4586594"/>
              <a:gd name="connsiteX13" fmla="*/ 10468 w 9749736"/>
              <a:gd name="connsiteY13" fmla="*/ 530948 h 4586594"/>
              <a:gd name="connsiteX14" fmla="*/ 97489 w 9749736"/>
              <a:gd name="connsiteY14" fmla="*/ 149115 h 4586594"/>
              <a:gd name="connsiteX15" fmla="*/ 6391890 w 9749736"/>
              <a:gd name="connsiteY15" fmla="*/ 9477 h 4586594"/>
              <a:gd name="connsiteX16" fmla="*/ 8983935 w 9749736"/>
              <a:gd name="connsiteY16" fmla="*/ 13361 h 4586594"/>
              <a:gd name="connsiteX17" fmla="*/ 9486740 w 9749736"/>
              <a:gd name="connsiteY17" fmla="*/ 3458 h 4586594"/>
              <a:gd name="connsiteX0" fmla="*/ 9486740 w 9793439"/>
              <a:gd name="connsiteY0" fmla="*/ 75473 h 4658609"/>
              <a:gd name="connsiteX1" fmla="*/ 9715151 w 9793439"/>
              <a:gd name="connsiteY1" fmla="*/ 171848 h 4658609"/>
              <a:gd name="connsiteX2" fmla="*/ 9779506 w 9793439"/>
              <a:gd name="connsiteY2" fmla="*/ 2048524 h 4658609"/>
              <a:gd name="connsiteX3" fmla="*/ 9715521 w 9793439"/>
              <a:gd name="connsiteY3" fmla="*/ 4233374 h 4658609"/>
              <a:gd name="connsiteX4" fmla="*/ 9204143 w 9793439"/>
              <a:gd name="connsiteY4" fmla="*/ 4254523 h 4658609"/>
              <a:gd name="connsiteX5" fmla="*/ 8422005 w 9793439"/>
              <a:gd name="connsiteY5" fmla="*/ 4276144 h 4658609"/>
              <a:gd name="connsiteX6" fmla="*/ 8037376 w 9793439"/>
              <a:gd name="connsiteY6" fmla="*/ 4281376 h 4658609"/>
              <a:gd name="connsiteX7" fmla="*/ 7237332 w 9793439"/>
              <a:gd name="connsiteY7" fmla="*/ 4658027 h 4658609"/>
              <a:gd name="connsiteX8" fmla="*/ 7407877 w 9793439"/>
              <a:gd name="connsiteY8" fmla="*/ 4277682 h 4658609"/>
              <a:gd name="connsiteX9" fmla="*/ 7217319 w 9793439"/>
              <a:gd name="connsiteY9" fmla="*/ 4285755 h 4658609"/>
              <a:gd name="connsiteX10" fmla="*/ 5989322 w 9793439"/>
              <a:gd name="connsiteY10" fmla="*/ 4318446 h 4658609"/>
              <a:gd name="connsiteX11" fmla="*/ 238900 w 9793439"/>
              <a:gd name="connsiteY11" fmla="*/ 4370468 h 4658609"/>
              <a:gd name="connsiteX12" fmla="*/ 93343 w 9793439"/>
              <a:gd name="connsiteY12" fmla="*/ 2595160 h 4658609"/>
              <a:gd name="connsiteX13" fmla="*/ 10468 w 9793439"/>
              <a:gd name="connsiteY13" fmla="*/ 602963 h 4658609"/>
              <a:gd name="connsiteX14" fmla="*/ 97489 w 9793439"/>
              <a:gd name="connsiteY14" fmla="*/ 221130 h 4658609"/>
              <a:gd name="connsiteX15" fmla="*/ 6391890 w 9793439"/>
              <a:gd name="connsiteY15" fmla="*/ 81492 h 4658609"/>
              <a:gd name="connsiteX16" fmla="*/ 8983935 w 9793439"/>
              <a:gd name="connsiteY16" fmla="*/ 85376 h 4658609"/>
              <a:gd name="connsiteX17" fmla="*/ 9486740 w 9793439"/>
              <a:gd name="connsiteY17" fmla="*/ 75473 h 4658609"/>
              <a:gd name="connsiteX0" fmla="*/ 9486740 w 9792089"/>
              <a:gd name="connsiteY0" fmla="*/ 3458 h 4586594"/>
              <a:gd name="connsiteX1" fmla="*/ 9715151 w 9792089"/>
              <a:gd name="connsiteY1" fmla="*/ 99833 h 4586594"/>
              <a:gd name="connsiteX2" fmla="*/ 9779506 w 9792089"/>
              <a:gd name="connsiteY2" fmla="*/ 1976509 h 4586594"/>
              <a:gd name="connsiteX3" fmla="*/ 9715521 w 9792089"/>
              <a:gd name="connsiteY3" fmla="*/ 4161359 h 4586594"/>
              <a:gd name="connsiteX4" fmla="*/ 9204143 w 9792089"/>
              <a:gd name="connsiteY4" fmla="*/ 4182508 h 4586594"/>
              <a:gd name="connsiteX5" fmla="*/ 8422005 w 9792089"/>
              <a:gd name="connsiteY5" fmla="*/ 4204129 h 4586594"/>
              <a:gd name="connsiteX6" fmla="*/ 8037376 w 9792089"/>
              <a:gd name="connsiteY6" fmla="*/ 4209361 h 4586594"/>
              <a:gd name="connsiteX7" fmla="*/ 7237332 w 9792089"/>
              <a:gd name="connsiteY7" fmla="*/ 4586012 h 4586594"/>
              <a:gd name="connsiteX8" fmla="*/ 7407877 w 9792089"/>
              <a:gd name="connsiteY8" fmla="*/ 4205667 h 4586594"/>
              <a:gd name="connsiteX9" fmla="*/ 7217319 w 9792089"/>
              <a:gd name="connsiteY9" fmla="*/ 4213740 h 4586594"/>
              <a:gd name="connsiteX10" fmla="*/ 5989322 w 9792089"/>
              <a:gd name="connsiteY10" fmla="*/ 4246431 h 4586594"/>
              <a:gd name="connsiteX11" fmla="*/ 238900 w 9792089"/>
              <a:gd name="connsiteY11" fmla="*/ 4298453 h 4586594"/>
              <a:gd name="connsiteX12" fmla="*/ 93343 w 9792089"/>
              <a:gd name="connsiteY12" fmla="*/ 2523145 h 4586594"/>
              <a:gd name="connsiteX13" fmla="*/ 10468 w 9792089"/>
              <a:gd name="connsiteY13" fmla="*/ 530948 h 4586594"/>
              <a:gd name="connsiteX14" fmla="*/ 97489 w 9792089"/>
              <a:gd name="connsiteY14" fmla="*/ 149115 h 4586594"/>
              <a:gd name="connsiteX15" fmla="*/ 6391890 w 9792089"/>
              <a:gd name="connsiteY15" fmla="*/ 9477 h 4586594"/>
              <a:gd name="connsiteX16" fmla="*/ 8983935 w 9792089"/>
              <a:gd name="connsiteY16" fmla="*/ 13361 h 4586594"/>
              <a:gd name="connsiteX17" fmla="*/ 9486740 w 9792089"/>
              <a:gd name="connsiteY17" fmla="*/ 3458 h 45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792089" h="4586594">
                <a:moveTo>
                  <a:pt x="9486740" y="3458"/>
                </a:moveTo>
                <a:cubicBezTo>
                  <a:pt x="9608609" y="17870"/>
                  <a:pt x="9702239" y="-44549"/>
                  <a:pt x="9715151" y="99833"/>
                </a:cubicBezTo>
                <a:cubicBezTo>
                  <a:pt x="9744763" y="430954"/>
                  <a:pt x="9820064" y="1179006"/>
                  <a:pt x="9779506" y="1976509"/>
                </a:cubicBezTo>
                <a:cubicBezTo>
                  <a:pt x="9821453" y="2872786"/>
                  <a:pt x="9747762" y="4009775"/>
                  <a:pt x="9715521" y="4161359"/>
                </a:cubicBezTo>
                <a:cubicBezTo>
                  <a:pt x="9446860" y="4212001"/>
                  <a:pt x="9419729" y="4175380"/>
                  <a:pt x="9204143" y="4182508"/>
                </a:cubicBezTo>
                <a:lnTo>
                  <a:pt x="8422005" y="4204129"/>
                </a:lnTo>
                <a:lnTo>
                  <a:pt x="8037376" y="4209361"/>
                </a:lnTo>
                <a:cubicBezTo>
                  <a:pt x="7952820" y="4216563"/>
                  <a:pt x="7868491" y="4404455"/>
                  <a:pt x="7237332" y="4586012"/>
                </a:cubicBezTo>
                <a:cubicBezTo>
                  <a:pt x="7212892" y="4601135"/>
                  <a:pt x="7434449" y="4317853"/>
                  <a:pt x="7407877" y="4205667"/>
                </a:cubicBezTo>
                <a:lnTo>
                  <a:pt x="7217319" y="4213740"/>
                </a:lnTo>
                <a:lnTo>
                  <a:pt x="5989322" y="4246431"/>
                </a:lnTo>
                <a:cubicBezTo>
                  <a:pt x="4635231" y="4269266"/>
                  <a:pt x="2061843" y="4343979"/>
                  <a:pt x="238900" y="4298453"/>
                </a:cubicBezTo>
                <a:cubicBezTo>
                  <a:pt x="67346" y="4318795"/>
                  <a:pt x="106883" y="4077771"/>
                  <a:pt x="93343" y="2523145"/>
                </a:cubicBezTo>
                <a:cubicBezTo>
                  <a:pt x="78840" y="1882752"/>
                  <a:pt x="9777" y="926620"/>
                  <a:pt x="10468" y="530948"/>
                </a:cubicBezTo>
                <a:cubicBezTo>
                  <a:pt x="11159" y="135276"/>
                  <a:pt x="-45388" y="172775"/>
                  <a:pt x="97489" y="149115"/>
                </a:cubicBezTo>
                <a:cubicBezTo>
                  <a:pt x="1625900" y="105255"/>
                  <a:pt x="4329024" y="-2658"/>
                  <a:pt x="6391890" y="9477"/>
                </a:cubicBezTo>
                <a:lnTo>
                  <a:pt x="8983935" y="13361"/>
                </a:lnTo>
                <a:cubicBezTo>
                  <a:pt x="9151710" y="25102"/>
                  <a:pt x="9364871" y="-10954"/>
                  <a:pt x="9486740" y="3458"/>
                </a:cubicBez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687B850-43C4-334F-D03E-84EA067A8C3E}"/>
              </a:ext>
            </a:extLst>
          </p:cNvPr>
          <p:cNvSpPr>
            <a:spLocks noGrp="1"/>
          </p:cNvSpPr>
          <p:nvPr>
            <p:ph type="title"/>
          </p:nvPr>
        </p:nvSpPr>
        <p:spPr>
          <a:xfrm>
            <a:off x="2306385" y="1764734"/>
            <a:ext cx="7559817" cy="2551001"/>
          </a:xfrm>
        </p:spPr>
        <p:txBody>
          <a:bodyPr vert="horz" lIns="91440" tIns="45720" rIns="91440" bIns="45720" rtlCol="0" anchor="ctr">
            <a:normAutofit/>
          </a:bodyPr>
          <a:lstStyle/>
          <a:p>
            <a:pPr algn="ctr"/>
            <a:r>
              <a:rPr lang="en-US" dirty="0"/>
              <a:t>Variety of Presentation &amp; Variety of severity makes it hard to identify and hard to research</a:t>
            </a:r>
          </a:p>
        </p:txBody>
      </p:sp>
    </p:spTree>
    <p:extLst>
      <p:ext uri="{BB962C8B-B14F-4D97-AF65-F5344CB8AC3E}">
        <p14:creationId xmlns:p14="http://schemas.microsoft.com/office/powerpoint/2010/main" val="1959579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14" name="Rectangle 13">
            <a:extLst>
              <a:ext uri="{FF2B5EF4-FFF2-40B4-BE49-F238E27FC236}">
                <a16:creationId xmlns:a16="http://schemas.microsoft.com/office/drawing/2014/main" id="{7FB5426F-482B-4074-A203-9F2C2BEB0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778232E-C75B-4B3C-9201-81C077571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0084" y="499852"/>
            <a:ext cx="7215997" cy="5671839"/>
          </a:xfrm>
          <a:custGeom>
            <a:avLst/>
            <a:gdLst>
              <a:gd name="connsiteX0" fmla="*/ 7142118 w 7680682"/>
              <a:gd name="connsiteY0" fmla="*/ 6405352 h 6405386"/>
              <a:gd name="connsiteX1" fmla="*/ 6552830 w 7680682"/>
              <a:gd name="connsiteY1" fmla="*/ 6396252 h 6405386"/>
              <a:gd name="connsiteX2" fmla="*/ 987782 w 7680682"/>
              <a:gd name="connsiteY2" fmla="*/ 6365722 h 6405386"/>
              <a:gd name="connsiteX3" fmla="*/ 0 w 7680682"/>
              <a:gd name="connsiteY3" fmla="*/ 6336938 h 6405386"/>
              <a:gd name="connsiteX4" fmla="*/ 0 w 7680682"/>
              <a:gd name="connsiteY4" fmla="*/ 32372 h 6405386"/>
              <a:gd name="connsiteX5" fmla="*/ 157934 w 7680682"/>
              <a:gd name="connsiteY5" fmla="*/ 32797 h 6405386"/>
              <a:gd name="connsiteX6" fmla="*/ 6431319 w 7680682"/>
              <a:gd name="connsiteY6" fmla="*/ 0 h 6405386"/>
              <a:gd name="connsiteX7" fmla="*/ 7631470 w 7680682"/>
              <a:gd name="connsiteY7" fmla="*/ 30531 h 6405386"/>
              <a:gd name="connsiteX8" fmla="*/ 7560032 w 7680682"/>
              <a:gd name="connsiteY8" fmla="*/ 6274128 h 6405386"/>
              <a:gd name="connsiteX9" fmla="*/ 7394324 w 7680682"/>
              <a:gd name="connsiteY9" fmla="*/ 6402154 h 6405386"/>
              <a:gd name="connsiteX10" fmla="*/ 7142118 w 7680682"/>
              <a:gd name="connsiteY10" fmla="*/ 6405352 h 640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0682" h="6405386">
                <a:moveTo>
                  <a:pt x="7142118" y="6405352"/>
                </a:moveTo>
                <a:cubicBezTo>
                  <a:pt x="6967357" y="6404963"/>
                  <a:pt x="6748379" y="6401325"/>
                  <a:pt x="6552830" y="6396252"/>
                </a:cubicBezTo>
                <a:lnTo>
                  <a:pt x="987782" y="6365722"/>
                </a:lnTo>
                <a:lnTo>
                  <a:pt x="0" y="6336938"/>
                </a:lnTo>
                <a:lnTo>
                  <a:pt x="0" y="32372"/>
                </a:lnTo>
                <a:lnTo>
                  <a:pt x="157934" y="32797"/>
                </a:lnTo>
                <a:cubicBezTo>
                  <a:pt x="2047215" y="35779"/>
                  <a:pt x="4666218" y="0"/>
                  <a:pt x="6431319" y="0"/>
                </a:cubicBezTo>
                <a:cubicBezTo>
                  <a:pt x="6931382" y="30531"/>
                  <a:pt x="7288570" y="-1"/>
                  <a:pt x="7631470" y="30531"/>
                </a:cubicBezTo>
                <a:cubicBezTo>
                  <a:pt x="7736245" y="2096465"/>
                  <a:pt x="7655283" y="4971471"/>
                  <a:pt x="7560032" y="6274128"/>
                </a:cubicBezTo>
                <a:cubicBezTo>
                  <a:pt x="7551842" y="6434165"/>
                  <a:pt x="7558630" y="6381800"/>
                  <a:pt x="7394324" y="6402154"/>
                </a:cubicBezTo>
                <a:cubicBezTo>
                  <a:pt x="7335914" y="6404650"/>
                  <a:pt x="7246975" y="6405586"/>
                  <a:pt x="7142118" y="6405352"/>
                </a:cubicBez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A7F160B5-A1CE-4576-8323-263FB7D1B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4042" y="762711"/>
            <a:ext cx="4297875" cy="4329484"/>
          </a:xfrm>
          <a:custGeom>
            <a:avLst/>
            <a:gdLst>
              <a:gd name="connsiteX0" fmla="*/ 3063362 w 5358686"/>
              <a:gd name="connsiteY0" fmla="*/ 3429562 h 3905917"/>
              <a:gd name="connsiteX1" fmla="*/ 4752173 w 5358686"/>
              <a:gd name="connsiteY1" fmla="*/ 3086315 h 3905917"/>
              <a:gd name="connsiteX2" fmla="*/ 5358470 w 5358686"/>
              <a:gd name="connsiteY2" fmla="*/ 1525101 h 3905917"/>
              <a:gd name="connsiteX3" fmla="*/ 4960932 w 5358686"/>
              <a:gd name="connsiteY3" fmla="*/ 466701 h 3905917"/>
              <a:gd name="connsiteX4" fmla="*/ 932230 w 5358686"/>
              <a:gd name="connsiteY4" fmla="*/ 19557 h 3905917"/>
              <a:gd name="connsiteX5" fmla="*/ 62745 w 5358686"/>
              <a:gd name="connsiteY5" fmla="*/ 783491 h 3905917"/>
              <a:gd name="connsiteX6" fmla="*/ 230579 w 5358686"/>
              <a:gd name="connsiteY6" fmla="*/ 2939564 h 3905917"/>
              <a:gd name="connsiteX7" fmla="*/ 2493030 w 5358686"/>
              <a:gd name="connsiteY7" fmla="*/ 3459876 h 3905917"/>
              <a:gd name="connsiteX8" fmla="*/ 2539191 w 5358686"/>
              <a:gd name="connsiteY8" fmla="*/ 3905918 h 3905917"/>
              <a:gd name="connsiteX9" fmla="*/ 3063362 w 5358686"/>
              <a:gd name="connsiteY9" fmla="*/ 3429562 h 3905917"/>
              <a:gd name="connsiteX0" fmla="*/ 3495230 w 5358668"/>
              <a:gd name="connsiteY0" fmla="*/ 3367114 h 3905918"/>
              <a:gd name="connsiteX1" fmla="*/ 4752173 w 5358668"/>
              <a:gd name="connsiteY1" fmla="*/ 3086315 h 3905918"/>
              <a:gd name="connsiteX2" fmla="*/ 5358470 w 5358668"/>
              <a:gd name="connsiteY2" fmla="*/ 1525101 h 3905918"/>
              <a:gd name="connsiteX3" fmla="*/ 4960932 w 5358668"/>
              <a:gd name="connsiteY3" fmla="*/ 466701 h 3905918"/>
              <a:gd name="connsiteX4" fmla="*/ 932230 w 5358668"/>
              <a:gd name="connsiteY4" fmla="*/ 19557 h 3905918"/>
              <a:gd name="connsiteX5" fmla="*/ 62745 w 5358668"/>
              <a:gd name="connsiteY5" fmla="*/ 783491 h 3905918"/>
              <a:gd name="connsiteX6" fmla="*/ 230579 w 5358668"/>
              <a:gd name="connsiteY6" fmla="*/ 2939564 h 3905918"/>
              <a:gd name="connsiteX7" fmla="*/ 2493030 w 5358668"/>
              <a:gd name="connsiteY7" fmla="*/ 3459876 h 3905918"/>
              <a:gd name="connsiteX8" fmla="*/ 2539191 w 5358668"/>
              <a:gd name="connsiteY8" fmla="*/ 3905918 h 3905918"/>
              <a:gd name="connsiteX9" fmla="*/ 3495230 w 5358668"/>
              <a:gd name="connsiteY9" fmla="*/ 3367114 h 3905918"/>
              <a:gd name="connsiteX0" fmla="*/ 3573176 w 5436614"/>
              <a:gd name="connsiteY0" fmla="*/ 3367114 h 3905918"/>
              <a:gd name="connsiteX1" fmla="*/ 4830119 w 5436614"/>
              <a:gd name="connsiteY1" fmla="*/ 3086315 h 3905918"/>
              <a:gd name="connsiteX2" fmla="*/ 5436416 w 5436614"/>
              <a:gd name="connsiteY2" fmla="*/ 1525101 h 3905918"/>
              <a:gd name="connsiteX3" fmla="*/ 5038878 w 5436614"/>
              <a:gd name="connsiteY3" fmla="*/ 466701 h 3905918"/>
              <a:gd name="connsiteX4" fmla="*/ 1010176 w 5436614"/>
              <a:gd name="connsiteY4" fmla="*/ 19557 h 3905918"/>
              <a:gd name="connsiteX5" fmla="*/ 140691 w 5436614"/>
              <a:gd name="connsiteY5" fmla="*/ 783491 h 3905918"/>
              <a:gd name="connsiteX6" fmla="*/ 308525 w 5436614"/>
              <a:gd name="connsiteY6" fmla="*/ 2939564 h 3905918"/>
              <a:gd name="connsiteX7" fmla="*/ 3039861 w 5436614"/>
              <a:gd name="connsiteY7" fmla="*/ 3409918 h 3905918"/>
              <a:gd name="connsiteX8" fmla="*/ 2617137 w 5436614"/>
              <a:gd name="connsiteY8" fmla="*/ 3905918 h 3905918"/>
              <a:gd name="connsiteX9" fmla="*/ 3573176 w 5436614"/>
              <a:gd name="connsiteY9" fmla="*/ 3367114 h 3905918"/>
              <a:gd name="connsiteX0" fmla="*/ 3573176 w 5436614"/>
              <a:gd name="connsiteY0" fmla="*/ 3367114 h 3843470"/>
              <a:gd name="connsiteX1" fmla="*/ 4830119 w 5436614"/>
              <a:gd name="connsiteY1" fmla="*/ 3086315 h 3843470"/>
              <a:gd name="connsiteX2" fmla="*/ 5436416 w 5436614"/>
              <a:gd name="connsiteY2" fmla="*/ 1525101 h 3843470"/>
              <a:gd name="connsiteX3" fmla="*/ 5038878 w 5436614"/>
              <a:gd name="connsiteY3" fmla="*/ 466701 h 3843470"/>
              <a:gd name="connsiteX4" fmla="*/ 1010176 w 5436614"/>
              <a:gd name="connsiteY4" fmla="*/ 19557 h 3843470"/>
              <a:gd name="connsiteX5" fmla="*/ 140691 w 5436614"/>
              <a:gd name="connsiteY5" fmla="*/ 783491 h 3843470"/>
              <a:gd name="connsiteX6" fmla="*/ 308525 w 5436614"/>
              <a:gd name="connsiteY6" fmla="*/ 2939564 h 3843470"/>
              <a:gd name="connsiteX7" fmla="*/ 3039861 w 5436614"/>
              <a:gd name="connsiteY7" fmla="*/ 3409918 h 3843470"/>
              <a:gd name="connsiteX8" fmla="*/ 3123040 w 5436614"/>
              <a:gd name="connsiteY8" fmla="*/ 3843470 h 3843470"/>
              <a:gd name="connsiteX9" fmla="*/ 3573176 w 5436614"/>
              <a:gd name="connsiteY9" fmla="*/ 3367114 h 3843470"/>
              <a:gd name="connsiteX0" fmla="*/ 3733585 w 5436599"/>
              <a:gd name="connsiteY0" fmla="*/ 3417073 h 3843470"/>
              <a:gd name="connsiteX1" fmla="*/ 4830119 w 5436599"/>
              <a:gd name="connsiteY1" fmla="*/ 3086315 h 3843470"/>
              <a:gd name="connsiteX2" fmla="*/ 5436416 w 5436599"/>
              <a:gd name="connsiteY2" fmla="*/ 1525101 h 3843470"/>
              <a:gd name="connsiteX3" fmla="*/ 5038878 w 5436599"/>
              <a:gd name="connsiteY3" fmla="*/ 466701 h 3843470"/>
              <a:gd name="connsiteX4" fmla="*/ 1010176 w 5436599"/>
              <a:gd name="connsiteY4" fmla="*/ 19557 h 3843470"/>
              <a:gd name="connsiteX5" fmla="*/ 140691 w 5436599"/>
              <a:gd name="connsiteY5" fmla="*/ 783491 h 3843470"/>
              <a:gd name="connsiteX6" fmla="*/ 308525 w 5436599"/>
              <a:gd name="connsiteY6" fmla="*/ 2939564 h 3843470"/>
              <a:gd name="connsiteX7" fmla="*/ 3039861 w 5436599"/>
              <a:gd name="connsiteY7" fmla="*/ 3409918 h 3843470"/>
              <a:gd name="connsiteX8" fmla="*/ 3123040 w 5436599"/>
              <a:gd name="connsiteY8" fmla="*/ 3843470 h 3843470"/>
              <a:gd name="connsiteX9" fmla="*/ 3733585 w 5436599"/>
              <a:gd name="connsiteY9" fmla="*/ 3417073 h 3843470"/>
              <a:gd name="connsiteX0" fmla="*/ 3745572 w 5448586"/>
              <a:gd name="connsiteY0" fmla="*/ 3417073 h 3843470"/>
              <a:gd name="connsiteX1" fmla="*/ 4842106 w 5448586"/>
              <a:gd name="connsiteY1" fmla="*/ 3086315 h 3843470"/>
              <a:gd name="connsiteX2" fmla="*/ 5448403 w 5448586"/>
              <a:gd name="connsiteY2" fmla="*/ 1525101 h 3843470"/>
              <a:gd name="connsiteX3" fmla="*/ 5050865 w 5448586"/>
              <a:gd name="connsiteY3" fmla="*/ 466701 h 3843470"/>
              <a:gd name="connsiteX4" fmla="*/ 1022163 w 5448586"/>
              <a:gd name="connsiteY4" fmla="*/ 19557 h 3843470"/>
              <a:gd name="connsiteX5" fmla="*/ 152678 w 5448586"/>
              <a:gd name="connsiteY5" fmla="*/ 783491 h 3843470"/>
              <a:gd name="connsiteX6" fmla="*/ 320512 w 5448586"/>
              <a:gd name="connsiteY6" fmla="*/ 2939564 h 3843470"/>
              <a:gd name="connsiteX7" fmla="*/ 3236934 w 5448586"/>
              <a:gd name="connsiteY7" fmla="*/ 3422408 h 3843470"/>
              <a:gd name="connsiteX8" fmla="*/ 3135027 w 5448586"/>
              <a:gd name="connsiteY8" fmla="*/ 3843470 h 3843470"/>
              <a:gd name="connsiteX9" fmla="*/ 3745572 w 5448586"/>
              <a:gd name="connsiteY9" fmla="*/ 3417073 h 3843470"/>
              <a:gd name="connsiteX0" fmla="*/ 3745572 w 5448586"/>
              <a:gd name="connsiteY0" fmla="*/ 3417073 h 3793511"/>
              <a:gd name="connsiteX1" fmla="*/ 4842106 w 5448586"/>
              <a:gd name="connsiteY1" fmla="*/ 3086315 h 3793511"/>
              <a:gd name="connsiteX2" fmla="*/ 5448403 w 5448586"/>
              <a:gd name="connsiteY2" fmla="*/ 1525101 h 3793511"/>
              <a:gd name="connsiteX3" fmla="*/ 5050865 w 5448586"/>
              <a:gd name="connsiteY3" fmla="*/ 466701 h 3793511"/>
              <a:gd name="connsiteX4" fmla="*/ 1022163 w 5448586"/>
              <a:gd name="connsiteY4" fmla="*/ 19557 h 3793511"/>
              <a:gd name="connsiteX5" fmla="*/ 152678 w 5448586"/>
              <a:gd name="connsiteY5" fmla="*/ 783491 h 3793511"/>
              <a:gd name="connsiteX6" fmla="*/ 320512 w 5448586"/>
              <a:gd name="connsiteY6" fmla="*/ 2939564 h 3793511"/>
              <a:gd name="connsiteX7" fmla="*/ 3236934 w 5448586"/>
              <a:gd name="connsiteY7" fmla="*/ 3422408 h 3793511"/>
              <a:gd name="connsiteX8" fmla="*/ 3233739 w 5448586"/>
              <a:gd name="connsiteY8" fmla="*/ 3793511 h 3793511"/>
              <a:gd name="connsiteX9" fmla="*/ 3745572 w 5448586"/>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850484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850484 w 5451779"/>
              <a:gd name="connsiteY9" fmla="*/ 3417073 h 3688651"/>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 name="connsiteX0" fmla="*/ 3873290 w 5474585"/>
              <a:gd name="connsiteY0" fmla="*/ 3417073 h 3663685"/>
              <a:gd name="connsiteX1" fmla="*/ 4950117 w 5474585"/>
              <a:gd name="connsiteY1" fmla="*/ 3061336 h 3663685"/>
              <a:gd name="connsiteX2" fmla="*/ 5470040 w 5474585"/>
              <a:gd name="connsiteY2" fmla="*/ 1525101 h 3663685"/>
              <a:gd name="connsiteX3" fmla="*/ 5072502 w 5474585"/>
              <a:gd name="connsiteY3" fmla="*/ 466701 h 3663685"/>
              <a:gd name="connsiteX4" fmla="*/ 1407509 w 5474585"/>
              <a:gd name="connsiteY4" fmla="*/ 19557 h 3663685"/>
              <a:gd name="connsiteX5" fmla="*/ 174315 w 5474585"/>
              <a:gd name="connsiteY5" fmla="*/ 783491 h 3663685"/>
              <a:gd name="connsiteX6" fmla="*/ 342149 w 5474585"/>
              <a:gd name="connsiteY6" fmla="*/ 2939564 h 3663685"/>
              <a:gd name="connsiteX7" fmla="*/ 3240656 w 5474585"/>
              <a:gd name="connsiteY7" fmla="*/ 3422408 h 3663685"/>
              <a:gd name="connsiteX8" fmla="*/ 3217996 w 5474585"/>
              <a:gd name="connsiteY8" fmla="*/ 3663685 h 3663685"/>
              <a:gd name="connsiteX9" fmla="*/ 3873290 w 5474585"/>
              <a:gd name="connsiteY9" fmla="*/ 3417073 h 3663685"/>
              <a:gd name="connsiteX0" fmla="*/ 3782561 w 5383856"/>
              <a:gd name="connsiteY0" fmla="*/ 3417073 h 3663685"/>
              <a:gd name="connsiteX1" fmla="*/ 4859388 w 5383856"/>
              <a:gd name="connsiteY1" fmla="*/ 3061336 h 3663685"/>
              <a:gd name="connsiteX2" fmla="*/ 5379311 w 5383856"/>
              <a:gd name="connsiteY2" fmla="*/ 1525101 h 3663685"/>
              <a:gd name="connsiteX3" fmla="*/ 4981773 w 5383856"/>
              <a:gd name="connsiteY3" fmla="*/ 466701 h 3663685"/>
              <a:gd name="connsiteX4" fmla="*/ 1316780 w 5383856"/>
              <a:gd name="connsiteY4" fmla="*/ 19557 h 3663685"/>
              <a:gd name="connsiteX5" fmla="*/ 271711 w 5383856"/>
              <a:gd name="connsiteY5" fmla="*/ 783491 h 3663685"/>
              <a:gd name="connsiteX6" fmla="*/ 251420 w 5383856"/>
              <a:gd name="connsiteY6" fmla="*/ 2939564 h 3663685"/>
              <a:gd name="connsiteX7" fmla="*/ 3149927 w 5383856"/>
              <a:gd name="connsiteY7" fmla="*/ 3422408 h 3663685"/>
              <a:gd name="connsiteX8" fmla="*/ 3127267 w 5383856"/>
              <a:gd name="connsiteY8" fmla="*/ 3663685 h 3663685"/>
              <a:gd name="connsiteX9" fmla="*/ 3782561 w 5383856"/>
              <a:gd name="connsiteY9" fmla="*/ 3417073 h 3663685"/>
              <a:gd name="connsiteX0" fmla="*/ 3580559 w 5181854"/>
              <a:gd name="connsiteY0" fmla="*/ 3417073 h 3663685"/>
              <a:gd name="connsiteX1" fmla="*/ 4657386 w 5181854"/>
              <a:gd name="connsiteY1" fmla="*/ 3061336 h 3663685"/>
              <a:gd name="connsiteX2" fmla="*/ 5177309 w 5181854"/>
              <a:gd name="connsiteY2" fmla="*/ 1525101 h 3663685"/>
              <a:gd name="connsiteX3" fmla="*/ 4779771 w 5181854"/>
              <a:gd name="connsiteY3" fmla="*/ 466701 h 3663685"/>
              <a:gd name="connsiteX4" fmla="*/ 1114778 w 5181854"/>
              <a:gd name="connsiteY4" fmla="*/ 19557 h 3663685"/>
              <a:gd name="connsiteX5" fmla="*/ 69709 w 5181854"/>
              <a:gd name="connsiteY5" fmla="*/ 783491 h 3663685"/>
              <a:gd name="connsiteX6" fmla="*/ 413129 w 5181854"/>
              <a:gd name="connsiteY6" fmla="*/ 3002561 h 3663685"/>
              <a:gd name="connsiteX7" fmla="*/ 2947925 w 5181854"/>
              <a:gd name="connsiteY7" fmla="*/ 3422408 h 3663685"/>
              <a:gd name="connsiteX8" fmla="*/ 2925265 w 5181854"/>
              <a:gd name="connsiteY8" fmla="*/ 3663685 h 3663685"/>
              <a:gd name="connsiteX9" fmla="*/ 3580559 w 5181854"/>
              <a:gd name="connsiteY9" fmla="*/ 3417073 h 3663685"/>
              <a:gd name="connsiteX0" fmla="*/ 3568134 w 5169429"/>
              <a:gd name="connsiteY0" fmla="*/ 3417073 h 3663685"/>
              <a:gd name="connsiteX1" fmla="*/ 4644961 w 5169429"/>
              <a:gd name="connsiteY1" fmla="*/ 3061336 h 3663685"/>
              <a:gd name="connsiteX2" fmla="*/ 5164884 w 5169429"/>
              <a:gd name="connsiteY2" fmla="*/ 1525101 h 3663685"/>
              <a:gd name="connsiteX3" fmla="*/ 4767346 w 5169429"/>
              <a:gd name="connsiteY3" fmla="*/ 466701 h 3663685"/>
              <a:gd name="connsiteX4" fmla="*/ 1102353 w 5169429"/>
              <a:gd name="connsiteY4" fmla="*/ 19557 h 3663685"/>
              <a:gd name="connsiteX5" fmla="*/ 57284 w 5169429"/>
              <a:gd name="connsiteY5" fmla="*/ 783491 h 3663685"/>
              <a:gd name="connsiteX6" fmla="*/ 438330 w 5169429"/>
              <a:gd name="connsiteY6" fmla="*/ 3020560 h 3663685"/>
              <a:gd name="connsiteX7" fmla="*/ 2935500 w 5169429"/>
              <a:gd name="connsiteY7" fmla="*/ 3422408 h 3663685"/>
              <a:gd name="connsiteX8" fmla="*/ 2912840 w 5169429"/>
              <a:gd name="connsiteY8" fmla="*/ 3663685 h 3663685"/>
              <a:gd name="connsiteX9" fmla="*/ 3568134 w 5169429"/>
              <a:gd name="connsiteY9" fmla="*/ 3417073 h 3663685"/>
              <a:gd name="connsiteX0" fmla="*/ 3568133 w 5169428"/>
              <a:gd name="connsiteY0" fmla="*/ 3417073 h 3663685"/>
              <a:gd name="connsiteX1" fmla="*/ 4644960 w 5169428"/>
              <a:gd name="connsiteY1" fmla="*/ 3061336 h 3663685"/>
              <a:gd name="connsiteX2" fmla="*/ 5164883 w 5169428"/>
              <a:gd name="connsiteY2" fmla="*/ 1525101 h 3663685"/>
              <a:gd name="connsiteX3" fmla="*/ 4767345 w 5169428"/>
              <a:gd name="connsiteY3" fmla="*/ 466701 h 3663685"/>
              <a:gd name="connsiteX4" fmla="*/ 1102352 w 5169428"/>
              <a:gd name="connsiteY4" fmla="*/ 19557 h 3663685"/>
              <a:gd name="connsiteX5" fmla="*/ 57283 w 5169428"/>
              <a:gd name="connsiteY5" fmla="*/ 783491 h 3663685"/>
              <a:gd name="connsiteX6" fmla="*/ 438329 w 5169428"/>
              <a:gd name="connsiteY6" fmla="*/ 2930565 h 3663685"/>
              <a:gd name="connsiteX7" fmla="*/ 2935499 w 5169428"/>
              <a:gd name="connsiteY7" fmla="*/ 3422408 h 3663685"/>
              <a:gd name="connsiteX8" fmla="*/ 2912839 w 5169428"/>
              <a:gd name="connsiteY8" fmla="*/ 3663685 h 3663685"/>
              <a:gd name="connsiteX9" fmla="*/ 3568133 w 5169428"/>
              <a:gd name="connsiteY9" fmla="*/ 3417073 h 3663685"/>
              <a:gd name="connsiteX0" fmla="*/ 3560828 w 5162123"/>
              <a:gd name="connsiteY0" fmla="*/ 3417073 h 3663685"/>
              <a:gd name="connsiteX1" fmla="*/ 4637655 w 5162123"/>
              <a:gd name="connsiteY1" fmla="*/ 3061336 h 3663685"/>
              <a:gd name="connsiteX2" fmla="*/ 5157578 w 5162123"/>
              <a:gd name="connsiteY2" fmla="*/ 1525101 h 3663685"/>
              <a:gd name="connsiteX3" fmla="*/ 4760040 w 5162123"/>
              <a:gd name="connsiteY3" fmla="*/ 466701 h 3663685"/>
              <a:gd name="connsiteX4" fmla="*/ 1095047 w 5162123"/>
              <a:gd name="connsiteY4" fmla="*/ 19557 h 3663685"/>
              <a:gd name="connsiteX5" fmla="*/ 49978 w 5162123"/>
              <a:gd name="connsiteY5" fmla="*/ 783491 h 3663685"/>
              <a:gd name="connsiteX6" fmla="*/ 456108 w 5162123"/>
              <a:gd name="connsiteY6" fmla="*/ 2921566 h 3663685"/>
              <a:gd name="connsiteX7" fmla="*/ 2928194 w 5162123"/>
              <a:gd name="connsiteY7" fmla="*/ 3422408 h 3663685"/>
              <a:gd name="connsiteX8" fmla="*/ 2905534 w 5162123"/>
              <a:gd name="connsiteY8" fmla="*/ 3663685 h 3663685"/>
              <a:gd name="connsiteX9" fmla="*/ 3560828 w 5162123"/>
              <a:gd name="connsiteY9" fmla="*/ 3417073 h 3663685"/>
              <a:gd name="connsiteX0" fmla="*/ 3560828 w 5157795"/>
              <a:gd name="connsiteY0" fmla="*/ 3417903 h 3664515"/>
              <a:gd name="connsiteX1" fmla="*/ 4637655 w 5157795"/>
              <a:gd name="connsiteY1" fmla="*/ 3062166 h 3664515"/>
              <a:gd name="connsiteX2" fmla="*/ 5157578 w 5157795"/>
              <a:gd name="connsiteY2" fmla="*/ 1525931 h 3664515"/>
              <a:gd name="connsiteX3" fmla="*/ 4672248 w 5157795"/>
              <a:gd name="connsiteY3" fmla="*/ 449532 h 3664515"/>
              <a:gd name="connsiteX4" fmla="*/ 1095047 w 5157795"/>
              <a:gd name="connsiteY4" fmla="*/ 20387 h 3664515"/>
              <a:gd name="connsiteX5" fmla="*/ 49978 w 5157795"/>
              <a:gd name="connsiteY5" fmla="*/ 784321 h 3664515"/>
              <a:gd name="connsiteX6" fmla="*/ 456108 w 5157795"/>
              <a:gd name="connsiteY6" fmla="*/ 2922396 h 3664515"/>
              <a:gd name="connsiteX7" fmla="*/ 2928194 w 5157795"/>
              <a:gd name="connsiteY7" fmla="*/ 3423238 h 3664515"/>
              <a:gd name="connsiteX8" fmla="*/ 2905534 w 5157795"/>
              <a:gd name="connsiteY8" fmla="*/ 3664515 h 3664515"/>
              <a:gd name="connsiteX9" fmla="*/ 3560828 w 5157795"/>
              <a:gd name="connsiteY9" fmla="*/ 3417903 h 3664515"/>
              <a:gd name="connsiteX0" fmla="*/ 3560828 w 5157966"/>
              <a:gd name="connsiteY0" fmla="*/ 3417903 h 3664515"/>
              <a:gd name="connsiteX1" fmla="*/ 4625113 w 5157966"/>
              <a:gd name="connsiteY1" fmla="*/ 2972172 h 3664515"/>
              <a:gd name="connsiteX2" fmla="*/ 5157578 w 5157966"/>
              <a:gd name="connsiteY2" fmla="*/ 1525931 h 3664515"/>
              <a:gd name="connsiteX3" fmla="*/ 4672248 w 5157966"/>
              <a:gd name="connsiteY3" fmla="*/ 449532 h 3664515"/>
              <a:gd name="connsiteX4" fmla="*/ 1095047 w 5157966"/>
              <a:gd name="connsiteY4" fmla="*/ 20387 h 3664515"/>
              <a:gd name="connsiteX5" fmla="*/ 49978 w 5157966"/>
              <a:gd name="connsiteY5" fmla="*/ 784321 h 3664515"/>
              <a:gd name="connsiteX6" fmla="*/ 456108 w 5157966"/>
              <a:gd name="connsiteY6" fmla="*/ 2922396 h 3664515"/>
              <a:gd name="connsiteX7" fmla="*/ 2928194 w 5157966"/>
              <a:gd name="connsiteY7" fmla="*/ 3423238 h 3664515"/>
              <a:gd name="connsiteX8" fmla="*/ 2905534 w 5157966"/>
              <a:gd name="connsiteY8" fmla="*/ 3664515 h 3664515"/>
              <a:gd name="connsiteX9" fmla="*/ 3560828 w 5157966"/>
              <a:gd name="connsiteY9" fmla="*/ 3417903 h 3664515"/>
              <a:gd name="connsiteX0" fmla="*/ 3560828 w 5157966"/>
              <a:gd name="connsiteY0" fmla="*/ 3417903 h 3664515"/>
              <a:gd name="connsiteX1" fmla="*/ 4625113 w 5157966"/>
              <a:gd name="connsiteY1" fmla="*/ 2972172 h 3664515"/>
              <a:gd name="connsiteX2" fmla="*/ 5157578 w 5157966"/>
              <a:gd name="connsiteY2" fmla="*/ 1606926 h 3664515"/>
              <a:gd name="connsiteX3" fmla="*/ 4672248 w 5157966"/>
              <a:gd name="connsiteY3" fmla="*/ 449532 h 3664515"/>
              <a:gd name="connsiteX4" fmla="*/ 1095047 w 5157966"/>
              <a:gd name="connsiteY4" fmla="*/ 20387 h 3664515"/>
              <a:gd name="connsiteX5" fmla="*/ 49978 w 5157966"/>
              <a:gd name="connsiteY5" fmla="*/ 784321 h 3664515"/>
              <a:gd name="connsiteX6" fmla="*/ 456108 w 5157966"/>
              <a:gd name="connsiteY6" fmla="*/ 2922396 h 3664515"/>
              <a:gd name="connsiteX7" fmla="*/ 2928194 w 5157966"/>
              <a:gd name="connsiteY7" fmla="*/ 3423238 h 3664515"/>
              <a:gd name="connsiteX8" fmla="*/ 2905534 w 5157966"/>
              <a:gd name="connsiteY8" fmla="*/ 3664515 h 3664515"/>
              <a:gd name="connsiteX9" fmla="*/ 3560828 w 5157966"/>
              <a:gd name="connsiteY9" fmla="*/ 3417903 h 366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57966" h="3664515">
                <a:moveTo>
                  <a:pt x="3560828" y="3417903"/>
                </a:moveTo>
                <a:cubicBezTo>
                  <a:pt x="4020373" y="3449733"/>
                  <a:pt x="4358988" y="3274001"/>
                  <a:pt x="4625113" y="2972172"/>
                </a:cubicBezTo>
                <a:cubicBezTo>
                  <a:pt x="4891238" y="2670343"/>
                  <a:pt x="5149722" y="2027366"/>
                  <a:pt x="5157578" y="1606926"/>
                </a:cubicBezTo>
                <a:cubicBezTo>
                  <a:pt x="5165434" y="1186486"/>
                  <a:pt x="5055868" y="699491"/>
                  <a:pt x="4672248" y="449532"/>
                </a:cubicBezTo>
                <a:cubicBezTo>
                  <a:pt x="4230479" y="245182"/>
                  <a:pt x="2144491" y="-85439"/>
                  <a:pt x="1095047" y="20387"/>
                </a:cubicBezTo>
                <a:cubicBezTo>
                  <a:pt x="609596" y="84599"/>
                  <a:pt x="156468" y="300653"/>
                  <a:pt x="49978" y="784321"/>
                </a:cubicBezTo>
                <a:cubicBezTo>
                  <a:pt x="-56512" y="1267989"/>
                  <a:pt x="-23595" y="2482577"/>
                  <a:pt x="456108" y="2922396"/>
                </a:cubicBezTo>
                <a:cubicBezTo>
                  <a:pt x="935811" y="3362215"/>
                  <a:pt x="1626172" y="3439085"/>
                  <a:pt x="2928194" y="3423238"/>
                </a:cubicBezTo>
                <a:cubicBezTo>
                  <a:pt x="2961858" y="3542568"/>
                  <a:pt x="2958691" y="3539928"/>
                  <a:pt x="2905534" y="3664515"/>
                </a:cubicBezTo>
                <a:cubicBezTo>
                  <a:pt x="3294758" y="3581805"/>
                  <a:pt x="3560828" y="3417903"/>
                  <a:pt x="3560828" y="3417903"/>
                </a:cubicBezTo>
                <a:close/>
              </a:path>
            </a:pathLst>
          </a:custGeom>
          <a:solidFill>
            <a:schemeClr val="bg1"/>
          </a:solidFill>
          <a:ln w="190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F3AA631A-E564-765F-0C86-8AA43A334E4D}"/>
              </a:ext>
            </a:extLst>
          </p:cNvPr>
          <p:cNvSpPr>
            <a:spLocks noGrp="1"/>
          </p:cNvSpPr>
          <p:nvPr>
            <p:ph type="title"/>
          </p:nvPr>
        </p:nvSpPr>
        <p:spPr>
          <a:xfrm>
            <a:off x="7926345" y="1407381"/>
            <a:ext cx="3330106" cy="2904121"/>
          </a:xfrm>
        </p:spPr>
        <p:txBody>
          <a:bodyPr vert="horz" lIns="91440" tIns="45720" rIns="91440" bIns="45720" rtlCol="0" anchor="ctr">
            <a:normAutofit/>
          </a:bodyPr>
          <a:lstStyle/>
          <a:p>
            <a:pPr algn="ctr"/>
            <a:r>
              <a:rPr lang="en-US" dirty="0"/>
              <a:t>Perceived wisdom changes</a:t>
            </a:r>
            <a:endParaRPr lang="en-US"/>
          </a:p>
        </p:txBody>
      </p:sp>
      <p:sp>
        <p:nvSpPr>
          <p:cNvPr id="3" name="Content Placeholder 2">
            <a:extLst>
              <a:ext uri="{FF2B5EF4-FFF2-40B4-BE49-F238E27FC236}">
                <a16:creationId xmlns:a16="http://schemas.microsoft.com/office/drawing/2014/main" id="{2665F03A-1D61-528E-9D62-60BF15CDC7B3}"/>
              </a:ext>
            </a:extLst>
          </p:cNvPr>
          <p:cNvSpPr>
            <a:spLocks noGrp="1"/>
          </p:cNvSpPr>
          <p:nvPr>
            <p:ph idx="1"/>
          </p:nvPr>
        </p:nvSpPr>
        <p:spPr>
          <a:xfrm>
            <a:off x="8123915" y="5300330"/>
            <a:ext cx="3548600" cy="1084567"/>
          </a:xfrm>
        </p:spPr>
        <p:txBody>
          <a:bodyPr vert="horz" lIns="91440" tIns="45720" rIns="91440" bIns="45720" rtlCol="0" anchor="t">
            <a:normAutofit/>
          </a:bodyPr>
          <a:lstStyle/>
          <a:p>
            <a:pPr algn="ctr"/>
            <a:r>
              <a:rPr lang="en-US" dirty="0"/>
              <a:t>ADHD and Autism</a:t>
            </a:r>
          </a:p>
        </p:txBody>
      </p:sp>
      <p:pic>
        <p:nvPicPr>
          <p:cNvPr id="4" name="Picture 3">
            <a:extLst>
              <a:ext uri="{FF2B5EF4-FFF2-40B4-BE49-F238E27FC236}">
                <a16:creationId xmlns:a16="http://schemas.microsoft.com/office/drawing/2014/main" id="{8C6DFDCB-09C1-370A-F50C-7E0FDCE32E87}"/>
              </a:ext>
            </a:extLst>
          </p:cNvPr>
          <p:cNvPicPr>
            <a:picLocks noChangeAspect="1"/>
          </p:cNvPicPr>
          <p:nvPr/>
        </p:nvPicPr>
        <p:blipFill>
          <a:blip r:embed="rId2"/>
          <a:stretch>
            <a:fillRect/>
          </a:stretch>
        </p:blipFill>
        <p:spPr>
          <a:xfrm>
            <a:off x="822606" y="1041979"/>
            <a:ext cx="3112854" cy="4570514"/>
          </a:xfrm>
          <a:prstGeom prst="rect">
            <a:avLst/>
          </a:prstGeom>
        </p:spPr>
      </p:pic>
      <p:pic>
        <p:nvPicPr>
          <p:cNvPr id="5" name="Picture 4">
            <a:extLst>
              <a:ext uri="{FF2B5EF4-FFF2-40B4-BE49-F238E27FC236}">
                <a16:creationId xmlns:a16="http://schemas.microsoft.com/office/drawing/2014/main" id="{C27034AB-BE8C-15F8-6D24-CAECA93515D8}"/>
              </a:ext>
            </a:extLst>
          </p:cNvPr>
          <p:cNvPicPr>
            <a:picLocks noChangeAspect="1"/>
          </p:cNvPicPr>
          <p:nvPr/>
        </p:nvPicPr>
        <p:blipFill>
          <a:blip r:embed="rId3"/>
          <a:stretch>
            <a:fillRect/>
          </a:stretch>
        </p:blipFill>
        <p:spPr>
          <a:xfrm>
            <a:off x="4205724" y="1103768"/>
            <a:ext cx="3112854" cy="4446936"/>
          </a:xfrm>
          <a:prstGeom prst="rect">
            <a:avLst/>
          </a:prstGeom>
        </p:spPr>
      </p:pic>
      <p:sp>
        <p:nvSpPr>
          <p:cNvPr id="20" name="Freeform: Shape 19">
            <a:extLst>
              <a:ext uri="{FF2B5EF4-FFF2-40B4-BE49-F238E27FC236}">
                <a16:creationId xmlns:a16="http://schemas.microsoft.com/office/drawing/2014/main" id="{33366780-B46E-437C-812E-406B7500D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02459" y="782008"/>
            <a:ext cx="4297875" cy="4329484"/>
          </a:xfrm>
          <a:custGeom>
            <a:avLst/>
            <a:gdLst>
              <a:gd name="connsiteX0" fmla="*/ 3063362 w 5358686"/>
              <a:gd name="connsiteY0" fmla="*/ 3429562 h 3905917"/>
              <a:gd name="connsiteX1" fmla="*/ 4752173 w 5358686"/>
              <a:gd name="connsiteY1" fmla="*/ 3086315 h 3905917"/>
              <a:gd name="connsiteX2" fmla="*/ 5358470 w 5358686"/>
              <a:gd name="connsiteY2" fmla="*/ 1525101 h 3905917"/>
              <a:gd name="connsiteX3" fmla="*/ 4960932 w 5358686"/>
              <a:gd name="connsiteY3" fmla="*/ 466701 h 3905917"/>
              <a:gd name="connsiteX4" fmla="*/ 932230 w 5358686"/>
              <a:gd name="connsiteY4" fmla="*/ 19557 h 3905917"/>
              <a:gd name="connsiteX5" fmla="*/ 62745 w 5358686"/>
              <a:gd name="connsiteY5" fmla="*/ 783491 h 3905917"/>
              <a:gd name="connsiteX6" fmla="*/ 230579 w 5358686"/>
              <a:gd name="connsiteY6" fmla="*/ 2939564 h 3905917"/>
              <a:gd name="connsiteX7" fmla="*/ 2493030 w 5358686"/>
              <a:gd name="connsiteY7" fmla="*/ 3459876 h 3905917"/>
              <a:gd name="connsiteX8" fmla="*/ 2539191 w 5358686"/>
              <a:gd name="connsiteY8" fmla="*/ 3905918 h 3905917"/>
              <a:gd name="connsiteX9" fmla="*/ 3063362 w 5358686"/>
              <a:gd name="connsiteY9" fmla="*/ 3429562 h 3905917"/>
              <a:gd name="connsiteX0" fmla="*/ 3495230 w 5358668"/>
              <a:gd name="connsiteY0" fmla="*/ 3367114 h 3905918"/>
              <a:gd name="connsiteX1" fmla="*/ 4752173 w 5358668"/>
              <a:gd name="connsiteY1" fmla="*/ 3086315 h 3905918"/>
              <a:gd name="connsiteX2" fmla="*/ 5358470 w 5358668"/>
              <a:gd name="connsiteY2" fmla="*/ 1525101 h 3905918"/>
              <a:gd name="connsiteX3" fmla="*/ 4960932 w 5358668"/>
              <a:gd name="connsiteY3" fmla="*/ 466701 h 3905918"/>
              <a:gd name="connsiteX4" fmla="*/ 932230 w 5358668"/>
              <a:gd name="connsiteY4" fmla="*/ 19557 h 3905918"/>
              <a:gd name="connsiteX5" fmla="*/ 62745 w 5358668"/>
              <a:gd name="connsiteY5" fmla="*/ 783491 h 3905918"/>
              <a:gd name="connsiteX6" fmla="*/ 230579 w 5358668"/>
              <a:gd name="connsiteY6" fmla="*/ 2939564 h 3905918"/>
              <a:gd name="connsiteX7" fmla="*/ 2493030 w 5358668"/>
              <a:gd name="connsiteY7" fmla="*/ 3459876 h 3905918"/>
              <a:gd name="connsiteX8" fmla="*/ 2539191 w 5358668"/>
              <a:gd name="connsiteY8" fmla="*/ 3905918 h 3905918"/>
              <a:gd name="connsiteX9" fmla="*/ 3495230 w 5358668"/>
              <a:gd name="connsiteY9" fmla="*/ 3367114 h 3905918"/>
              <a:gd name="connsiteX0" fmla="*/ 3573176 w 5436614"/>
              <a:gd name="connsiteY0" fmla="*/ 3367114 h 3905918"/>
              <a:gd name="connsiteX1" fmla="*/ 4830119 w 5436614"/>
              <a:gd name="connsiteY1" fmla="*/ 3086315 h 3905918"/>
              <a:gd name="connsiteX2" fmla="*/ 5436416 w 5436614"/>
              <a:gd name="connsiteY2" fmla="*/ 1525101 h 3905918"/>
              <a:gd name="connsiteX3" fmla="*/ 5038878 w 5436614"/>
              <a:gd name="connsiteY3" fmla="*/ 466701 h 3905918"/>
              <a:gd name="connsiteX4" fmla="*/ 1010176 w 5436614"/>
              <a:gd name="connsiteY4" fmla="*/ 19557 h 3905918"/>
              <a:gd name="connsiteX5" fmla="*/ 140691 w 5436614"/>
              <a:gd name="connsiteY5" fmla="*/ 783491 h 3905918"/>
              <a:gd name="connsiteX6" fmla="*/ 308525 w 5436614"/>
              <a:gd name="connsiteY6" fmla="*/ 2939564 h 3905918"/>
              <a:gd name="connsiteX7" fmla="*/ 3039861 w 5436614"/>
              <a:gd name="connsiteY7" fmla="*/ 3409918 h 3905918"/>
              <a:gd name="connsiteX8" fmla="*/ 2617137 w 5436614"/>
              <a:gd name="connsiteY8" fmla="*/ 3905918 h 3905918"/>
              <a:gd name="connsiteX9" fmla="*/ 3573176 w 5436614"/>
              <a:gd name="connsiteY9" fmla="*/ 3367114 h 3905918"/>
              <a:gd name="connsiteX0" fmla="*/ 3573176 w 5436614"/>
              <a:gd name="connsiteY0" fmla="*/ 3367114 h 3843470"/>
              <a:gd name="connsiteX1" fmla="*/ 4830119 w 5436614"/>
              <a:gd name="connsiteY1" fmla="*/ 3086315 h 3843470"/>
              <a:gd name="connsiteX2" fmla="*/ 5436416 w 5436614"/>
              <a:gd name="connsiteY2" fmla="*/ 1525101 h 3843470"/>
              <a:gd name="connsiteX3" fmla="*/ 5038878 w 5436614"/>
              <a:gd name="connsiteY3" fmla="*/ 466701 h 3843470"/>
              <a:gd name="connsiteX4" fmla="*/ 1010176 w 5436614"/>
              <a:gd name="connsiteY4" fmla="*/ 19557 h 3843470"/>
              <a:gd name="connsiteX5" fmla="*/ 140691 w 5436614"/>
              <a:gd name="connsiteY5" fmla="*/ 783491 h 3843470"/>
              <a:gd name="connsiteX6" fmla="*/ 308525 w 5436614"/>
              <a:gd name="connsiteY6" fmla="*/ 2939564 h 3843470"/>
              <a:gd name="connsiteX7" fmla="*/ 3039861 w 5436614"/>
              <a:gd name="connsiteY7" fmla="*/ 3409918 h 3843470"/>
              <a:gd name="connsiteX8" fmla="*/ 3123040 w 5436614"/>
              <a:gd name="connsiteY8" fmla="*/ 3843470 h 3843470"/>
              <a:gd name="connsiteX9" fmla="*/ 3573176 w 5436614"/>
              <a:gd name="connsiteY9" fmla="*/ 3367114 h 3843470"/>
              <a:gd name="connsiteX0" fmla="*/ 3733585 w 5436599"/>
              <a:gd name="connsiteY0" fmla="*/ 3417073 h 3843470"/>
              <a:gd name="connsiteX1" fmla="*/ 4830119 w 5436599"/>
              <a:gd name="connsiteY1" fmla="*/ 3086315 h 3843470"/>
              <a:gd name="connsiteX2" fmla="*/ 5436416 w 5436599"/>
              <a:gd name="connsiteY2" fmla="*/ 1525101 h 3843470"/>
              <a:gd name="connsiteX3" fmla="*/ 5038878 w 5436599"/>
              <a:gd name="connsiteY3" fmla="*/ 466701 h 3843470"/>
              <a:gd name="connsiteX4" fmla="*/ 1010176 w 5436599"/>
              <a:gd name="connsiteY4" fmla="*/ 19557 h 3843470"/>
              <a:gd name="connsiteX5" fmla="*/ 140691 w 5436599"/>
              <a:gd name="connsiteY5" fmla="*/ 783491 h 3843470"/>
              <a:gd name="connsiteX6" fmla="*/ 308525 w 5436599"/>
              <a:gd name="connsiteY6" fmla="*/ 2939564 h 3843470"/>
              <a:gd name="connsiteX7" fmla="*/ 3039861 w 5436599"/>
              <a:gd name="connsiteY7" fmla="*/ 3409918 h 3843470"/>
              <a:gd name="connsiteX8" fmla="*/ 3123040 w 5436599"/>
              <a:gd name="connsiteY8" fmla="*/ 3843470 h 3843470"/>
              <a:gd name="connsiteX9" fmla="*/ 3733585 w 5436599"/>
              <a:gd name="connsiteY9" fmla="*/ 3417073 h 3843470"/>
              <a:gd name="connsiteX0" fmla="*/ 3745572 w 5448586"/>
              <a:gd name="connsiteY0" fmla="*/ 3417073 h 3843470"/>
              <a:gd name="connsiteX1" fmla="*/ 4842106 w 5448586"/>
              <a:gd name="connsiteY1" fmla="*/ 3086315 h 3843470"/>
              <a:gd name="connsiteX2" fmla="*/ 5448403 w 5448586"/>
              <a:gd name="connsiteY2" fmla="*/ 1525101 h 3843470"/>
              <a:gd name="connsiteX3" fmla="*/ 5050865 w 5448586"/>
              <a:gd name="connsiteY3" fmla="*/ 466701 h 3843470"/>
              <a:gd name="connsiteX4" fmla="*/ 1022163 w 5448586"/>
              <a:gd name="connsiteY4" fmla="*/ 19557 h 3843470"/>
              <a:gd name="connsiteX5" fmla="*/ 152678 w 5448586"/>
              <a:gd name="connsiteY5" fmla="*/ 783491 h 3843470"/>
              <a:gd name="connsiteX6" fmla="*/ 320512 w 5448586"/>
              <a:gd name="connsiteY6" fmla="*/ 2939564 h 3843470"/>
              <a:gd name="connsiteX7" fmla="*/ 3236934 w 5448586"/>
              <a:gd name="connsiteY7" fmla="*/ 3422408 h 3843470"/>
              <a:gd name="connsiteX8" fmla="*/ 3135027 w 5448586"/>
              <a:gd name="connsiteY8" fmla="*/ 3843470 h 3843470"/>
              <a:gd name="connsiteX9" fmla="*/ 3745572 w 5448586"/>
              <a:gd name="connsiteY9" fmla="*/ 3417073 h 3843470"/>
              <a:gd name="connsiteX0" fmla="*/ 3745572 w 5448586"/>
              <a:gd name="connsiteY0" fmla="*/ 3417073 h 3793511"/>
              <a:gd name="connsiteX1" fmla="*/ 4842106 w 5448586"/>
              <a:gd name="connsiteY1" fmla="*/ 3086315 h 3793511"/>
              <a:gd name="connsiteX2" fmla="*/ 5448403 w 5448586"/>
              <a:gd name="connsiteY2" fmla="*/ 1525101 h 3793511"/>
              <a:gd name="connsiteX3" fmla="*/ 5050865 w 5448586"/>
              <a:gd name="connsiteY3" fmla="*/ 466701 h 3793511"/>
              <a:gd name="connsiteX4" fmla="*/ 1022163 w 5448586"/>
              <a:gd name="connsiteY4" fmla="*/ 19557 h 3793511"/>
              <a:gd name="connsiteX5" fmla="*/ 152678 w 5448586"/>
              <a:gd name="connsiteY5" fmla="*/ 783491 h 3793511"/>
              <a:gd name="connsiteX6" fmla="*/ 320512 w 5448586"/>
              <a:gd name="connsiteY6" fmla="*/ 2939564 h 3793511"/>
              <a:gd name="connsiteX7" fmla="*/ 3236934 w 5448586"/>
              <a:gd name="connsiteY7" fmla="*/ 3422408 h 3793511"/>
              <a:gd name="connsiteX8" fmla="*/ 3233739 w 5448586"/>
              <a:gd name="connsiteY8" fmla="*/ 3793511 h 3793511"/>
              <a:gd name="connsiteX9" fmla="*/ 3745572 w 5448586"/>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850484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850484 w 5451779"/>
              <a:gd name="connsiteY9" fmla="*/ 3417073 h 3688651"/>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 name="connsiteX0" fmla="*/ 3873290 w 5474585"/>
              <a:gd name="connsiteY0" fmla="*/ 3417073 h 3663685"/>
              <a:gd name="connsiteX1" fmla="*/ 4950117 w 5474585"/>
              <a:gd name="connsiteY1" fmla="*/ 3061336 h 3663685"/>
              <a:gd name="connsiteX2" fmla="*/ 5470040 w 5474585"/>
              <a:gd name="connsiteY2" fmla="*/ 1525101 h 3663685"/>
              <a:gd name="connsiteX3" fmla="*/ 5072502 w 5474585"/>
              <a:gd name="connsiteY3" fmla="*/ 466701 h 3663685"/>
              <a:gd name="connsiteX4" fmla="*/ 1407509 w 5474585"/>
              <a:gd name="connsiteY4" fmla="*/ 19557 h 3663685"/>
              <a:gd name="connsiteX5" fmla="*/ 174315 w 5474585"/>
              <a:gd name="connsiteY5" fmla="*/ 783491 h 3663685"/>
              <a:gd name="connsiteX6" fmla="*/ 342149 w 5474585"/>
              <a:gd name="connsiteY6" fmla="*/ 2939564 h 3663685"/>
              <a:gd name="connsiteX7" fmla="*/ 3240656 w 5474585"/>
              <a:gd name="connsiteY7" fmla="*/ 3422408 h 3663685"/>
              <a:gd name="connsiteX8" fmla="*/ 3217996 w 5474585"/>
              <a:gd name="connsiteY8" fmla="*/ 3663685 h 3663685"/>
              <a:gd name="connsiteX9" fmla="*/ 3873290 w 5474585"/>
              <a:gd name="connsiteY9" fmla="*/ 3417073 h 3663685"/>
              <a:gd name="connsiteX0" fmla="*/ 3782561 w 5383856"/>
              <a:gd name="connsiteY0" fmla="*/ 3417073 h 3663685"/>
              <a:gd name="connsiteX1" fmla="*/ 4859388 w 5383856"/>
              <a:gd name="connsiteY1" fmla="*/ 3061336 h 3663685"/>
              <a:gd name="connsiteX2" fmla="*/ 5379311 w 5383856"/>
              <a:gd name="connsiteY2" fmla="*/ 1525101 h 3663685"/>
              <a:gd name="connsiteX3" fmla="*/ 4981773 w 5383856"/>
              <a:gd name="connsiteY3" fmla="*/ 466701 h 3663685"/>
              <a:gd name="connsiteX4" fmla="*/ 1316780 w 5383856"/>
              <a:gd name="connsiteY4" fmla="*/ 19557 h 3663685"/>
              <a:gd name="connsiteX5" fmla="*/ 271711 w 5383856"/>
              <a:gd name="connsiteY5" fmla="*/ 783491 h 3663685"/>
              <a:gd name="connsiteX6" fmla="*/ 251420 w 5383856"/>
              <a:gd name="connsiteY6" fmla="*/ 2939564 h 3663685"/>
              <a:gd name="connsiteX7" fmla="*/ 3149927 w 5383856"/>
              <a:gd name="connsiteY7" fmla="*/ 3422408 h 3663685"/>
              <a:gd name="connsiteX8" fmla="*/ 3127267 w 5383856"/>
              <a:gd name="connsiteY8" fmla="*/ 3663685 h 3663685"/>
              <a:gd name="connsiteX9" fmla="*/ 3782561 w 5383856"/>
              <a:gd name="connsiteY9" fmla="*/ 3417073 h 3663685"/>
              <a:gd name="connsiteX0" fmla="*/ 3580559 w 5181854"/>
              <a:gd name="connsiteY0" fmla="*/ 3417073 h 3663685"/>
              <a:gd name="connsiteX1" fmla="*/ 4657386 w 5181854"/>
              <a:gd name="connsiteY1" fmla="*/ 3061336 h 3663685"/>
              <a:gd name="connsiteX2" fmla="*/ 5177309 w 5181854"/>
              <a:gd name="connsiteY2" fmla="*/ 1525101 h 3663685"/>
              <a:gd name="connsiteX3" fmla="*/ 4779771 w 5181854"/>
              <a:gd name="connsiteY3" fmla="*/ 466701 h 3663685"/>
              <a:gd name="connsiteX4" fmla="*/ 1114778 w 5181854"/>
              <a:gd name="connsiteY4" fmla="*/ 19557 h 3663685"/>
              <a:gd name="connsiteX5" fmla="*/ 69709 w 5181854"/>
              <a:gd name="connsiteY5" fmla="*/ 783491 h 3663685"/>
              <a:gd name="connsiteX6" fmla="*/ 413129 w 5181854"/>
              <a:gd name="connsiteY6" fmla="*/ 3002561 h 3663685"/>
              <a:gd name="connsiteX7" fmla="*/ 2947925 w 5181854"/>
              <a:gd name="connsiteY7" fmla="*/ 3422408 h 3663685"/>
              <a:gd name="connsiteX8" fmla="*/ 2925265 w 5181854"/>
              <a:gd name="connsiteY8" fmla="*/ 3663685 h 3663685"/>
              <a:gd name="connsiteX9" fmla="*/ 3580559 w 5181854"/>
              <a:gd name="connsiteY9" fmla="*/ 3417073 h 3663685"/>
              <a:gd name="connsiteX0" fmla="*/ 3568134 w 5169429"/>
              <a:gd name="connsiteY0" fmla="*/ 3417073 h 3663685"/>
              <a:gd name="connsiteX1" fmla="*/ 4644961 w 5169429"/>
              <a:gd name="connsiteY1" fmla="*/ 3061336 h 3663685"/>
              <a:gd name="connsiteX2" fmla="*/ 5164884 w 5169429"/>
              <a:gd name="connsiteY2" fmla="*/ 1525101 h 3663685"/>
              <a:gd name="connsiteX3" fmla="*/ 4767346 w 5169429"/>
              <a:gd name="connsiteY3" fmla="*/ 466701 h 3663685"/>
              <a:gd name="connsiteX4" fmla="*/ 1102353 w 5169429"/>
              <a:gd name="connsiteY4" fmla="*/ 19557 h 3663685"/>
              <a:gd name="connsiteX5" fmla="*/ 57284 w 5169429"/>
              <a:gd name="connsiteY5" fmla="*/ 783491 h 3663685"/>
              <a:gd name="connsiteX6" fmla="*/ 438330 w 5169429"/>
              <a:gd name="connsiteY6" fmla="*/ 3020560 h 3663685"/>
              <a:gd name="connsiteX7" fmla="*/ 2935500 w 5169429"/>
              <a:gd name="connsiteY7" fmla="*/ 3422408 h 3663685"/>
              <a:gd name="connsiteX8" fmla="*/ 2912840 w 5169429"/>
              <a:gd name="connsiteY8" fmla="*/ 3663685 h 3663685"/>
              <a:gd name="connsiteX9" fmla="*/ 3568134 w 5169429"/>
              <a:gd name="connsiteY9" fmla="*/ 3417073 h 3663685"/>
              <a:gd name="connsiteX0" fmla="*/ 3568133 w 5169428"/>
              <a:gd name="connsiteY0" fmla="*/ 3417073 h 3663685"/>
              <a:gd name="connsiteX1" fmla="*/ 4644960 w 5169428"/>
              <a:gd name="connsiteY1" fmla="*/ 3061336 h 3663685"/>
              <a:gd name="connsiteX2" fmla="*/ 5164883 w 5169428"/>
              <a:gd name="connsiteY2" fmla="*/ 1525101 h 3663685"/>
              <a:gd name="connsiteX3" fmla="*/ 4767345 w 5169428"/>
              <a:gd name="connsiteY3" fmla="*/ 466701 h 3663685"/>
              <a:gd name="connsiteX4" fmla="*/ 1102352 w 5169428"/>
              <a:gd name="connsiteY4" fmla="*/ 19557 h 3663685"/>
              <a:gd name="connsiteX5" fmla="*/ 57283 w 5169428"/>
              <a:gd name="connsiteY5" fmla="*/ 783491 h 3663685"/>
              <a:gd name="connsiteX6" fmla="*/ 438329 w 5169428"/>
              <a:gd name="connsiteY6" fmla="*/ 2930565 h 3663685"/>
              <a:gd name="connsiteX7" fmla="*/ 2935499 w 5169428"/>
              <a:gd name="connsiteY7" fmla="*/ 3422408 h 3663685"/>
              <a:gd name="connsiteX8" fmla="*/ 2912839 w 5169428"/>
              <a:gd name="connsiteY8" fmla="*/ 3663685 h 3663685"/>
              <a:gd name="connsiteX9" fmla="*/ 3568133 w 5169428"/>
              <a:gd name="connsiteY9" fmla="*/ 3417073 h 3663685"/>
              <a:gd name="connsiteX0" fmla="*/ 3560828 w 5162123"/>
              <a:gd name="connsiteY0" fmla="*/ 3417073 h 3663685"/>
              <a:gd name="connsiteX1" fmla="*/ 4637655 w 5162123"/>
              <a:gd name="connsiteY1" fmla="*/ 3061336 h 3663685"/>
              <a:gd name="connsiteX2" fmla="*/ 5157578 w 5162123"/>
              <a:gd name="connsiteY2" fmla="*/ 1525101 h 3663685"/>
              <a:gd name="connsiteX3" fmla="*/ 4760040 w 5162123"/>
              <a:gd name="connsiteY3" fmla="*/ 466701 h 3663685"/>
              <a:gd name="connsiteX4" fmla="*/ 1095047 w 5162123"/>
              <a:gd name="connsiteY4" fmla="*/ 19557 h 3663685"/>
              <a:gd name="connsiteX5" fmla="*/ 49978 w 5162123"/>
              <a:gd name="connsiteY5" fmla="*/ 783491 h 3663685"/>
              <a:gd name="connsiteX6" fmla="*/ 456108 w 5162123"/>
              <a:gd name="connsiteY6" fmla="*/ 2921566 h 3663685"/>
              <a:gd name="connsiteX7" fmla="*/ 2928194 w 5162123"/>
              <a:gd name="connsiteY7" fmla="*/ 3422408 h 3663685"/>
              <a:gd name="connsiteX8" fmla="*/ 2905534 w 5162123"/>
              <a:gd name="connsiteY8" fmla="*/ 3663685 h 3663685"/>
              <a:gd name="connsiteX9" fmla="*/ 3560828 w 5162123"/>
              <a:gd name="connsiteY9" fmla="*/ 3417073 h 3663685"/>
              <a:gd name="connsiteX0" fmla="*/ 3560828 w 5157795"/>
              <a:gd name="connsiteY0" fmla="*/ 3417903 h 3664515"/>
              <a:gd name="connsiteX1" fmla="*/ 4637655 w 5157795"/>
              <a:gd name="connsiteY1" fmla="*/ 3062166 h 3664515"/>
              <a:gd name="connsiteX2" fmla="*/ 5157578 w 5157795"/>
              <a:gd name="connsiteY2" fmla="*/ 1525931 h 3664515"/>
              <a:gd name="connsiteX3" fmla="*/ 4672248 w 5157795"/>
              <a:gd name="connsiteY3" fmla="*/ 449532 h 3664515"/>
              <a:gd name="connsiteX4" fmla="*/ 1095047 w 5157795"/>
              <a:gd name="connsiteY4" fmla="*/ 20387 h 3664515"/>
              <a:gd name="connsiteX5" fmla="*/ 49978 w 5157795"/>
              <a:gd name="connsiteY5" fmla="*/ 784321 h 3664515"/>
              <a:gd name="connsiteX6" fmla="*/ 456108 w 5157795"/>
              <a:gd name="connsiteY6" fmla="*/ 2922396 h 3664515"/>
              <a:gd name="connsiteX7" fmla="*/ 2928194 w 5157795"/>
              <a:gd name="connsiteY7" fmla="*/ 3423238 h 3664515"/>
              <a:gd name="connsiteX8" fmla="*/ 2905534 w 5157795"/>
              <a:gd name="connsiteY8" fmla="*/ 3664515 h 3664515"/>
              <a:gd name="connsiteX9" fmla="*/ 3560828 w 5157795"/>
              <a:gd name="connsiteY9" fmla="*/ 3417903 h 3664515"/>
              <a:gd name="connsiteX0" fmla="*/ 3560828 w 5157966"/>
              <a:gd name="connsiteY0" fmla="*/ 3417903 h 3664515"/>
              <a:gd name="connsiteX1" fmla="*/ 4625113 w 5157966"/>
              <a:gd name="connsiteY1" fmla="*/ 2972172 h 3664515"/>
              <a:gd name="connsiteX2" fmla="*/ 5157578 w 5157966"/>
              <a:gd name="connsiteY2" fmla="*/ 1525931 h 3664515"/>
              <a:gd name="connsiteX3" fmla="*/ 4672248 w 5157966"/>
              <a:gd name="connsiteY3" fmla="*/ 449532 h 3664515"/>
              <a:gd name="connsiteX4" fmla="*/ 1095047 w 5157966"/>
              <a:gd name="connsiteY4" fmla="*/ 20387 h 3664515"/>
              <a:gd name="connsiteX5" fmla="*/ 49978 w 5157966"/>
              <a:gd name="connsiteY5" fmla="*/ 784321 h 3664515"/>
              <a:gd name="connsiteX6" fmla="*/ 456108 w 5157966"/>
              <a:gd name="connsiteY6" fmla="*/ 2922396 h 3664515"/>
              <a:gd name="connsiteX7" fmla="*/ 2928194 w 5157966"/>
              <a:gd name="connsiteY7" fmla="*/ 3423238 h 3664515"/>
              <a:gd name="connsiteX8" fmla="*/ 2905534 w 5157966"/>
              <a:gd name="connsiteY8" fmla="*/ 3664515 h 3664515"/>
              <a:gd name="connsiteX9" fmla="*/ 3560828 w 5157966"/>
              <a:gd name="connsiteY9" fmla="*/ 3417903 h 3664515"/>
              <a:gd name="connsiteX0" fmla="*/ 3560828 w 5157966"/>
              <a:gd name="connsiteY0" fmla="*/ 3417903 h 3664515"/>
              <a:gd name="connsiteX1" fmla="*/ 4625113 w 5157966"/>
              <a:gd name="connsiteY1" fmla="*/ 2972172 h 3664515"/>
              <a:gd name="connsiteX2" fmla="*/ 5157578 w 5157966"/>
              <a:gd name="connsiteY2" fmla="*/ 1606926 h 3664515"/>
              <a:gd name="connsiteX3" fmla="*/ 4672248 w 5157966"/>
              <a:gd name="connsiteY3" fmla="*/ 449532 h 3664515"/>
              <a:gd name="connsiteX4" fmla="*/ 1095047 w 5157966"/>
              <a:gd name="connsiteY4" fmla="*/ 20387 h 3664515"/>
              <a:gd name="connsiteX5" fmla="*/ 49978 w 5157966"/>
              <a:gd name="connsiteY5" fmla="*/ 784321 h 3664515"/>
              <a:gd name="connsiteX6" fmla="*/ 456108 w 5157966"/>
              <a:gd name="connsiteY6" fmla="*/ 2922396 h 3664515"/>
              <a:gd name="connsiteX7" fmla="*/ 2928194 w 5157966"/>
              <a:gd name="connsiteY7" fmla="*/ 3423238 h 3664515"/>
              <a:gd name="connsiteX8" fmla="*/ 2905534 w 5157966"/>
              <a:gd name="connsiteY8" fmla="*/ 3664515 h 3664515"/>
              <a:gd name="connsiteX9" fmla="*/ 3560828 w 5157966"/>
              <a:gd name="connsiteY9" fmla="*/ 3417903 h 366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57966" h="3664515">
                <a:moveTo>
                  <a:pt x="3560828" y="3417903"/>
                </a:moveTo>
                <a:cubicBezTo>
                  <a:pt x="4020373" y="3449733"/>
                  <a:pt x="4358988" y="3274001"/>
                  <a:pt x="4625113" y="2972172"/>
                </a:cubicBezTo>
                <a:cubicBezTo>
                  <a:pt x="4891238" y="2670343"/>
                  <a:pt x="5149722" y="2027366"/>
                  <a:pt x="5157578" y="1606926"/>
                </a:cubicBezTo>
                <a:cubicBezTo>
                  <a:pt x="5165434" y="1186486"/>
                  <a:pt x="5055868" y="699491"/>
                  <a:pt x="4672248" y="449532"/>
                </a:cubicBezTo>
                <a:cubicBezTo>
                  <a:pt x="4230479" y="245182"/>
                  <a:pt x="2144491" y="-85439"/>
                  <a:pt x="1095047" y="20387"/>
                </a:cubicBezTo>
                <a:cubicBezTo>
                  <a:pt x="609596" y="84599"/>
                  <a:pt x="156468" y="300653"/>
                  <a:pt x="49978" y="784321"/>
                </a:cubicBezTo>
                <a:cubicBezTo>
                  <a:pt x="-56512" y="1267989"/>
                  <a:pt x="-23595" y="2482577"/>
                  <a:pt x="456108" y="2922396"/>
                </a:cubicBezTo>
                <a:cubicBezTo>
                  <a:pt x="935811" y="3362215"/>
                  <a:pt x="1626172" y="3439085"/>
                  <a:pt x="2928194" y="3423238"/>
                </a:cubicBezTo>
                <a:cubicBezTo>
                  <a:pt x="2961858" y="3542568"/>
                  <a:pt x="2958691" y="3539928"/>
                  <a:pt x="2905534" y="3664515"/>
                </a:cubicBezTo>
                <a:cubicBezTo>
                  <a:pt x="3294758" y="3581805"/>
                  <a:pt x="3560828" y="3417903"/>
                  <a:pt x="3560828" y="3417903"/>
                </a:cubicBezTo>
                <a:close/>
              </a:path>
            </a:pathLst>
          </a:custGeom>
          <a:noFill/>
          <a:ln w="19050" cap="flat">
            <a:solidFill>
              <a:schemeClr val="tx1"/>
            </a:solidFill>
            <a:prstDash val="solid"/>
            <a:miter/>
          </a:ln>
        </p:spPr>
        <p:txBody>
          <a:bodyPr rtlCol="0" anchor="ctr"/>
          <a:lstStyle/>
          <a:p>
            <a:endParaRPr lang="en-US"/>
          </a:p>
        </p:txBody>
      </p:sp>
      <p:sp>
        <p:nvSpPr>
          <p:cNvPr id="6" name="Content Placeholder 2">
            <a:extLst>
              <a:ext uri="{FF2B5EF4-FFF2-40B4-BE49-F238E27FC236}">
                <a16:creationId xmlns:a16="http://schemas.microsoft.com/office/drawing/2014/main" id="{86CF5AD2-8C93-356D-4FD4-5CB1C347897D}"/>
              </a:ext>
            </a:extLst>
          </p:cNvPr>
          <p:cNvSpPr txBox="1">
            <a:spLocks/>
          </p:cNvSpPr>
          <p:nvPr/>
        </p:nvSpPr>
        <p:spPr>
          <a:xfrm>
            <a:off x="1053351" y="3580387"/>
            <a:ext cx="2712290" cy="1084567"/>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mn-lt"/>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mn-lt"/>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mn-lt"/>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mn-lt"/>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solidFill>
                  <a:schemeClr val="bg1"/>
                </a:solidFill>
              </a:rPr>
              <a:t>1994</a:t>
            </a:r>
          </a:p>
        </p:txBody>
      </p:sp>
      <p:sp>
        <p:nvSpPr>
          <p:cNvPr id="7" name="Content Placeholder 2">
            <a:extLst>
              <a:ext uri="{FF2B5EF4-FFF2-40B4-BE49-F238E27FC236}">
                <a16:creationId xmlns:a16="http://schemas.microsoft.com/office/drawing/2014/main" id="{A669E588-1D5A-5C63-9DC2-5F1D7CE4C215}"/>
              </a:ext>
            </a:extLst>
          </p:cNvPr>
          <p:cNvSpPr txBox="1">
            <a:spLocks/>
          </p:cNvSpPr>
          <p:nvPr/>
        </p:nvSpPr>
        <p:spPr>
          <a:xfrm>
            <a:off x="4491590" y="3580387"/>
            <a:ext cx="2712290" cy="1084567"/>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1000"/>
              </a:spcBef>
              <a:buSzPct val="73000"/>
              <a:buFontTx/>
              <a:buNone/>
              <a:defRPr sz="3200" b="1" kern="1200" spc="50" baseline="0">
                <a:solidFill>
                  <a:schemeClr val="tx1"/>
                </a:solidFill>
                <a:latin typeface="+mn-lt"/>
                <a:ea typeface="+mn-ea"/>
                <a:cs typeface="+mn-cs"/>
              </a:defRPr>
            </a:lvl1pPr>
            <a:lvl2pPr marL="228600" indent="-182880" algn="l" defTabSz="914400" rtl="0" eaLnBrk="1" latinLnBrk="0" hangingPunct="1">
              <a:lnSpc>
                <a:spcPct val="100000"/>
              </a:lnSpc>
              <a:spcBef>
                <a:spcPts val="500"/>
              </a:spcBef>
              <a:buSzPct val="70000"/>
              <a:buFont typeface="Arial" panose="020B0604020202020204" pitchFamily="34" charset="0"/>
              <a:buChar char="•"/>
              <a:defRPr sz="2800" b="1" kern="1200" spc="50" baseline="0">
                <a:solidFill>
                  <a:schemeClr val="tx1"/>
                </a:solidFill>
                <a:latin typeface="+mn-lt"/>
                <a:ea typeface="+mn-ea"/>
                <a:cs typeface="+mn-cs"/>
              </a:defRPr>
            </a:lvl2pPr>
            <a:lvl3pPr marL="274320" indent="0" algn="l" defTabSz="914400" rtl="0" eaLnBrk="1" latinLnBrk="0" hangingPunct="1">
              <a:lnSpc>
                <a:spcPct val="100000"/>
              </a:lnSpc>
              <a:spcBef>
                <a:spcPts val="500"/>
              </a:spcBef>
              <a:buSzPct val="73000"/>
              <a:buFontTx/>
              <a:buNone/>
              <a:defRPr sz="2400" b="1" kern="1200" spc="50" baseline="0">
                <a:solidFill>
                  <a:schemeClr val="tx1"/>
                </a:solidFill>
                <a:latin typeface="+mn-lt"/>
                <a:ea typeface="+mn-ea"/>
                <a:cs typeface="+mn-cs"/>
              </a:defRPr>
            </a:lvl3pPr>
            <a:lvl4pPr marL="548640" indent="-182880" algn="l" defTabSz="914400" rtl="0" eaLnBrk="1" latinLnBrk="0" hangingPunct="1">
              <a:lnSpc>
                <a:spcPct val="100000"/>
              </a:lnSpc>
              <a:spcBef>
                <a:spcPts val="500"/>
              </a:spcBef>
              <a:buSzPct val="73000"/>
              <a:buFont typeface="Arial" panose="020B0604020202020204" pitchFamily="34" charset="0"/>
              <a:buChar char="•"/>
              <a:defRPr sz="2000" b="1" kern="1200" spc="50" baseline="0">
                <a:solidFill>
                  <a:schemeClr val="tx1"/>
                </a:solidFill>
                <a:latin typeface="+mn-lt"/>
                <a:ea typeface="+mn-ea"/>
                <a:cs typeface="+mn-cs"/>
              </a:defRPr>
            </a:lvl4pPr>
            <a:lvl5pPr marL="548640" indent="0" algn="l" defTabSz="914400" rtl="0" eaLnBrk="1" latinLnBrk="0" hangingPunct="1">
              <a:lnSpc>
                <a:spcPct val="100000"/>
              </a:lnSpc>
              <a:spcBef>
                <a:spcPts val="500"/>
              </a:spcBef>
              <a:buSzPct val="73000"/>
              <a:buFontTx/>
              <a:buNone/>
              <a:defRPr sz="20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2013</a:t>
            </a:r>
          </a:p>
        </p:txBody>
      </p:sp>
    </p:spTree>
    <p:extLst>
      <p:ext uri="{BB962C8B-B14F-4D97-AF65-F5344CB8AC3E}">
        <p14:creationId xmlns:p14="http://schemas.microsoft.com/office/powerpoint/2010/main" val="2115038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3" name="Freeform: Shape 21">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34" name="Freeform: Shape 23">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35" name="Rectangle 34">
            <a:extLst>
              <a:ext uri="{FF2B5EF4-FFF2-40B4-BE49-F238E27FC236}">
                <a16:creationId xmlns:a16="http://schemas.microsoft.com/office/drawing/2014/main" id="{7FB5426F-482B-4074-A203-9F2C2BEB0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27">
            <a:extLst>
              <a:ext uri="{FF2B5EF4-FFF2-40B4-BE49-F238E27FC236}">
                <a16:creationId xmlns:a16="http://schemas.microsoft.com/office/drawing/2014/main" id="{F778232E-C75B-4B3C-9201-81C077571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0086" y="335066"/>
            <a:ext cx="7441203" cy="6013686"/>
          </a:xfrm>
          <a:custGeom>
            <a:avLst/>
            <a:gdLst>
              <a:gd name="connsiteX0" fmla="*/ 7142118 w 7680682"/>
              <a:gd name="connsiteY0" fmla="*/ 6405352 h 6405386"/>
              <a:gd name="connsiteX1" fmla="*/ 6552830 w 7680682"/>
              <a:gd name="connsiteY1" fmla="*/ 6396252 h 6405386"/>
              <a:gd name="connsiteX2" fmla="*/ 987782 w 7680682"/>
              <a:gd name="connsiteY2" fmla="*/ 6365722 h 6405386"/>
              <a:gd name="connsiteX3" fmla="*/ 0 w 7680682"/>
              <a:gd name="connsiteY3" fmla="*/ 6336938 h 6405386"/>
              <a:gd name="connsiteX4" fmla="*/ 0 w 7680682"/>
              <a:gd name="connsiteY4" fmla="*/ 32372 h 6405386"/>
              <a:gd name="connsiteX5" fmla="*/ 157934 w 7680682"/>
              <a:gd name="connsiteY5" fmla="*/ 32797 h 6405386"/>
              <a:gd name="connsiteX6" fmla="*/ 6431319 w 7680682"/>
              <a:gd name="connsiteY6" fmla="*/ 0 h 6405386"/>
              <a:gd name="connsiteX7" fmla="*/ 7631470 w 7680682"/>
              <a:gd name="connsiteY7" fmla="*/ 30531 h 6405386"/>
              <a:gd name="connsiteX8" fmla="*/ 7560032 w 7680682"/>
              <a:gd name="connsiteY8" fmla="*/ 6274128 h 6405386"/>
              <a:gd name="connsiteX9" fmla="*/ 7394324 w 7680682"/>
              <a:gd name="connsiteY9" fmla="*/ 6402154 h 6405386"/>
              <a:gd name="connsiteX10" fmla="*/ 7142118 w 7680682"/>
              <a:gd name="connsiteY10" fmla="*/ 6405352 h 640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0682" h="6405386">
                <a:moveTo>
                  <a:pt x="7142118" y="6405352"/>
                </a:moveTo>
                <a:cubicBezTo>
                  <a:pt x="6967357" y="6404963"/>
                  <a:pt x="6748379" y="6401325"/>
                  <a:pt x="6552830" y="6396252"/>
                </a:cubicBezTo>
                <a:lnTo>
                  <a:pt x="987782" y="6365722"/>
                </a:lnTo>
                <a:lnTo>
                  <a:pt x="0" y="6336938"/>
                </a:lnTo>
                <a:lnTo>
                  <a:pt x="0" y="32372"/>
                </a:lnTo>
                <a:lnTo>
                  <a:pt x="157934" y="32797"/>
                </a:lnTo>
                <a:cubicBezTo>
                  <a:pt x="2047215" y="35779"/>
                  <a:pt x="4666218" y="0"/>
                  <a:pt x="6431319" y="0"/>
                </a:cubicBezTo>
                <a:cubicBezTo>
                  <a:pt x="6931382" y="30531"/>
                  <a:pt x="7288570" y="-1"/>
                  <a:pt x="7631470" y="30531"/>
                </a:cubicBezTo>
                <a:cubicBezTo>
                  <a:pt x="7736245" y="2096465"/>
                  <a:pt x="7655283" y="4971471"/>
                  <a:pt x="7560032" y="6274128"/>
                </a:cubicBezTo>
                <a:cubicBezTo>
                  <a:pt x="7551842" y="6434165"/>
                  <a:pt x="7558630" y="6381800"/>
                  <a:pt x="7394324" y="6402154"/>
                </a:cubicBezTo>
                <a:cubicBezTo>
                  <a:pt x="7335914" y="6404650"/>
                  <a:pt x="7246975" y="6405586"/>
                  <a:pt x="7142118" y="6405352"/>
                </a:cubicBez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Shape 29">
            <a:extLst>
              <a:ext uri="{FF2B5EF4-FFF2-40B4-BE49-F238E27FC236}">
                <a16:creationId xmlns:a16="http://schemas.microsoft.com/office/drawing/2014/main" id="{A7F160B5-A1CE-4576-8323-263FB7D1B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79246" y="762711"/>
            <a:ext cx="4297875" cy="4329484"/>
          </a:xfrm>
          <a:custGeom>
            <a:avLst/>
            <a:gdLst>
              <a:gd name="connsiteX0" fmla="*/ 3063362 w 5358686"/>
              <a:gd name="connsiteY0" fmla="*/ 3429562 h 3905917"/>
              <a:gd name="connsiteX1" fmla="*/ 4752173 w 5358686"/>
              <a:gd name="connsiteY1" fmla="*/ 3086315 h 3905917"/>
              <a:gd name="connsiteX2" fmla="*/ 5358470 w 5358686"/>
              <a:gd name="connsiteY2" fmla="*/ 1525101 h 3905917"/>
              <a:gd name="connsiteX3" fmla="*/ 4960932 w 5358686"/>
              <a:gd name="connsiteY3" fmla="*/ 466701 h 3905917"/>
              <a:gd name="connsiteX4" fmla="*/ 932230 w 5358686"/>
              <a:gd name="connsiteY4" fmla="*/ 19557 h 3905917"/>
              <a:gd name="connsiteX5" fmla="*/ 62745 w 5358686"/>
              <a:gd name="connsiteY5" fmla="*/ 783491 h 3905917"/>
              <a:gd name="connsiteX6" fmla="*/ 230579 w 5358686"/>
              <a:gd name="connsiteY6" fmla="*/ 2939564 h 3905917"/>
              <a:gd name="connsiteX7" fmla="*/ 2493030 w 5358686"/>
              <a:gd name="connsiteY7" fmla="*/ 3459876 h 3905917"/>
              <a:gd name="connsiteX8" fmla="*/ 2539191 w 5358686"/>
              <a:gd name="connsiteY8" fmla="*/ 3905918 h 3905917"/>
              <a:gd name="connsiteX9" fmla="*/ 3063362 w 5358686"/>
              <a:gd name="connsiteY9" fmla="*/ 3429562 h 3905917"/>
              <a:gd name="connsiteX0" fmla="*/ 3495230 w 5358668"/>
              <a:gd name="connsiteY0" fmla="*/ 3367114 h 3905918"/>
              <a:gd name="connsiteX1" fmla="*/ 4752173 w 5358668"/>
              <a:gd name="connsiteY1" fmla="*/ 3086315 h 3905918"/>
              <a:gd name="connsiteX2" fmla="*/ 5358470 w 5358668"/>
              <a:gd name="connsiteY2" fmla="*/ 1525101 h 3905918"/>
              <a:gd name="connsiteX3" fmla="*/ 4960932 w 5358668"/>
              <a:gd name="connsiteY3" fmla="*/ 466701 h 3905918"/>
              <a:gd name="connsiteX4" fmla="*/ 932230 w 5358668"/>
              <a:gd name="connsiteY4" fmla="*/ 19557 h 3905918"/>
              <a:gd name="connsiteX5" fmla="*/ 62745 w 5358668"/>
              <a:gd name="connsiteY5" fmla="*/ 783491 h 3905918"/>
              <a:gd name="connsiteX6" fmla="*/ 230579 w 5358668"/>
              <a:gd name="connsiteY6" fmla="*/ 2939564 h 3905918"/>
              <a:gd name="connsiteX7" fmla="*/ 2493030 w 5358668"/>
              <a:gd name="connsiteY7" fmla="*/ 3459876 h 3905918"/>
              <a:gd name="connsiteX8" fmla="*/ 2539191 w 5358668"/>
              <a:gd name="connsiteY8" fmla="*/ 3905918 h 3905918"/>
              <a:gd name="connsiteX9" fmla="*/ 3495230 w 5358668"/>
              <a:gd name="connsiteY9" fmla="*/ 3367114 h 3905918"/>
              <a:gd name="connsiteX0" fmla="*/ 3573176 w 5436614"/>
              <a:gd name="connsiteY0" fmla="*/ 3367114 h 3905918"/>
              <a:gd name="connsiteX1" fmla="*/ 4830119 w 5436614"/>
              <a:gd name="connsiteY1" fmla="*/ 3086315 h 3905918"/>
              <a:gd name="connsiteX2" fmla="*/ 5436416 w 5436614"/>
              <a:gd name="connsiteY2" fmla="*/ 1525101 h 3905918"/>
              <a:gd name="connsiteX3" fmla="*/ 5038878 w 5436614"/>
              <a:gd name="connsiteY3" fmla="*/ 466701 h 3905918"/>
              <a:gd name="connsiteX4" fmla="*/ 1010176 w 5436614"/>
              <a:gd name="connsiteY4" fmla="*/ 19557 h 3905918"/>
              <a:gd name="connsiteX5" fmla="*/ 140691 w 5436614"/>
              <a:gd name="connsiteY5" fmla="*/ 783491 h 3905918"/>
              <a:gd name="connsiteX6" fmla="*/ 308525 w 5436614"/>
              <a:gd name="connsiteY6" fmla="*/ 2939564 h 3905918"/>
              <a:gd name="connsiteX7" fmla="*/ 3039861 w 5436614"/>
              <a:gd name="connsiteY7" fmla="*/ 3409918 h 3905918"/>
              <a:gd name="connsiteX8" fmla="*/ 2617137 w 5436614"/>
              <a:gd name="connsiteY8" fmla="*/ 3905918 h 3905918"/>
              <a:gd name="connsiteX9" fmla="*/ 3573176 w 5436614"/>
              <a:gd name="connsiteY9" fmla="*/ 3367114 h 3905918"/>
              <a:gd name="connsiteX0" fmla="*/ 3573176 w 5436614"/>
              <a:gd name="connsiteY0" fmla="*/ 3367114 h 3843470"/>
              <a:gd name="connsiteX1" fmla="*/ 4830119 w 5436614"/>
              <a:gd name="connsiteY1" fmla="*/ 3086315 h 3843470"/>
              <a:gd name="connsiteX2" fmla="*/ 5436416 w 5436614"/>
              <a:gd name="connsiteY2" fmla="*/ 1525101 h 3843470"/>
              <a:gd name="connsiteX3" fmla="*/ 5038878 w 5436614"/>
              <a:gd name="connsiteY3" fmla="*/ 466701 h 3843470"/>
              <a:gd name="connsiteX4" fmla="*/ 1010176 w 5436614"/>
              <a:gd name="connsiteY4" fmla="*/ 19557 h 3843470"/>
              <a:gd name="connsiteX5" fmla="*/ 140691 w 5436614"/>
              <a:gd name="connsiteY5" fmla="*/ 783491 h 3843470"/>
              <a:gd name="connsiteX6" fmla="*/ 308525 w 5436614"/>
              <a:gd name="connsiteY6" fmla="*/ 2939564 h 3843470"/>
              <a:gd name="connsiteX7" fmla="*/ 3039861 w 5436614"/>
              <a:gd name="connsiteY7" fmla="*/ 3409918 h 3843470"/>
              <a:gd name="connsiteX8" fmla="*/ 3123040 w 5436614"/>
              <a:gd name="connsiteY8" fmla="*/ 3843470 h 3843470"/>
              <a:gd name="connsiteX9" fmla="*/ 3573176 w 5436614"/>
              <a:gd name="connsiteY9" fmla="*/ 3367114 h 3843470"/>
              <a:gd name="connsiteX0" fmla="*/ 3733585 w 5436599"/>
              <a:gd name="connsiteY0" fmla="*/ 3417073 h 3843470"/>
              <a:gd name="connsiteX1" fmla="*/ 4830119 w 5436599"/>
              <a:gd name="connsiteY1" fmla="*/ 3086315 h 3843470"/>
              <a:gd name="connsiteX2" fmla="*/ 5436416 w 5436599"/>
              <a:gd name="connsiteY2" fmla="*/ 1525101 h 3843470"/>
              <a:gd name="connsiteX3" fmla="*/ 5038878 w 5436599"/>
              <a:gd name="connsiteY3" fmla="*/ 466701 h 3843470"/>
              <a:gd name="connsiteX4" fmla="*/ 1010176 w 5436599"/>
              <a:gd name="connsiteY4" fmla="*/ 19557 h 3843470"/>
              <a:gd name="connsiteX5" fmla="*/ 140691 w 5436599"/>
              <a:gd name="connsiteY5" fmla="*/ 783491 h 3843470"/>
              <a:gd name="connsiteX6" fmla="*/ 308525 w 5436599"/>
              <a:gd name="connsiteY6" fmla="*/ 2939564 h 3843470"/>
              <a:gd name="connsiteX7" fmla="*/ 3039861 w 5436599"/>
              <a:gd name="connsiteY7" fmla="*/ 3409918 h 3843470"/>
              <a:gd name="connsiteX8" fmla="*/ 3123040 w 5436599"/>
              <a:gd name="connsiteY8" fmla="*/ 3843470 h 3843470"/>
              <a:gd name="connsiteX9" fmla="*/ 3733585 w 5436599"/>
              <a:gd name="connsiteY9" fmla="*/ 3417073 h 3843470"/>
              <a:gd name="connsiteX0" fmla="*/ 3745572 w 5448586"/>
              <a:gd name="connsiteY0" fmla="*/ 3417073 h 3843470"/>
              <a:gd name="connsiteX1" fmla="*/ 4842106 w 5448586"/>
              <a:gd name="connsiteY1" fmla="*/ 3086315 h 3843470"/>
              <a:gd name="connsiteX2" fmla="*/ 5448403 w 5448586"/>
              <a:gd name="connsiteY2" fmla="*/ 1525101 h 3843470"/>
              <a:gd name="connsiteX3" fmla="*/ 5050865 w 5448586"/>
              <a:gd name="connsiteY3" fmla="*/ 466701 h 3843470"/>
              <a:gd name="connsiteX4" fmla="*/ 1022163 w 5448586"/>
              <a:gd name="connsiteY4" fmla="*/ 19557 h 3843470"/>
              <a:gd name="connsiteX5" fmla="*/ 152678 w 5448586"/>
              <a:gd name="connsiteY5" fmla="*/ 783491 h 3843470"/>
              <a:gd name="connsiteX6" fmla="*/ 320512 w 5448586"/>
              <a:gd name="connsiteY6" fmla="*/ 2939564 h 3843470"/>
              <a:gd name="connsiteX7" fmla="*/ 3236934 w 5448586"/>
              <a:gd name="connsiteY7" fmla="*/ 3422408 h 3843470"/>
              <a:gd name="connsiteX8" fmla="*/ 3135027 w 5448586"/>
              <a:gd name="connsiteY8" fmla="*/ 3843470 h 3843470"/>
              <a:gd name="connsiteX9" fmla="*/ 3745572 w 5448586"/>
              <a:gd name="connsiteY9" fmla="*/ 3417073 h 3843470"/>
              <a:gd name="connsiteX0" fmla="*/ 3745572 w 5448586"/>
              <a:gd name="connsiteY0" fmla="*/ 3417073 h 3793511"/>
              <a:gd name="connsiteX1" fmla="*/ 4842106 w 5448586"/>
              <a:gd name="connsiteY1" fmla="*/ 3086315 h 3793511"/>
              <a:gd name="connsiteX2" fmla="*/ 5448403 w 5448586"/>
              <a:gd name="connsiteY2" fmla="*/ 1525101 h 3793511"/>
              <a:gd name="connsiteX3" fmla="*/ 5050865 w 5448586"/>
              <a:gd name="connsiteY3" fmla="*/ 466701 h 3793511"/>
              <a:gd name="connsiteX4" fmla="*/ 1022163 w 5448586"/>
              <a:gd name="connsiteY4" fmla="*/ 19557 h 3793511"/>
              <a:gd name="connsiteX5" fmla="*/ 152678 w 5448586"/>
              <a:gd name="connsiteY5" fmla="*/ 783491 h 3793511"/>
              <a:gd name="connsiteX6" fmla="*/ 320512 w 5448586"/>
              <a:gd name="connsiteY6" fmla="*/ 2939564 h 3793511"/>
              <a:gd name="connsiteX7" fmla="*/ 3236934 w 5448586"/>
              <a:gd name="connsiteY7" fmla="*/ 3422408 h 3793511"/>
              <a:gd name="connsiteX8" fmla="*/ 3233739 w 5448586"/>
              <a:gd name="connsiteY8" fmla="*/ 3793511 h 3793511"/>
              <a:gd name="connsiteX9" fmla="*/ 3745572 w 5448586"/>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850484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850484 w 5451779"/>
              <a:gd name="connsiteY9" fmla="*/ 3417073 h 3688651"/>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 name="connsiteX0" fmla="*/ 3873290 w 5474585"/>
              <a:gd name="connsiteY0" fmla="*/ 3417073 h 3663685"/>
              <a:gd name="connsiteX1" fmla="*/ 4950117 w 5474585"/>
              <a:gd name="connsiteY1" fmla="*/ 3061336 h 3663685"/>
              <a:gd name="connsiteX2" fmla="*/ 5470040 w 5474585"/>
              <a:gd name="connsiteY2" fmla="*/ 1525101 h 3663685"/>
              <a:gd name="connsiteX3" fmla="*/ 5072502 w 5474585"/>
              <a:gd name="connsiteY3" fmla="*/ 466701 h 3663685"/>
              <a:gd name="connsiteX4" fmla="*/ 1407509 w 5474585"/>
              <a:gd name="connsiteY4" fmla="*/ 19557 h 3663685"/>
              <a:gd name="connsiteX5" fmla="*/ 174315 w 5474585"/>
              <a:gd name="connsiteY5" fmla="*/ 783491 h 3663685"/>
              <a:gd name="connsiteX6" fmla="*/ 342149 w 5474585"/>
              <a:gd name="connsiteY6" fmla="*/ 2939564 h 3663685"/>
              <a:gd name="connsiteX7" fmla="*/ 3240656 w 5474585"/>
              <a:gd name="connsiteY7" fmla="*/ 3422408 h 3663685"/>
              <a:gd name="connsiteX8" fmla="*/ 3217996 w 5474585"/>
              <a:gd name="connsiteY8" fmla="*/ 3663685 h 3663685"/>
              <a:gd name="connsiteX9" fmla="*/ 3873290 w 5474585"/>
              <a:gd name="connsiteY9" fmla="*/ 3417073 h 3663685"/>
              <a:gd name="connsiteX0" fmla="*/ 3782561 w 5383856"/>
              <a:gd name="connsiteY0" fmla="*/ 3417073 h 3663685"/>
              <a:gd name="connsiteX1" fmla="*/ 4859388 w 5383856"/>
              <a:gd name="connsiteY1" fmla="*/ 3061336 h 3663685"/>
              <a:gd name="connsiteX2" fmla="*/ 5379311 w 5383856"/>
              <a:gd name="connsiteY2" fmla="*/ 1525101 h 3663685"/>
              <a:gd name="connsiteX3" fmla="*/ 4981773 w 5383856"/>
              <a:gd name="connsiteY3" fmla="*/ 466701 h 3663685"/>
              <a:gd name="connsiteX4" fmla="*/ 1316780 w 5383856"/>
              <a:gd name="connsiteY4" fmla="*/ 19557 h 3663685"/>
              <a:gd name="connsiteX5" fmla="*/ 271711 w 5383856"/>
              <a:gd name="connsiteY5" fmla="*/ 783491 h 3663685"/>
              <a:gd name="connsiteX6" fmla="*/ 251420 w 5383856"/>
              <a:gd name="connsiteY6" fmla="*/ 2939564 h 3663685"/>
              <a:gd name="connsiteX7" fmla="*/ 3149927 w 5383856"/>
              <a:gd name="connsiteY7" fmla="*/ 3422408 h 3663685"/>
              <a:gd name="connsiteX8" fmla="*/ 3127267 w 5383856"/>
              <a:gd name="connsiteY8" fmla="*/ 3663685 h 3663685"/>
              <a:gd name="connsiteX9" fmla="*/ 3782561 w 5383856"/>
              <a:gd name="connsiteY9" fmla="*/ 3417073 h 3663685"/>
              <a:gd name="connsiteX0" fmla="*/ 3580559 w 5181854"/>
              <a:gd name="connsiteY0" fmla="*/ 3417073 h 3663685"/>
              <a:gd name="connsiteX1" fmla="*/ 4657386 w 5181854"/>
              <a:gd name="connsiteY1" fmla="*/ 3061336 h 3663685"/>
              <a:gd name="connsiteX2" fmla="*/ 5177309 w 5181854"/>
              <a:gd name="connsiteY2" fmla="*/ 1525101 h 3663685"/>
              <a:gd name="connsiteX3" fmla="*/ 4779771 w 5181854"/>
              <a:gd name="connsiteY3" fmla="*/ 466701 h 3663685"/>
              <a:gd name="connsiteX4" fmla="*/ 1114778 w 5181854"/>
              <a:gd name="connsiteY4" fmla="*/ 19557 h 3663685"/>
              <a:gd name="connsiteX5" fmla="*/ 69709 w 5181854"/>
              <a:gd name="connsiteY5" fmla="*/ 783491 h 3663685"/>
              <a:gd name="connsiteX6" fmla="*/ 413129 w 5181854"/>
              <a:gd name="connsiteY6" fmla="*/ 3002561 h 3663685"/>
              <a:gd name="connsiteX7" fmla="*/ 2947925 w 5181854"/>
              <a:gd name="connsiteY7" fmla="*/ 3422408 h 3663685"/>
              <a:gd name="connsiteX8" fmla="*/ 2925265 w 5181854"/>
              <a:gd name="connsiteY8" fmla="*/ 3663685 h 3663685"/>
              <a:gd name="connsiteX9" fmla="*/ 3580559 w 5181854"/>
              <a:gd name="connsiteY9" fmla="*/ 3417073 h 3663685"/>
              <a:gd name="connsiteX0" fmla="*/ 3568134 w 5169429"/>
              <a:gd name="connsiteY0" fmla="*/ 3417073 h 3663685"/>
              <a:gd name="connsiteX1" fmla="*/ 4644961 w 5169429"/>
              <a:gd name="connsiteY1" fmla="*/ 3061336 h 3663685"/>
              <a:gd name="connsiteX2" fmla="*/ 5164884 w 5169429"/>
              <a:gd name="connsiteY2" fmla="*/ 1525101 h 3663685"/>
              <a:gd name="connsiteX3" fmla="*/ 4767346 w 5169429"/>
              <a:gd name="connsiteY3" fmla="*/ 466701 h 3663685"/>
              <a:gd name="connsiteX4" fmla="*/ 1102353 w 5169429"/>
              <a:gd name="connsiteY4" fmla="*/ 19557 h 3663685"/>
              <a:gd name="connsiteX5" fmla="*/ 57284 w 5169429"/>
              <a:gd name="connsiteY5" fmla="*/ 783491 h 3663685"/>
              <a:gd name="connsiteX6" fmla="*/ 438330 w 5169429"/>
              <a:gd name="connsiteY6" fmla="*/ 3020560 h 3663685"/>
              <a:gd name="connsiteX7" fmla="*/ 2935500 w 5169429"/>
              <a:gd name="connsiteY7" fmla="*/ 3422408 h 3663685"/>
              <a:gd name="connsiteX8" fmla="*/ 2912840 w 5169429"/>
              <a:gd name="connsiteY8" fmla="*/ 3663685 h 3663685"/>
              <a:gd name="connsiteX9" fmla="*/ 3568134 w 5169429"/>
              <a:gd name="connsiteY9" fmla="*/ 3417073 h 3663685"/>
              <a:gd name="connsiteX0" fmla="*/ 3568133 w 5169428"/>
              <a:gd name="connsiteY0" fmla="*/ 3417073 h 3663685"/>
              <a:gd name="connsiteX1" fmla="*/ 4644960 w 5169428"/>
              <a:gd name="connsiteY1" fmla="*/ 3061336 h 3663685"/>
              <a:gd name="connsiteX2" fmla="*/ 5164883 w 5169428"/>
              <a:gd name="connsiteY2" fmla="*/ 1525101 h 3663685"/>
              <a:gd name="connsiteX3" fmla="*/ 4767345 w 5169428"/>
              <a:gd name="connsiteY3" fmla="*/ 466701 h 3663685"/>
              <a:gd name="connsiteX4" fmla="*/ 1102352 w 5169428"/>
              <a:gd name="connsiteY4" fmla="*/ 19557 h 3663685"/>
              <a:gd name="connsiteX5" fmla="*/ 57283 w 5169428"/>
              <a:gd name="connsiteY5" fmla="*/ 783491 h 3663685"/>
              <a:gd name="connsiteX6" fmla="*/ 438329 w 5169428"/>
              <a:gd name="connsiteY6" fmla="*/ 2930565 h 3663685"/>
              <a:gd name="connsiteX7" fmla="*/ 2935499 w 5169428"/>
              <a:gd name="connsiteY7" fmla="*/ 3422408 h 3663685"/>
              <a:gd name="connsiteX8" fmla="*/ 2912839 w 5169428"/>
              <a:gd name="connsiteY8" fmla="*/ 3663685 h 3663685"/>
              <a:gd name="connsiteX9" fmla="*/ 3568133 w 5169428"/>
              <a:gd name="connsiteY9" fmla="*/ 3417073 h 3663685"/>
              <a:gd name="connsiteX0" fmla="*/ 3560828 w 5162123"/>
              <a:gd name="connsiteY0" fmla="*/ 3417073 h 3663685"/>
              <a:gd name="connsiteX1" fmla="*/ 4637655 w 5162123"/>
              <a:gd name="connsiteY1" fmla="*/ 3061336 h 3663685"/>
              <a:gd name="connsiteX2" fmla="*/ 5157578 w 5162123"/>
              <a:gd name="connsiteY2" fmla="*/ 1525101 h 3663685"/>
              <a:gd name="connsiteX3" fmla="*/ 4760040 w 5162123"/>
              <a:gd name="connsiteY3" fmla="*/ 466701 h 3663685"/>
              <a:gd name="connsiteX4" fmla="*/ 1095047 w 5162123"/>
              <a:gd name="connsiteY4" fmla="*/ 19557 h 3663685"/>
              <a:gd name="connsiteX5" fmla="*/ 49978 w 5162123"/>
              <a:gd name="connsiteY5" fmla="*/ 783491 h 3663685"/>
              <a:gd name="connsiteX6" fmla="*/ 456108 w 5162123"/>
              <a:gd name="connsiteY6" fmla="*/ 2921566 h 3663685"/>
              <a:gd name="connsiteX7" fmla="*/ 2928194 w 5162123"/>
              <a:gd name="connsiteY7" fmla="*/ 3422408 h 3663685"/>
              <a:gd name="connsiteX8" fmla="*/ 2905534 w 5162123"/>
              <a:gd name="connsiteY8" fmla="*/ 3663685 h 3663685"/>
              <a:gd name="connsiteX9" fmla="*/ 3560828 w 5162123"/>
              <a:gd name="connsiteY9" fmla="*/ 3417073 h 3663685"/>
              <a:gd name="connsiteX0" fmla="*/ 3560828 w 5157795"/>
              <a:gd name="connsiteY0" fmla="*/ 3417903 h 3664515"/>
              <a:gd name="connsiteX1" fmla="*/ 4637655 w 5157795"/>
              <a:gd name="connsiteY1" fmla="*/ 3062166 h 3664515"/>
              <a:gd name="connsiteX2" fmla="*/ 5157578 w 5157795"/>
              <a:gd name="connsiteY2" fmla="*/ 1525931 h 3664515"/>
              <a:gd name="connsiteX3" fmla="*/ 4672248 w 5157795"/>
              <a:gd name="connsiteY3" fmla="*/ 449532 h 3664515"/>
              <a:gd name="connsiteX4" fmla="*/ 1095047 w 5157795"/>
              <a:gd name="connsiteY4" fmla="*/ 20387 h 3664515"/>
              <a:gd name="connsiteX5" fmla="*/ 49978 w 5157795"/>
              <a:gd name="connsiteY5" fmla="*/ 784321 h 3664515"/>
              <a:gd name="connsiteX6" fmla="*/ 456108 w 5157795"/>
              <a:gd name="connsiteY6" fmla="*/ 2922396 h 3664515"/>
              <a:gd name="connsiteX7" fmla="*/ 2928194 w 5157795"/>
              <a:gd name="connsiteY7" fmla="*/ 3423238 h 3664515"/>
              <a:gd name="connsiteX8" fmla="*/ 2905534 w 5157795"/>
              <a:gd name="connsiteY8" fmla="*/ 3664515 h 3664515"/>
              <a:gd name="connsiteX9" fmla="*/ 3560828 w 5157795"/>
              <a:gd name="connsiteY9" fmla="*/ 3417903 h 3664515"/>
              <a:gd name="connsiteX0" fmla="*/ 3560828 w 5157966"/>
              <a:gd name="connsiteY0" fmla="*/ 3417903 h 3664515"/>
              <a:gd name="connsiteX1" fmla="*/ 4625113 w 5157966"/>
              <a:gd name="connsiteY1" fmla="*/ 2972172 h 3664515"/>
              <a:gd name="connsiteX2" fmla="*/ 5157578 w 5157966"/>
              <a:gd name="connsiteY2" fmla="*/ 1525931 h 3664515"/>
              <a:gd name="connsiteX3" fmla="*/ 4672248 w 5157966"/>
              <a:gd name="connsiteY3" fmla="*/ 449532 h 3664515"/>
              <a:gd name="connsiteX4" fmla="*/ 1095047 w 5157966"/>
              <a:gd name="connsiteY4" fmla="*/ 20387 h 3664515"/>
              <a:gd name="connsiteX5" fmla="*/ 49978 w 5157966"/>
              <a:gd name="connsiteY5" fmla="*/ 784321 h 3664515"/>
              <a:gd name="connsiteX6" fmla="*/ 456108 w 5157966"/>
              <a:gd name="connsiteY6" fmla="*/ 2922396 h 3664515"/>
              <a:gd name="connsiteX7" fmla="*/ 2928194 w 5157966"/>
              <a:gd name="connsiteY7" fmla="*/ 3423238 h 3664515"/>
              <a:gd name="connsiteX8" fmla="*/ 2905534 w 5157966"/>
              <a:gd name="connsiteY8" fmla="*/ 3664515 h 3664515"/>
              <a:gd name="connsiteX9" fmla="*/ 3560828 w 5157966"/>
              <a:gd name="connsiteY9" fmla="*/ 3417903 h 3664515"/>
              <a:gd name="connsiteX0" fmla="*/ 3560828 w 5157966"/>
              <a:gd name="connsiteY0" fmla="*/ 3417903 h 3664515"/>
              <a:gd name="connsiteX1" fmla="*/ 4625113 w 5157966"/>
              <a:gd name="connsiteY1" fmla="*/ 2972172 h 3664515"/>
              <a:gd name="connsiteX2" fmla="*/ 5157578 w 5157966"/>
              <a:gd name="connsiteY2" fmla="*/ 1606926 h 3664515"/>
              <a:gd name="connsiteX3" fmla="*/ 4672248 w 5157966"/>
              <a:gd name="connsiteY3" fmla="*/ 449532 h 3664515"/>
              <a:gd name="connsiteX4" fmla="*/ 1095047 w 5157966"/>
              <a:gd name="connsiteY4" fmla="*/ 20387 h 3664515"/>
              <a:gd name="connsiteX5" fmla="*/ 49978 w 5157966"/>
              <a:gd name="connsiteY5" fmla="*/ 784321 h 3664515"/>
              <a:gd name="connsiteX6" fmla="*/ 456108 w 5157966"/>
              <a:gd name="connsiteY6" fmla="*/ 2922396 h 3664515"/>
              <a:gd name="connsiteX7" fmla="*/ 2928194 w 5157966"/>
              <a:gd name="connsiteY7" fmla="*/ 3423238 h 3664515"/>
              <a:gd name="connsiteX8" fmla="*/ 2905534 w 5157966"/>
              <a:gd name="connsiteY8" fmla="*/ 3664515 h 3664515"/>
              <a:gd name="connsiteX9" fmla="*/ 3560828 w 5157966"/>
              <a:gd name="connsiteY9" fmla="*/ 3417903 h 366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57966" h="3664515">
                <a:moveTo>
                  <a:pt x="3560828" y="3417903"/>
                </a:moveTo>
                <a:cubicBezTo>
                  <a:pt x="4020373" y="3449733"/>
                  <a:pt x="4358988" y="3274001"/>
                  <a:pt x="4625113" y="2972172"/>
                </a:cubicBezTo>
                <a:cubicBezTo>
                  <a:pt x="4891238" y="2670343"/>
                  <a:pt x="5149722" y="2027366"/>
                  <a:pt x="5157578" y="1606926"/>
                </a:cubicBezTo>
                <a:cubicBezTo>
                  <a:pt x="5165434" y="1186486"/>
                  <a:pt x="5055868" y="699491"/>
                  <a:pt x="4672248" y="449532"/>
                </a:cubicBezTo>
                <a:cubicBezTo>
                  <a:pt x="4230479" y="245182"/>
                  <a:pt x="2144491" y="-85439"/>
                  <a:pt x="1095047" y="20387"/>
                </a:cubicBezTo>
                <a:cubicBezTo>
                  <a:pt x="609596" y="84599"/>
                  <a:pt x="156468" y="300653"/>
                  <a:pt x="49978" y="784321"/>
                </a:cubicBezTo>
                <a:cubicBezTo>
                  <a:pt x="-56512" y="1267989"/>
                  <a:pt x="-23595" y="2482577"/>
                  <a:pt x="456108" y="2922396"/>
                </a:cubicBezTo>
                <a:cubicBezTo>
                  <a:pt x="935811" y="3362215"/>
                  <a:pt x="1626172" y="3439085"/>
                  <a:pt x="2928194" y="3423238"/>
                </a:cubicBezTo>
                <a:cubicBezTo>
                  <a:pt x="2961858" y="3542568"/>
                  <a:pt x="2958691" y="3539928"/>
                  <a:pt x="2905534" y="3664515"/>
                </a:cubicBezTo>
                <a:cubicBezTo>
                  <a:pt x="3294758" y="3581805"/>
                  <a:pt x="3560828" y="3417903"/>
                  <a:pt x="3560828" y="3417903"/>
                </a:cubicBezTo>
                <a:close/>
              </a:path>
            </a:pathLst>
          </a:custGeom>
          <a:solidFill>
            <a:schemeClr val="bg1"/>
          </a:solidFill>
          <a:ln w="190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8B677056-378F-08B9-B592-2230CE225B0B}"/>
              </a:ext>
            </a:extLst>
          </p:cNvPr>
          <p:cNvSpPr>
            <a:spLocks noGrp="1"/>
          </p:cNvSpPr>
          <p:nvPr>
            <p:ph type="title"/>
          </p:nvPr>
        </p:nvSpPr>
        <p:spPr>
          <a:xfrm>
            <a:off x="8151549" y="1407381"/>
            <a:ext cx="3330106" cy="2904121"/>
          </a:xfrm>
        </p:spPr>
        <p:txBody>
          <a:bodyPr vert="horz" lIns="91440" tIns="45720" rIns="91440" bIns="45720" rtlCol="0" anchor="ctr">
            <a:normAutofit/>
          </a:bodyPr>
          <a:lstStyle/>
          <a:p>
            <a:pPr algn="ctr">
              <a:lnSpc>
                <a:spcPct val="90000"/>
              </a:lnSpc>
            </a:pPr>
            <a:r>
              <a:rPr lang="en-US" dirty="0"/>
              <a:t>Once something’s written down as fact, it is very hard to change</a:t>
            </a:r>
          </a:p>
        </p:txBody>
      </p:sp>
      <p:pic>
        <p:nvPicPr>
          <p:cNvPr id="4" name="Picture 3">
            <a:extLst>
              <a:ext uri="{FF2B5EF4-FFF2-40B4-BE49-F238E27FC236}">
                <a16:creationId xmlns:a16="http://schemas.microsoft.com/office/drawing/2014/main" id="{B3F85C98-598D-4A6F-5757-6E393B4C0F23}"/>
              </a:ext>
            </a:extLst>
          </p:cNvPr>
          <p:cNvPicPr>
            <a:picLocks noChangeAspect="1"/>
          </p:cNvPicPr>
          <p:nvPr/>
        </p:nvPicPr>
        <p:blipFill>
          <a:blip r:embed="rId2"/>
          <a:stretch>
            <a:fillRect/>
          </a:stretch>
        </p:blipFill>
        <p:spPr>
          <a:xfrm>
            <a:off x="710344" y="1114408"/>
            <a:ext cx="6917251" cy="4392454"/>
          </a:xfrm>
          <a:prstGeom prst="rect">
            <a:avLst/>
          </a:prstGeom>
        </p:spPr>
      </p:pic>
      <p:sp>
        <p:nvSpPr>
          <p:cNvPr id="32" name="Freeform: Shape 31">
            <a:extLst>
              <a:ext uri="{FF2B5EF4-FFF2-40B4-BE49-F238E27FC236}">
                <a16:creationId xmlns:a16="http://schemas.microsoft.com/office/drawing/2014/main" id="{33366780-B46E-437C-812E-406B7500D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7663" y="782008"/>
            <a:ext cx="4297875" cy="4329484"/>
          </a:xfrm>
          <a:custGeom>
            <a:avLst/>
            <a:gdLst>
              <a:gd name="connsiteX0" fmla="*/ 3063362 w 5358686"/>
              <a:gd name="connsiteY0" fmla="*/ 3429562 h 3905917"/>
              <a:gd name="connsiteX1" fmla="*/ 4752173 w 5358686"/>
              <a:gd name="connsiteY1" fmla="*/ 3086315 h 3905917"/>
              <a:gd name="connsiteX2" fmla="*/ 5358470 w 5358686"/>
              <a:gd name="connsiteY2" fmla="*/ 1525101 h 3905917"/>
              <a:gd name="connsiteX3" fmla="*/ 4960932 w 5358686"/>
              <a:gd name="connsiteY3" fmla="*/ 466701 h 3905917"/>
              <a:gd name="connsiteX4" fmla="*/ 932230 w 5358686"/>
              <a:gd name="connsiteY4" fmla="*/ 19557 h 3905917"/>
              <a:gd name="connsiteX5" fmla="*/ 62745 w 5358686"/>
              <a:gd name="connsiteY5" fmla="*/ 783491 h 3905917"/>
              <a:gd name="connsiteX6" fmla="*/ 230579 w 5358686"/>
              <a:gd name="connsiteY6" fmla="*/ 2939564 h 3905917"/>
              <a:gd name="connsiteX7" fmla="*/ 2493030 w 5358686"/>
              <a:gd name="connsiteY7" fmla="*/ 3459876 h 3905917"/>
              <a:gd name="connsiteX8" fmla="*/ 2539191 w 5358686"/>
              <a:gd name="connsiteY8" fmla="*/ 3905918 h 3905917"/>
              <a:gd name="connsiteX9" fmla="*/ 3063362 w 5358686"/>
              <a:gd name="connsiteY9" fmla="*/ 3429562 h 3905917"/>
              <a:gd name="connsiteX0" fmla="*/ 3495230 w 5358668"/>
              <a:gd name="connsiteY0" fmla="*/ 3367114 h 3905918"/>
              <a:gd name="connsiteX1" fmla="*/ 4752173 w 5358668"/>
              <a:gd name="connsiteY1" fmla="*/ 3086315 h 3905918"/>
              <a:gd name="connsiteX2" fmla="*/ 5358470 w 5358668"/>
              <a:gd name="connsiteY2" fmla="*/ 1525101 h 3905918"/>
              <a:gd name="connsiteX3" fmla="*/ 4960932 w 5358668"/>
              <a:gd name="connsiteY3" fmla="*/ 466701 h 3905918"/>
              <a:gd name="connsiteX4" fmla="*/ 932230 w 5358668"/>
              <a:gd name="connsiteY4" fmla="*/ 19557 h 3905918"/>
              <a:gd name="connsiteX5" fmla="*/ 62745 w 5358668"/>
              <a:gd name="connsiteY5" fmla="*/ 783491 h 3905918"/>
              <a:gd name="connsiteX6" fmla="*/ 230579 w 5358668"/>
              <a:gd name="connsiteY6" fmla="*/ 2939564 h 3905918"/>
              <a:gd name="connsiteX7" fmla="*/ 2493030 w 5358668"/>
              <a:gd name="connsiteY7" fmla="*/ 3459876 h 3905918"/>
              <a:gd name="connsiteX8" fmla="*/ 2539191 w 5358668"/>
              <a:gd name="connsiteY8" fmla="*/ 3905918 h 3905918"/>
              <a:gd name="connsiteX9" fmla="*/ 3495230 w 5358668"/>
              <a:gd name="connsiteY9" fmla="*/ 3367114 h 3905918"/>
              <a:gd name="connsiteX0" fmla="*/ 3573176 w 5436614"/>
              <a:gd name="connsiteY0" fmla="*/ 3367114 h 3905918"/>
              <a:gd name="connsiteX1" fmla="*/ 4830119 w 5436614"/>
              <a:gd name="connsiteY1" fmla="*/ 3086315 h 3905918"/>
              <a:gd name="connsiteX2" fmla="*/ 5436416 w 5436614"/>
              <a:gd name="connsiteY2" fmla="*/ 1525101 h 3905918"/>
              <a:gd name="connsiteX3" fmla="*/ 5038878 w 5436614"/>
              <a:gd name="connsiteY3" fmla="*/ 466701 h 3905918"/>
              <a:gd name="connsiteX4" fmla="*/ 1010176 w 5436614"/>
              <a:gd name="connsiteY4" fmla="*/ 19557 h 3905918"/>
              <a:gd name="connsiteX5" fmla="*/ 140691 w 5436614"/>
              <a:gd name="connsiteY5" fmla="*/ 783491 h 3905918"/>
              <a:gd name="connsiteX6" fmla="*/ 308525 w 5436614"/>
              <a:gd name="connsiteY6" fmla="*/ 2939564 h 3905918"/>
              <a:gd name="connsiteX7" fmla="*/ 3039861 w 5436614"/>
              <a:gd name="connsiteY7" fmla="*/ 3409918 h 3905918"/>
              <a:gd name="connsiteX8" fmla="*/ 2617137 w 5436614"/>
              <a:gd name="connsiteY8" fmla="*/ 3905918 h 3905918"/>
              <a:gd name="connsiteX9" fmla="*/ 3573176 w 5436614"/>
              <a:gd name="connsiteY9" fmla="*/ 3367114 h 3905918"/>
              <a:gd name="connsiteX0" fmla="*/ 3573176 w 5436614"/>
              <a:gd name="connsiteY0" fmla="*/ 3367114 h 3843470"/>
              <a:gd name="connsiteX1" fmla="*/ 4830119 w 5436614"/>
              <a:gd name="connsiteY1" fmla="*/ 3086315 h 3843470"/>
              <a:gd name="connsiteX2" fmla="*/ 5436416 w 5436614"/>
              <a:gd name="connsiteY2" fmla="*/ 1525101 h 3843470"/>
              <a:gd name="connsiteX3" fmla="*/ 5038878 w 5436614"/>
              <a:gd name="connsiteY3" fmla="*/ 466701 h 3843470"/>
              <a:gd name="connsiteX4" fmla="*/ 1010176 w 5436614"/>
              <a:gd name="connsiteY4" fmla="*/ 19557 h 3843470"/>
              <a:gd name="connsiteX5" fmla="*/ 140691 w 5436614"/>
              <a:gd name="connsiteY5" fmla="*/ 783491 h 3843470"/>
              <a:gd name="connsiteX6" fmla="*/ 308525 w 5436614"/>
              <a:gd name="connsiteY6" fmla="*/ 2939564 h 3843470"/>
              <a:gd name="connsiteX7" fmla="*/ 3039861 w 5436614"/>
              <a:gd name="connsiteY7" fmla="*/ 3409918 h 3843470"/>
              <a:gd name="connsiteX8" fmla="*/ 3123040 w 5436614"/>
              <a:gd name="connsiteY8" fmla="*/ 3843470 h 3843470"/>
              <a:gd name="connsiteX9" fmla="*/ 3573176 w 5436614"/>
              <a:gd name="connsiteY9" fmla="*/ 3367114 h 3843470"/>
              <a:gd name="connsiteX0" fmla="*/ 3733585 w 5436599"/>
              <a:gd name="connsiteY0" fmla="*/ 3417073 h 3843470"/>
              <a:gd name="connsiteX1" fmla="*/ 4830119 w 5436599"/>
              <a:gd name="connsiteY1" fmla="*/ 3086315 h 3843470"/>
              <a:gd name="connsiteX2" fmla="*/ 5436416 w 5436599"/>
              <a:gd name="connsiteY2" fmla="*/ 1525101 h 3843470"/>
              <a:gd name="connsiteX3" fmla="*/ 5038878 w 5436599"/>
              <a:gd name="connsiteY3" fmla="*/ 466701 h 3843470"/>
              <a:gd name="connsiteX4" fmla="*/ 1010176 w 5436599"/>
              <a:gd name="connsiteY4" fmla="*/ 19557 h 3843470"/>
              <a:gd name="connsiteX5" fmla="*/ 140691 w 5436599"/>
              <a:gd name="connsiteY5" fmla="*/ 783491 h 3843470"/>
              <a:gd name="connsiteX6" fmla="*/ 308525 w 5436599"/>
              <a:gd name="connsiteY6" fmla="*/ 2939564 h 3843470"/>
              <a:gd name="connsiteX7" fmla="*/ 3039861 w 5436599"/>
              <a:gd name="connsiteY7" fmla="*/ 3409918 h 3843470"/>
              <a:gd name="connsiteX8" fmla="*/ 3123040 w 5436599"/>
              <a:gd name="connsiteY8" fmla="*/ 3843470 h 3843470"/>
              <a:gd name="connsiteX9" fmla="*/ 3733585 w 5436599"/>
              <a:gd name="connsiteY9" fmla="*/ 3417073 h 3843470"/>
              <a:gd name="connsiteX0" fmla="*/ 3745572 w 5448586"/>
              <a:gd name="connsiteY0" fmla="*/ 3417073 h 3843470"/>
              <a:gd name="connsiteX1" fmla="*/ 4842106 w 5448586"/>
              <a:gd name="connsiteY1" fmla="*/ 3086315 h 3843470"/>
              <a:gd name="connsiteX2" fmla="*/ 5448403 w 5448586"/>
              <a:gd name="connsiteY2" fmla="*/ 1525101 h 3843470"/>
              <a:gd name="connsiteX3" fmla="*/ 5050865 w 5448586"/>
              <a:gd name="connsiteY3" fmla="*/ 466701 h 3843470"/>
              <a:gd name="connsiteX4" fmla="*/ 1022163 w 5448586"/>
              <a:gd name="connsiteY4" fmla="*/ 19557 h 3843470"/>
              <a:gd name="connsiteX5" fmla="*/ 152678 w 5448586"/>
              <a:gd name="connsiteY5" fmla="*/ 783491 h 3843470"/>
              <a:gd name="connsiteX6" fmla="*/ 320512 w 5448586"/>
              <a:gd name="connsiteY6" fmla="*/ 2939564 h 3843470"/>
              <a:gd name="connsiteX7" fmla="*/ 3236934 w 5448586"/>
              <a:gd name="connsiteY7" fmla="*/ 3422408 h 3843470"/>
              <a:gd name="connsiteX8" fmla="*/ 3135027 w 5448586"/>
              <a:gd name="connsiteY8" fmla="*/ 3843470 h 3843470"/>
              <a:gd name="connsiteX9" fmla="*/ 3745572 w 5448586"/>
              <a:gd name="connsiteY9" fmla="*/ 3417073 h 3843470"/>
              <a:gd name="connsiteX0" fmla="*/ 3745572 w 5448586"/>
              <a:gd name="connsiteY0" fmla="*/ 3417073 h 3793511"/>
              <a:gd name="connsiteX1" fmla="*/ 4842106 w 5448586"/>
              <a:gd name="connsiteY1" fmla="*/ 3086315 h 3793511"/>
              <a:gd name="connsiteX2" fmla="*/ 5448403 w 5448586"/>
              <a:gd name="connsiteY2" fmla="*/ 1525101 h 3793511"/>
              <a:gd name="connsiteX3" fmla="*/ 5050865 w 5448586"/>
              <a:gd name="connsiteY3" fmla="*/ 466701 h 3793511"/>
              <a:gd name="connsiteX4" fmla="*/ 1022163 w 5448586"/>
              <a:gd name="connsiteY4" fmla="*/ 19557 h 3793511"/>
              <a:gd name="connsiteX5" fmla="*/ 152678 w 5448586"/>
              <a:gd name="connsiteY5" fmla="*/ 783491 h 3793511"/>
              <a:gd name="connsiteX6" fmla="*/ 320512 w 5448586"/>
              <a:gd name="connsiteY6" fmla="*/ 2939564 h 3793511"/>
              <a:gd name="connsiteX7" fmla="*/ 3236934 w 5448586"/>
              <a:gd name="connsiteY7" fmla="*/ 3422408 h 3793511"/>
              <a:gd name="connsiteX8" fmla="*/ 3233739 w 5448586"/>
              <a:gd name="connsiteY8" fmla="*/ 3793511 h 3793511"/>
              <a:gd name="connsiteX9" fmla="*/ 3745572 w 5448586"/>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850484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850484 w 5451779"/>
              <a:gd name="connsiteY9" fmla="*/ 3417073 h 3688651"/>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 name="connsiteX0" fmla="*/ 3873290 w 5474585"/>
              <a:gd name="connsiteY0" fmla="*/ 3417073 h 3663685"/>
              <a:gd name="connsiteX1" fmla="*/ 4950117 w 5474585"/>
              <a:gd name="connsiteY1" fmla="*/ 3061336 h 3663685"/>
              <a:gd name="connsiteX2" fmla="*/ 5470040 w 5474585"/>
              <a:gd name="connsiteY2" fmla="*/ 1525101 h 3663685"/>
              <a:gd name="connsiteX3" fmla="*/ 5072502 w 5474585"/>
              <a:gd name="connsiteY3" fmla="*/ 466701 h 3663685"/>
              <a:gd name="connsiteX4" fmla="*/ 1407509 w 5474585"/>
              <a:gd name="connsiteY4" fmla="*/ 19557 h 3663685"/>
              <a:gd name="connsiteX5" fmla="*/ 174315 w 5474585"/>
              <a:gd name="connsiteY5" fmla="*/ 783491 h 3663685"/>
              <a:gd name="connsiteX6" fmla="*/ 342149 w 5474585"/>
              <a:gd name="connsiteY6" fmla="*/ 2939564 h 3663685"/>
              <a:gd name="connsiteX7" fmla="*/ 3240656 w 5474585"/>
              <a:gd name="connsiteY7" fmla="*/ 3422408 h 3663685"/>
              <a:gd name="connsiteX8" fmla="*/ 3217996 w 5474585"/>
              <a:gd name="connsiteY8" fmla="*/ 3663685 h 3663685"/>
              <a:gd name="connsiteX9" fmla="*/ 3873290 w 5474585"/>
              <a:gd name="connsiteY9" fmla="*/ 3417073 h 3663685"/>
              <a:gd name="connsiteX0" fmla="*/ 3782561 w 5383856"/>
              <a:gd name="connsiteY0" fmla="*/ 3417073 h 3663685"/>
              <a:gd name="connsiteX1" fmla="*/ 4859388 w 5383856"/>
              <a:gd name="connsiteY1" fmla="*/ 3061336 h 3663685"/>
              <a:gd name="connsiteX2" fmla="*/ 5379311 w 5383856"/>
              <a:gd name="connsiteY2" fmla="*/ 1525101 h 3663685"/>
              <a:gd name="connsiteX3" fmla="*/ 4981773 w 5383856"/>
              <a:gd name="connsiteY3" fmla="*/ 466701 h 3663685"/>
              <a:gd name="connsiteX4" fmla="*/ 1316780 w 5383856"/>
              <a:gd name="connsiteY4" fmla="*/ 19557 h 3663685"/>
              <a:gd name="connsiteX5" fmla="*/ 271711 w 5383856"/>
              <a:gd name="connsiteY5" fmla="*/ 783491 h 3663685"/>
              <a:gd name="connsiteX6" fmla="*/ 251420 w 5383856"/>
              <a:gd name="connsiteY6" fmla="*/ 2939564 h 3663685"/>
              <a:gd name="connsiteX7" fmla="*/ 3149927 w 5383856"/>
              <a:gd name="connsiteY7" fmla="*/ 3422408 h 3663685"/>
              <a:gd name="connsiteX8" fmla="*/ 3127267 w 5383856"/>
              <a:gd name="connsiteY8" fmla="*/ 3663685 h 3663685"/>
              <a:gd name="connsiteX9" fmla="*/ 3782561 w 5383856"/>
              <a:gd name="connsiteY9" fmla="*/ 3417073 h 3663685"/>
              <a:gd name="connsiteX0" fmla="*/ 3580559 w 5181854"/>
              <a:gd name="connsiteY0" fmla="*/ 3417073 h 3663685"/>
              <a:gd name="connsiteX1" fmla="*/ 4657386 w 5181854"/>
              <a:gd name="connsiteY1" fmla="*/ 3061336 h 3663685"/>
              <a:gd name="connsiteX2" fmla="*/ 5177309 w 5181854"/>
              <a:gd name="connsiteY2" fmla="*/ 1525101 h 3663685"/>
              <a:gd name="connsiteX3" fmla="*/ 4779771 w 5181854"/>
              <a:gd name="connsiteY3" fmla="*/ 466701 h 3663685"/>
              <a:gd name="connsiteX4" fmla="*/ 1114778 w 5181854"/>
              <a:gd name="connsiteY4" fmla="*/ 19557 h 3663685"/>
              <a:gd name="connsiteX5" fmla="*/ 69709 w 5181854"/>
              <a:gd name="connsiteY5" fmla="*/ 783491 h 3663685"/>
              <a:gd name="connsiteX6" fmla="*/ 413129 w 5181854"/>
              <a:gd name="connsiteY6" fmla="*/ 3002561 h 3663685"/>
              <a:gd name="connsiteX7" fmla="*/ 2947925 w 5181854"/>
              <a:gd name="connsiteY7" fmla="*/ 3422408 h 3663685"/>
              <a:gd name="connsiteX8" fmla="*/ 2925265 w 5181854"/>
              <a:gd name="connsiteY8" fmla="*/ 3663685 h 3663685"/>
              <a:gd name="connsiteX9" fmla="*/ 3580559 w 5181854"/>
              <a:gd name="connsiteY9" fmla="*/ 3417073 h 3663685"/>
              <a:gd name="connsiteX0" fmla="*/ 3568134 w 5169429"/>
              <a:gd name="connsiteY0" fmla="*/ 3417073 h 3663685"/>
              <a:gd name="connsiteX1" fmla="*/ 4644961 w 5169429"/>
              <a:gd name="connsiteY1" fmla="*/ 3061336 h 3663685"/>
              <a:gd name="connsiteX2" fmla="*/ 5164884 w 5169429"/>
              <a:gd name="connsiteY2" fmla="*/ 1525101 h 3663685"/>
              <a:gd name="connsiteX3" fmla="*/ 4767346 w 5169429"/>
              <a:gd name="connsiteY3" fmla="*/ 466701 h 3663685"/>
              <a:gd name="connsiteX4" fmla="*/ 1102353 w 5169429"/>
              <a:gd name="connsiteY4" fmla="*/ 19557 h 3663685"/>
              <a:gd name="connsiteX5" fmla="*/ 57284 w 5169429"/>
              <a:gd name="connsiteY5" fmla="*/ 783491 h 3663685"/>
              <a:gd name="connsiteX6" fmla="*/ 438330 w 5169429"/>
              <a:gd name="connsiteY6" fmla="*/ 3020560 h 3663685"/>
              <a:gd name="connsiteX7" fmla="*/ 2935500 w 5169429"/>
              <a:gd name="connsiteY7" fmla="*/ 3422408 h 3663685"/>
              <a:gd name="connsiteX8" fmla="*/ 2912840 w 5169429"/>
              <a:gd name="connsiteY8" fmla="*/ 3663685 h 3663685"/>
              <a:gd name="connsiteX9" fmla="*/ 3568134 w 5169429"/>
              <a:gd name="connsiteY9" fmla="*/ 3417073 h 3663685"/>
              <a:gd name="connsiteX0" fmla="*/ 3568133 w 5169428"/>
              <a:gd name="connsiteY0" fmla="*/ 3417073 h 3663685"/>
              <a:gd name="connsiteX1" fmla="*/ 4644960 w 5169428"/>
              <a:gd name="connsiteY1" fmla="*/ 3061336 h 3663685"/>
              <a:gd name="connsiteX2" fmla="*/ 5164883 w 5169428"/>
              <a:gd name="connsiteY2" fmla="*/ 1525101 h 3663685"/>
              <a:gd name="connsiteX3" fmla="*/ 4767345 w 5169428"/>
              <a:gd name="connsiteY3" fmla="*/ 466701 h 3663685"/>
              <a:gd name="connsiteX4" fmla="*/ 1102352 w 5169428"/>
              <a:gd name="connsiteY4" fmla="*/ 19557 h 3663685"/>
              <a:gd name="connsiteX5" fmla="*/ 57283 w 5169428"/>
              <a:gd name="connsiteY5" fmla="*/ 783491 h 3663685"/>
              <a:gd name="connsiteX6" fmla="*/ 438329 w 5169428"/>
              <a:gd name="connsiteY6" fmla="*/ 2930565 h 3663685"/>
              <a:gd name="connsiteX7" fmla="*/ 2935499 w 5169428"/>
              <a:gd name="connsiteY7" fmla="*/ 3422408 h 3663685"/>
              <a:gd name="connsiteX8" fmla="*/ 2912839 w 5169428"/>
              <a:gd name="connsiteY8" fmla="*/ 3663685 h 3663685"/>
              <a:gd name="connsiteX9" fmla="*/ 3568133 w 5169428"/>
              <a:gd name="connsiteY9" fmla="*/ 3417073 h 3663685"/>
              <a:gd name="connsiteX0" fmla="*/ 3560828 w 5162123"/>
              <a:gd name="connsiteY0" fmla="*/ 3417073 h 3663685"/>
              <a:gd name="connsiteX1" fmla="*/ 4637655 w 5162123"/>
              <a:gd name="connsiteY1" fmla="*/ 3061336 h 3663685"/>
              <a:gd name="connsiteX2" fmla="*/ 5157578 w 5162123"/>
              <a:gd name="connsiteY2" fmla="*/ 1525101 h 3663685"/>
              <a:gd name="connsiteX3" fmla="*/ 4760040 w 5162123"/>
              <a:gd name="connsiteY3" fmla="*/ 466701 h 3663685"/>
              <a:gd name="connsiteX4" fmla="*/ 1095047 w 5162123"/>
              <a:gd name="connsiteY4" fmla="*/ 19557 h 3663685"/>
              <a:gd name="connsiteX5" fmla="*/ 49978 w 5162123"/>
              <a:gd name="connsiteY5" fmla="*/ 783491 h 3663685"/>
              <a:gd name="connsiteX6" fmla="*/ 456108 w 5162123"/>
              <a:gd name="connsiteY6" fmla="*/ 2921566 h 3663685"/>
              <a:gd name="connsiteX7" fmla="*/ 2928194 w 5162123"/>
              <a:gd name="connsiteY7" fmla="*/ 3422408 h 3663685"/>
              <a:gd name="connsiteX8" fmla="*/ 2905534 w 5162123"/>
              <a:gd name="connsiteY8" fmla="*/ 3663685 h 3663685"/>
              <a:gd name="connsiteX9" fmla="*/ 3560828 w 5162123"/>
              <a:gd name="connsiteY9" fmla="*/ 3417073 h 3663685"/>
              <a:gd name="connsiteX0" fmla="*/ 3560828 w 5157795"/>
              <a:gd name="connsiteY0" fmla="*/ 3417903 h 3664515"/>
              <a:gd name="connsiteX1" fmla="*/ 4637655 w 5157795"/>
              <a:gd name="connsiteY1" fmla="*/ 3062166 h 3664515"/>
              <a:gd name="connsiteX2" fmla="*/ 5157578 w 5157795"/>
              <a:gd name="connsiteY2" fmla="*/ 1525931 h 3664515"/>
              <a:gd name="connsiteX3" fmla="*/ 4672248 w 5157795"/>
              <a:gd name="connsiteY3" fmla="*/ 449532 h 3664515"/>
              <a:gd name="connsiteX4" fmla="*/ 1095047 w 5157795"/>
              <a:gd name="connsiteY4" fmla="*/ 20387 h 3664515"/>
              <a:gd name="connsiteX5" fmla="*/ 49978 w 5157795"/>
              <a:gd name="connsiteY5" fmla="*/ 784321 h 3664515"/>
              <a:gd name="connsiteX6" fmla="*/ 456108 w 5157795"/>
              <a:gd name="connsiteY6" fmla="*/ 2922396 h 3664515"/>
              <a:gd name="connsiteX7" fmla="*/ 2928194 w 5157795"/>
              <a:gd name="connsiteY7" fmla="*/ 3423238 h 3664515"/>
              <a:gd name="connsiteX8" fmla="*/ 2905534 w 5157795"/>
              <a:gd name="connsiteY8" fmla="*/ 3664515 h 3664515"/>
              <a:gd name="connsiteX9" fmla="*/ 3560828 w 5157795"/>
              <a:gd name="connsiteY9" fmla="*/ 3417903 h 3664515"/>
              <a:gd name="connsiteX0" fmla="*/ 3560828 w 5157966"/>
              <a:gd name="connsiteY0" fmla="*/ 3417903 h 3664515"/>
              <a:gd name="connsiteX1" fmla="*/ 4625113 w 5157966"/>
              <a:gd name="connsiteY1" fmla="*/ 2972172 h 3664515"/>
              <a:gd name="connsiteX2" fmla="*/ 5157578 w 5157966"/>
              <a:gd name="connsiteY2" fmla="*/ 1525931 h 3664515"/>
              <a:gd name="connsiteX3" fmla="*/ 4672248 w 5157966"/>
              <a:gd name="connsiteY3" fmla="*/ 449532 h 3664515"/>
              <a:gd name="connsiteX4" fmla="*/ 1095047 w 5157966"/>
              <a:gd name="connsiteY4" fmla="*/ 20387 h 3664515"/>
              <a:gd name="connsiteX5" fmla="*/ 49978 w 5157966"/>
              <a:gd name="connsiteY5" fmla="*/ 784321 h 3664515"/>
              <a:gd name="connsiteX6" fmla="*/ 456108 w 5157966"/>
              <a:gd name="connsiteY6" fmla="*/ 2922396 h 3664515"/>
              <a:gd name="connsiteX7" fmla="*/ 2928194 w 5157966"/>
              <a:gd name="connsiteY7" fmla="*/ 3423238 h 3664515"/>
              <a:gd name="connsiteX8" fmla="*/ 2905534 w 5157966"/>
              <a:gd name="connsiteY8" fmla="*/ 3664515 h 3664515"/>
              <a:gd name="connsiteX9" fmla="*/ 3560828 w 5157966"/>
              <a:gd name="connsiteY9" fmla="*/ 3417903 h 3664515"/>
              <a:gd name="connsiteX0" fmla="*/ 3560828 w 5157966"/>
              <a:gd name="connsiteY0" fmla="*/ 3417903 h 3664515"/>
              <a:gd name="connsiteX1" fmla="*/ 4625113 w 5157966"/>
              <a:gd name="connsiteY1" fmla="*/ 2972172 h 3664515"/>
              <a:gd name="connsiteX2" fmla="*/ 5157578 w 5157966"/>
              <a:gd name="connsiteY2" fmla="*/ 1606926 h 3664515"/>
              <a:gd name="connsiteX3" fmla="*/ 4672248 w 5157966"/>
              <a:gd name="connsiteY3" fmla="*/ 449532 h 3664515"/>
              <a:gd name="connsiteX4" fmla="*/ 1095047 w 5157966"/>
              <a:gd name="connsiteY4" fmla="*/ 20387 h 3664515"/>
              <a:gd name="connsiteX5" fmla="*/ 49978 w 5157966"/>
              <a:gd name="connsiteY5" fmla="*/ 784321 h 3664515"/>
              <a:gd name="connsiteX6" fmla="*/ 456108 w 5157966"/>
              <a:gd name="connsiteY6" fmla="*/ 2922396 h 3664515"/>
              <a:gd name="connsiteX7" fmla="*/ 2928194 w 5157966"/>
              <a:gd name="connsiteY7" fmla="*/ 3423238 h 3664515"/>
              <a:gd name="connsiteX8" fmla="*/ 2905534 w 5157966"/>
              <a:gd name="connsiteY8" fmla="*/ 3664515 h 3664515"/>
              <a:gd name="connsiteX9" fmla="*/ 3560828 w 5157966"/>
              <a:gd name="connsiteY9" fmla="*/ 3417903 h 3664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57966" h="3664515">
                <a:moveTo>
                  <a:pt x="3560828" y="3417903"/>
                </a:moveTo>
                <a:cubicBezTo>
                  <a:pt x="4020373" y="3449733"/>
                  <a:pt x="4358988" y="3274001"/>
                  <a:pt x="4625113" y="2972172"/>
                </a:cubicBezTo>
                <a:cubicBezTo>
                  <a:pt x="4891238" y="2670343"/>
                  <a:pt x="5149722" y="2027366"/>
                  <a:pt x="5157578" y="1606926"/>
                </a:cubicBezTo>
                <a:cubicBezTo>
                  <a:pt x="5165434" y="1186486"/>
                  <a:pt x="5055868" y="699491"/>
                  <a:pt x="4672248" y="449532"/>
                </a:cubicBezTo>
                <a:cubicBezTo>
                  <a:pt x="4230479" y="245182"/>
                  <a:pt x="2144491" y="-85439"/>
                  <a:pt x="1095047" y="20387"/>
                </a:cubicBezTo>
                <a:cubicBezTo>
                  <a:pt x="609596" y="84599"/>
                  <a:pt x="156468" y="300653"/>
                  <a:pt x="49978" y="784321"/>
                </a:cubicBezTo>
                <a:cubicBezTo>
                  <a:pt x="-56512" y="1267989"/>
                  <a:pt x="-23595" y="2482577"/>
                  <a:pt x="456108" y="2922396"/>
                </a:cubicBezTo>
                <a:cubicBezTo>
                  <a:pt x="935811" y="3362215"/>
                  <a:pt x="1626172" y="3439085"/>
                  <a:pt x="2928194" y="3423238"/>
                </a:cubicBezTo>
                <a:cubicBezTo>
                  <a:pt x="2961858" y="3542568"/>
                  <a:pt x="2958691" y="3539928"/>
                  <a:pt x="2905534" y="3664515"/>
                </a:cubicBezTo>
                <a:cubicBezTo>
                  <a:pt x="3294758" y="3581805"/>
                  <a:pt x="3560828" y="3417903"/>
                  <a:pt x="3560828" y="3417903"/>
                </a:cubicBezTo>
                <a:close/>
              </a:path>
            </a:pathLst>
          </a:custGeom>
          <a:noFill/>
          <a:ln w="19050" cap="flat">
            <a:solidFill>
              <a:schemeClr val="tx1"/>
            </a:solidFill>
            <a:prstDash val="solid"/>
            <a:miter/>
          </a:ln>
        </p:spPr>
        <p:txBody>
          <a:bodyPr rtlCol="0" anchor="ctr"/>
          <a:lstStyle/>
          <a:p>
            <a:endParaRPr lang="en-US"/>
          </a:p>
        </p:txBody>
      </p:sp>
    </p:spTree>
    <p:extLst>
      <p:ext uri="{BB962C8B-B14F-4D97-AF65-F5344CB8AC3E}">
        <p14:creationId xmlns:p14="http://schemas.microsoft.com/office/powerpoint/2010/main" val="4290484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B01E2C5-7121-B948-7890-E11826160ABC}"/>
            </a:ext>
          </a:extLst>
        </p:cNvPr>
        <p:cNvGrpSpPr/>
        <p:nvPr/>
      </p:nvGrpSpPr>
      <p:grpSpPr>
        <a:xfrm>
          <a:off x="0" y="0"/>
          <a:ext cx="0" cy="0"/>
          <a:chOff x="0" y="0"/>
          <a:chExt cx="0" cy="0"/>
        </a:xfrm>
      </p:grpSpPr>
      <p:sp>
        <p:nvSpPr>
          <p:cNvPr id="7" name="Freeform: Shape 6">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11" name="Rectangle 10">
            <a:extLst>
              <a:ext uri="{FF2B5EF4-FFF2-40B4-BE49-F238E27FC236}">
                <a16:creationId xmlns:a16="http://schemas.microsoft.com/office/drawing/2014/main" id="{57FDDC53-8DE6-4F4C-B6B4-4FA2A876C5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23AD053B-137E-47B4-997C-C91AE70CE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000" flipH="1">
            <a:off x="1441932" y="958443"/>
            <a:ext cx="9361145" cy="4365520"/>
          </a:xfrm>
          <a:custGeom>
            <a:avLst/>
            <a:gdLst>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405213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3171"/>
              <a:gd name="connsiteX1" fmla="*/ 9719033 w 9735159"/>
              <a:gd name="connsiteY1" fmla="*/ 122134 h 4583171"/>
              <a:gd name="connsiteX2" fmla="*/ 9675361 w 9735159"/>
              <a:gd name="connsiteY2" fmla="*/ 1854278 h 4583171"/>
              <a:gd name="connsiteX3" fmla="*/ 9667887 w 9735159"/>
              <a:gd name="connsiteY3" fmla="*/ 4129680 h 4583171"/>
              <a:gd name="connsiteX4" fmla="*/ 9156509 w 9735159"/>
              <a:gd name="connsiteY4" fmla="*/ 4179051 h 4583171"/>
              <a:gd name="connsiteX5" fmla="*/ 8374371 w 9735159"/>
              <a:gd name="connsiteY5" fmla="*/ 4200672 h 4583171"/>
              <a:gd name="connsiteX6" fmla="*/ 7989742 w 9735159"/>
              <a:gd name="connsiteY6" fmla="*/ 4205904 h 4583171"/>
              <a:gd name="connsiteX7" fmla="*/ 7685624 w 9735159"/>
              <a:gd name="connsiteY7" fmla="*/ 4466489 h 4583171"/>
              <a:gd name="connsiteX8" fmla="*/ 7189698 w 9735159"/>
              <a:gd name="connsiteY8" fmla="*/ 4582555 h 4583171"/>
              <a:gd name="connsiteX9" fmla="*/ 7423142 w 9735159"/>
              <a:gd name="connsiteY9" fmla="*/ 4218401 h 4583171"/>
              <a:gd name="connsiteX10" fmla="*/ 7322085 w 9735159"/>
              <a:gd name="connsiteY10" fmla="*/ 4198994 h 4583171"/>
              <a:gd name="connsiteX11" fmla="*/ 5976239 w 9735159"/>
              <a:gd name="connsiteY11" fmla="*/ 4198994 h 4583171"/>
              <a:gd name="connsiteX12" fmla="*/ 5703149 w 9735159"/>
              <a:gd name="connsiteY12" fmla="*/ 4203217 h 4583171"/>
              <a:gd name="connsiteX13" fmla="*/ 204518 w 9735159"/>
              <a:gd name="connsiteY13" fmla="*/ 4241988 h 4583171"/>
              <a:gd name="connsiteX14" fmla="*/ 45709 w 9735159"/>
              <a:gd name="connsiteY14" fmla="*/ 2519688 h 4583171"/>
              <a:gd name="connsiteX15" fmla="*/ 0 w 9735159"/>
              <a:gd name="connsiteY15" fmla="*/ 105770 h 4583171"/>
              <a:gd name="connsiteX16" fmla="*/ 6334131 w 9735159"/>
              <a:gd name="connsiteY16" fmla="*/ 49746 h 4583171"/>
              <a:gd name="connsiteX17" fmla="*/ 8936301 w 9735159"/>
              <a:gd name="connsiteY17" fmla="*/ 9904 h 4583171"/>
              <a:gd name="connsiteX18" fmla="*/ 9439106 w 9735159"/>
              <a:gd name="connsiteY18" fmla="*/ 1 h 4583171"/>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23142 w 9735159"/>
              <a:gd name="connsiteY9" fmla="*/ 4218401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169685 w 9735159"/>
              <a:gd name="connsiteY10" fmla="*/ 4210283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29680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78"/>
              <a:gd name="connsiteX1" fmla="*/ 9719033 w 9735159"/>
              <a:gd name="connsiteY1" fmla="*/ 122134 h 4583178"/>
              <a:gd name="connsiteX2" fmla="*/ 9675361 w 9735159"/>
              <a:gd name="connsiteY2" fmla="*/ 1854278 h 4583178"/>
              <a:gd name="connsiteX3" fmla="*/ 9667887 w 9735159"/>
              <a:gd name="connsiteY3" fmla="*/ 4157902 h 4583178"/>
              <a:gd name="connsiteX4" fmla="*/ 9156509 w 9735159"/>
              <a:gd name="connsiteY4" fmla="*/ 4179051 h 4583178"/>
              <a:gd name="connsiteX5" fmla="*/ 8374371 w 9735159"/>
              <a:gd name="connsiteY5" fmla="*/ 4200672 h 4583178"/>
              <a:gd name="connsiteX6" fmla="*/ 7989742 w 9735159"/>
              <a:gd name="connsiteY6" fmla="*/ 4205904 h 4583178"/>
              <a:gd name="connsiteX7" fmla="*/ 7189698 w 9735159"/>
              <a:gd name="connsiteY7" fmla="*/ 4582555 h 4583178"/>
              <a:gd name="connsiteX8" fmla="*/ 7389118 w 9735159"/>
              <a:gd name="connsiteY8" fmla="*/ 4221461 h 4583178"/>
              <a:gd name="connsiteX9" fmla="*/ 7169685 w 9735159"/>
              <a:gd name="connsiteY9" fmla="*/ 4210283 h 4583178"/>
              <a:gd name="connsiteX10" fmla="*/ 5703149 w 9735159"/>
              <a:gd name="connsiteY10" fmla="*/ 4203217 h 4583178"/>
              <a:gd name="connsiteX11" fmla="*/ 204518 w 9735159"/>
              <a:gd name="connsiteY11" fmla="*/ 4241988 h 4583178"/>
              <a:gd name="connsiteX12" fmla="*/ 45709 w 9735159"/>
              <a:gd name="connsiteY12" fmla="*/ 2519688 h 4583178"/>
              <a:gd name="connsiteX13" fmla="*/ 0 w 9735159"/>
              <a:gd name="connsiteY13" fmla="*/ 105770 h 4583178"/>
              <a:gd name="connsiteX14" fmla="*/ 6334131 w 9735159"/>
              <a:gd name="connsiteY14" fmla="*/ 49746 h 4583178"/>
              <a:gd name="connsiteX15" fmla="*/ 8936301 w 9735159"/>
              <a:gd name="connsiteY15" fmla="*/ 9904 h 4583178"/>
              <a:gd name="connsiteX16" fmla="*/ 9439106 w 9735159"/>
              <a:gd name="connsiteY16" fmla="*/ 1 h 4583178"/>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204518 w 9702102"/>
              <a:gd name="connsiteY11" fmla="*/ 4245444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941688 w 9702102"/>
              <a:gd name="connsiteY10" fmla="*/ 4246430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52358 w 9715354"/>
              <a:gd name="connsiteY0" fmla="*/ 3457 h 4586634"/>
              <a:gd name="connsiteX1" fmla="*/ 9680769 w 9715354"/>
              <a:gd name="connsiteY1" fmla="*/ 99832 h 4586634"/>
              <a:gd name="connsiteX2" fmla="*/ 9688613 w 9715354"/>
              <a:gd name="connsiteY2" fmla="*/ 1857734 h 4586634"/>
              <a:gd name="connsiteX3" fmla="*/ 9681139 w 9715354"/>
              <a:gd name="connsiteY3" fmla="*/ 4161358 h 4586634"/>
              <a:gd name="connsiteX4" fmla="*/ 9169761 w 9715354"/>
              <a:gd name="connsiteY4" fmla="*/ 4182507 h 4586634"/>
              <a:gd name="connsiteX5" fmla="*/ 8387623 w 9715354"/>
              <a:gd name="connsiteY5" fmla="*/ 4204128 h 4586634"/>
              <a:gd name="connsiteX6" fmla="*/ 8002994 w 9715354"/>
              <a:gd name="connsiteY6" fmla="*/ 4209360 h 4586634"/>
              <a:gd name="connsiteX7" fmla="*/ 7202950 w 9715354"/>
              <a:gd name="connsiteY7" fmla="*/ 4586011 h 4586634"/>
              <a:gd name="connsiteX8" fmla="*/ 7402370 w 9715354"/>
              <a:gd name="connsiteY8" fmla="*/ 4224917 h 4586634"/>
              <a:gd name="connsiteX9" fmla="*/ 7182937 w 9715354"/>
              <a:gd name="connsiteY9" fmla="*/ 4213739 h 4586634"/>
              <a:gd name="connsiteX10" fmla="*/ 5954940 w 9715354"/>
              <a:gd name="connsiteY10" fmla="*/ 4246430 h 4586634"/>
              <a:gd name="connsiteX11" fmla="*/ 204518 w 9715354"/>
              <a:gd name="connsiteY11" fmla="*/ 4298452 h 4586634"/>
              <a:gd name="connsiteX12" fmla="*/ 58961 w 9715354"/>
              <a:gd name="connsiteY12" fmla="*/ 2523144 h 4586634"/>
              <a:gd name="connsiteX13" fmla="*/ 0 w 9715354"/>
              <a:gd name="connsiteY13" fmla="*/ 29712 h 4586634"/>
              <a:gd name="connsiteX14" fmla="*/ 6347383 w 9715354"/>
              <a:gd name="connsiteY14" fmla="*/ 53202 h 4586634"/>
              <a:gd name="connsiteX15" fmla="*/ 8949553 w 9715354"/>
              <a:gd name="connsiteY15" fmla="*/ 13360 h 4586634"/>
              <a:gd name="connsiteX16" fmla="*/ 9452358 w 9715354"/>
              <a:gd name="connsiteY16" fmla="*/ 3457 h 4586634"/>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530791 w 9793787"/>
              <a:gd name="connsiteY0" fmla="*/ 166219 h 4749355"/>
              <a:gd name="connsiteX1" fmla="*/ 9759202 w 9793787"/>
              <a:gd name="connsiteY1" fmla="*/ 262594 h 4749355"/>
              <a:gd name="connsiteX2" fmla="*/ 9767046 w 9793787"/>
              <a:gd name="connsiteY2" fmla="*/ 2020496 h 4749355"/>
              <a:gd name="connsiteX3" fmla="*/ 9759572 w 9793787"/>
              <a:gd name="connsiteY3" fmla="*/ 4324120 h 4749355"/>
              <a:gd name="connsiteX4" fmla="*/ 9248194 w 9793787"/>
              <a:gd name="connsiteY4" fmla="*/ 4345269 h 4749355"/>
              <a:gd name="connsiteX5" fmla="*/ 8466056 w 9793787"/>
              <a:gd name="connsiteY5" fmla="*/ 4366890 h 4749355"/>
              <a:gd name="connsiteX6" fmla="*/ 8081427 w 9793787"/>
              <a:gd name="connsiteY6" fmla="*/ 4372122 h 4749355"/>
              <a:gd name="connsiteX7" fmla="*/ 7281383 w 9793787"/>
              <a:gd name="connsiteY7" fmla="*/ 4748773 h 4749355"/>
              <a:gd name="connsiteX8" fmla="*/ 7451928 w 9793787"/>
              <a:gd name="connsiteY8" fmla="*/ 4368428 h 4749355"/>
              <a:gd name="connsiteX9" fmla="*/ 7261370 w 9793787"/>
              <a:gd name="connsiteY9" fmla="*/ 4376501 h 4749355"/>
              <a:gd name="connsiteX10" fmla="*/ 6033373 w 9793787"/>
              <a:gd name="connsiteY10" fmla="*/ 4409192 h 4749355"/>
              <a:gd name="connsiteX11" fmla="*/ 282951 w 9793787"/>
              <a:gd name="connsiteY11" fmla="*/ 4461214 h 4749355"/>
              <a:gd name="connsiteX12" fmla="*/ 137394 w 9793787"/>
              <a:gd name="connsiteY12" fmla="*/ 2685906 h 4749355"/>
              <a:gd name="connsiteX13" fmla="*/ 78433 w 9793787"/>
              <a:gd name="connsiteY13" fmla="*/ 192474 h 4749355"/>
              <a:gd name="connsiteX14" fmla="*/ 650812 w 9793787"/>
              <a:gd name="connsiteY14" fmla="*/ 172339 h 4749355"/>
              <a:gd name="connsiteX15" fmla="*/ 6425816 w 9793787"/>
              <a:gd name="connsiteY15" fmla="*/ 215964 h 4749355"/>
              <a:gd name="connsiteX16" fmla="*/ 9027986 w 9793787"/>
              <a:gd name="connsiteY16" fmla="*/ 176122 h 4749355"/>
              <a:gd name="connsiteX17" fmla="*/ 9530791 w 9793787"/>
              <a:gd name="connsiteY17" fmla="*/ 166219 h 4749355"/>
              <a:gd name="connsiteX0" fmla="*/ 9543478 w 9806474"/>
              <a:gd name="connsiteY0" fmla="*/ 3458 h 4586594"/>
              <a:gd name="connsiteX1" fmla="*/ 9771889 w 9806474"/>
              <a:gd name="connsiteY1" fmla="*/ 99833 h 4586594"/>
              <a:gd name="connsiteX2" fmla="*/ 9779733 w 9806474"/>
              <a:gd name="connsiteY2" fmla="*/ 1857735 h 4586594"/>
              <a:gd name="connsiteX3" fmla="*/ 9772259 w 9806474"/>
              <a:gd name="connsiteY3" fmla="*/ 4161359 h 4586594"/>
              <a:gd name="connsiteX4" fmla="*/ 9260881 w 9806474"/>
              <a:gd name="connsiteY4" fmla="*/ 4182508 h 4586594"/>
              <a:gd name="connsiteX5" fmla="*/ 8478743 w 9806474"/>
              <a:gd name="connsiteY5" fmla="*/ 4204129 h 4586594"/>
              <a:gd name="connsiteX6" fmla="*/ 8094114 w 9806474"/>
              <a:gd name="connsiteY6" fmla="*/ 4209361 h 4586594"/>
              <a:gd name="connsiteX7" fmla="*/ 7294070 w 9806474"/>
              <a:gd name="connsiteY7" fmla="*/ 4586012 h 4586594"/>
              <a:gd name="connsiteX8" fmla="*/ 7464615 w 9806474"/>
              <a:gd name="connsiteY8" fmla="*/ 4205667 h 4586594"/>
              <a:gd name="connsiteX9" fmla="*/ 7274057 w 9806474"/>
              <a:gd name="connsiteY9" fmla="*/ 4213740 h 4586594"/>
              <a:gd name="connsiteX10" fmla="*/ 6046060 w 9806474"/>
              <a:gd name="connsiteY10" fmla="*/ 4246431 h 4586594"/>
              <a:gd name="connsiteX11" fmla="*/ 295638 w 9806474"/>
              <a:gd name="connsiteY11" fmla="*/ 4298453 h 4586594"/>
              <a:gd name="connsiteX12" fmla="*/ 150081 w 9806474"/>
              <a:gd name="connsiteY12" fmla="*/ 2523145 h 4586594"/>
              <a:gd name="connsiteX13" fmla="*/ 66257 w 9806474"/>
              <a:gd name="connsiteY13" fmla="*/ 476529 h 4586594"/>
              <a:gd name="connsiteX14" fmla="*/ 663499 w 9806474"/>
              <a:gd name="connsiteY14" fmla="*/ 9578 h 4586594"/>
              <a:gd name="connsiteX15" fmla="*/ 6438503 w 9806474"/>
              <a:gd name="connsiteY15" fmla="*/ 53203 h 4586594"/>
              <a:gd name="connsiteX16" fmla="*/ 9040673 w 9806474"/>
              <a:gd name="connsiteY16" fmla="*/ 13361 h 4586594"/>
              <a:gd name="connsiteX17" fmla="*/ 9543478 w 9806474"/>
              <a:gd name="connsiteY17" fmla="*/ 3458 h 4586594"/>
              <a:gd name="connsiteX0" fmla="*/ 9502853 w 9765849"/>
              <a:gd name="connsiteY0" fmla="*/ 3458 h 4586594"/>
              <a:gd name="connsiteX1" fmla="*/ 9731264 w 9765849"/>
              <a:gd name="connsiteY1" fmla="*/ 99833 h 4586594"/>
              <a:gd name="connsiteX2" fmla="*/ 9739108 w 9765849"/>
              <a:gd name="connsiteY2" fmla="*/ 1857735 h 4586594"/>
              <a:gd name="connsiteX3" fmla="*/ 9731634 w 9765849"/>
              <a:gd name="connsiteY3" fmla="*/ 4161359 h 4586594"/>
              <a:gd name="connsiteX4" fmla="*/ 9220256 w 9765849"/>
              <a:gd name="connsiteY4" fmla="*/ 4182508 h 4586594"/>
              <a:gd name="connsiteX5" fmla="*/ 8438118 w 9765849"/>
              <a:gd name="connsiteY5" fmla="*/ 4204129 h 4586594"/>
              <a:gd name="connsiteX6" fmla="*/ 8053489 w 9765849"/>
              <a:gd name="connsiteY6" fmla="*/ 4209361 h 4586594"/>
              <a:gd name="connsiteX7" fmla="*/ 7253445 w 9765849"/>
              <a:gd name="connsiteY7" fmla="*/ 4586012 h 4586594"/>
              <a:gd name="connsiteX8" fmla="*/ 7423990 w 9765849"/>
              <a:gd name="connsiteY8" fmla="*/ 4205667 h 4586594"/>
              <a:gd name="connsiteX9" fmla="*/ 7233432 w 9765849"/>
              <a:gd name="connsiteY9" fmla="*/ 4213740 h 4586594"/>
              <a:gd name="connsiteX10" fmla="*/ 6005435 w 9765849"/>
              <a:gd name="connsiteY10" fmla="*/ 4246431 h 4586594"/>
              <a:gd name="connsiteX11" fmla="*/ 255013 w 9765849"/>
              <a:gd name="connsiteY11" fmla="*/ 4298453 h 4586594"/>
              <a:gd name="connsiteX12" fmla="*/ 109456 w 9765849"/>
              <a:gd name="connsiteY12" fmla="*/ 2523145 h 4586594"/>
              <a:gd name="connsiteX13" fmla="*/ 25632 w 9765849"/>
              <a:gd name="connsiteY13" fmla="*/ 476529 h 4586594"/>
              <a:gd name="connsiteX14" fmla="*/ 622874 w 9765849"/>
              <a:gd name="connsiteY14" fmla="*/ 9578 h 4586594"/>
              <a:gd name="connsiteX15" fmla="*/ 6397878 w 9765849"/>
              <a:gd name="connsiteY15" fmla="*/ 53203 h 4586594"/>
              <a:gd name="connsiteX16" fmla="*/ 9000048 w 9765849"/>
              <a:gd name="connsiteY16" fmla="*/ 13361 h 4586594"/>
              <a:gd name="connsiteX17" fmla="*/ 9502853 w 9765849"/>
              <a:gd name="connsiteY17" fmla="*/ 3458 h 4586594"/>
              <a:gd name="connsiteX0" fmla="*/ 9693055 w 9956051"/>
              <a:gd name="connsiteY0" fmla="*/ 3458 h 4586594"/>
              <a:gd name="connsiteX1" fmla="*/ 9921466 w 9956051"/>
              <a:gd name="connsiteY1" fmla="*/ 99833 h 4586594"/>
              <a:gd name="connsiteX2" fmla="*/ 9929310 w 9956051"/>
              <a:gd name="connsiteY2" fmla="*/ 1857735 h 4586594"/>
              <a:gd name="connsiteX3" fmla="*/ 9921836 w 9956051"/>
              <a:gd name="connsiteY3" fmla="*/ 4161359 h 4586594"/>
              <a:gd name="connsiteX4" fmla="*/ 9410458 w 9956051"/>
              <a:gd name="connsiteY4" fmla="*/ 4182508 h 4586594"/>
              <a:gd name="connsiteX5" fmla="*/ 8628320 w 9956051"/>
              <a:gd name="connsiteY5" fmla="*/ 4204129 h 4586594"/>
              <a:gd name="connsiteX6" fmla="*/ 8243691 w 9956051"/>
              <a:gd name="connsiteY6" fmla="*/ 4209361 h 4586594"/>
              <a:gd name="connsiteX7" fmla="*/ 7443647 w 9956051"/>
              <a:gd name="connsiteY7" fmla="*/ 4586012 h 4586594"/>
              <a:gd name="connsiteX8" fmla="*/ 7614192 w 9956051"/>
              <a:gd name="connsiteY8" fmla="*/ 4205667 h 4586594"/>
              <a:gd name="connsiteX9" fmla="*/ 7423634 w 9956051"/>
              <a:gd name="connsiteY9" fmla="*/ 4213740 h 4586594"/>
              <a:gd name="connsiteX10" fmla="*/ 6195637 w 9956051"/>
              <a:gd name="connsiteY10" fmla="*/ 4246431 h 4586594"/>
              <a:gd name="connsiteX11" fmla="*/ 445215 w 9956051"/>
              <a:gd name="connsiteY11" fmla="*/ 4298453 h 4586594"/>
              <a:gd name="connsiteX12" fmla="*/ 299658 w 9956051"/>
              <a:gd name="connsiteY12" fmla="*/ 2523145 h 4586594"/>
              <a:gd name="connsiteX13" fmla="*/ 215834 w 9956051"/>
              <a:gd name="connsiteY13" fmla="*/ 476529 h 4586594"/>
              <a:gd name="connsiteX14" fmla="*/ 399481 w 9956051"/>
              <a:gd name="connsiteY14" fmla="*/ 16797 h 4586594"/>
              <a:gd name="connsiteX15" fmla="*/ 6588080 w 9956051"/>
              <a:gd name="connsiteY15" fmla="*/ 53203 h 4586594"/>
              <a:gd name="connsiteX16" fmla="*/ 9190250 w 9956051"/>
              <a:gd name="connsiteY16" fmla="*/ 13361 h 4586594"/>
              <a:gd name="connsiteX17" fmla="*/ 9693055 w 9956051"/>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511995 w 9774991"/>
              <a:gd name="connsiteY0" fmla="*/ 3458 h 4586594"/>
              <a:gd name="connsiteX1" fmla="*/ 9740406 w 9774991"/>
              <a:gd name="connsiteY1" fmla="*/ 99833 h 4586594"/>
              <a:gd name="connsiteX2" fmla="*/ 9748250 w 9774991"/>
              <a:gd name="connsiteY2" fmla="*/ 1857735 h 4586594"/>
              <a:gd name="connsiteX3" fmla="*/ 9740776 w 9774991"/>
              <a:gd name="connsiteY3" fmla="*/ 4161359 h 4586594"/>
              <a:gd name="connsiteX4" fmla="*/ 9229398 w 9774991"/>
              <a:gd name="connsiteY4" fmla="*/ 4182508 h 4586594"/>
              <a:gd name="connsiteX5" fmla="*/ 8447260 w 9774991"/>
              <a:gd name="connsiteY5" fmla="*/ 4204129 h 4586594"/>
              <a:gd name="connsiteX6" fmla="*/ 8062631 w 9774991"/>
              <a:gd name="connsiteY6" fmla="*/ 4209361 h 4586594"/>
              <a:gd name="connsiteX7" fmla="*/ 7262587 w 9774991"/>
              <a:gd name="connsiteY7" fmla="*/ 4586012 h 4586594"/>
              <a:gd name="connsiteX8" fmla="*/ 7433132 w 9774991"/>
              <a:gd name="connsiteY8" fmla="*/ 4205667 h 4586594"/>
              <a:gd name="connsiteX9" fmla="*/ 7242574 w 9774991"/>
              <a:gd name="connsiteY9" fmla="*/ 4213740 h 4586594"/>
              <a:gd name="connsiteX10" fmla="*/ 6014577 w 9774991"/>
              <a:gd name="connsiteY10" fmla="*/ 4246431 h 4586594"/>
              <a:gd name="connsiteX11" fmla="*/ 264155 w 9774991"/>
              <a:gd name="connsiteY11" fmla="*/ 4298453 h 4586594"/>
              <a:gd name="connsiteX12" fmla="*/ 118598 w 9774991"/>
              <a:gd name="connsiteY12" fmla="*/ 2523145 h 4586594"/>
              <a:gd name="connsiteX13" fmla="*/ 34774 w 9774991"/>
              <a:gd name="connsiteY13" fmla="*/ 476529 h 4586594"/>
              <a:gd name="connsiteX14" fmla="*/ 187098 w 9774991"/>
              <a:gd name="connsiteY14" fmla="*/ 93555 h 4586594"/>
              <a:gd name="connsiteX15" fmla="*/ 6407020 w 9774991"/>
              <a:gd name="connsiteY15" fmla="*/ 53203 h 4586594"/>
              <a:gd name="connsiteX16" fmla="*/ 9009190 w 9774991"/>
              <a:gd name="connsiteY16" fmla="*/ 13361 h 4586594"/>
              <a:gd name="connsiteX17" fmla="*/ 9511995 w 9774991"/>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77082 w 9745053"/>
              <a:gd name="connsiteY15" fmla="*/ 53203 h 4586594"/>
              <a:gd name="connsiteX16" fmla="*/ 8979252 w 9745053"/>
              <a:gd name="connsiteY16" fmla="*/ 13361 h 4586594"/>
              <a:gd name="connsiteX17" fmla="*/ 9482057 w 9745053"/>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87207 w 9745053"/>
              <a:gd name="connsiteY15" fmla="*/ 9477 h 4586594"/>
              <a:gd name="connsiteX16" fmla="*/ 8979252 w 9745053"/>
              <a:gd name="connsiteY16" fmla="*/ 13361 h 4586594"/>
              <a:gd name="connsiteX17" fmla="*/ 9482057 w 9745053"/>
              <a:gd name="connsiteY17" fmla="*/ 3458 h 4586594"/>
              <a:gd name="connsiteX0" fmla="*/ 9481430 w 9744426"/>
              <a:gd name="connsiteY0" fmla="*/ 3458 h 4586594"/>
              <a:gd name="connsiteX1" fmla="*/ 9709841 w 9744426"/>
              <a:gd name="connsiteY1" fmla="*/ 99833 h 4586594"/>
              <a:gd name="connsiteX2" fmla="*/ 9717685 w 9744426"/>
              <a:gd name="connsiteY2" fmla="*/ 1857735 h 4586594"/>
              <a:gd name="connsiteX3" fmla="*/ 9710211 w 9744426"/>
              <a:gd name="connsiteY3" fmla="*/ 4161359 h 4586594"/>
              <a:gd name="connsiteX4" fmla="*/ 9198833 w 9744426"/>
              <a:gd name="connsiteY4" fmla="*/ 4182508 h 4586594"/>
              <a:gd name="connsiteX5" fmla="*/ 8416695 w 9744426"/>
              <a:gd name="connsiteY5" fmla="*/ 4204129 h 4586594"/>
              <a:gd name="connsiteX6" fmla="*/ 8032066 w 9744426"/>
              <a:gd name="connsiteY6" fmla="*/ 4209361 h 4586594"/>
              <a:gd name="connsiteX7" fmla="*/ 7232022 w 9744426"/>
              <a:gd name="connsiteY7" fmla="*/ 4586012 h 4586594"/>
              <a:gd name="connsiteX8" fmla="*/ 7402567 w 9744426"/>
              <a:gd name="connsiteY8" fmla="*/ 4205667 h 4586594"/>
              <a:gd name="connsiteX9" fmla="*/ 7212009 w 9744426"/>
              <a:gd name="connsiteY9" fmla="*/ 4213740 h 4586594"/>
              <a:gd name="connsiteX10" fmla="*/ 5984012 w 9744426"/>
              <a:gd name="connsiteY10" fmla="*/ 4246431 h 4586594"/>
              <a:gd name="connsiteX11" fmla="*/ 233590 w 9744426"/>
              <a:gd name="connsiteY11" fmla="*/ 4298453 h 4586594"/>
              <a:gd name="connsiteX12" fmla="*/ 88033 w 9744426"/>
              <a:gd name="connsiteY12" fmla="*/ 2523145 h 4586594"/>
              <a:gd name="connsiteX13" fmla="*/ 5158 w 9744426"/>
              <a:gd name="connsiteY13" fmla="*/ 530948 h 4586594"/>
              <a:gd name="connsiteX14" fmla="*/ 156533 w 9744426"/>
              <a:gd name="connsiteY14" fmla="*/ 93555 h 4586594"/>
              <a:gd name="connsiteX15" fmla="*/ 6386580 w 9744426"/>
              <a:gd name="connsiteY15" fmla="*/ 9477 h 4586594"/>
              <a:gd name="connsiteX16" fmla="*/ 8978625 w 9744426"/>
              <a:gd name="connsiteY16" fmla="*/ 13361 h 4586594"/>
              <a:gd name="connsiteX17" fmla="*/ 9481430 w 9744426"/>
              <a:gd name="connsiteY17" fmla="*/ 3458 h 4586594"/>
              <a:gd name="connsiteX0" fmla="*/ 9481117 w 9744113"/>
              <a:gd name="connsiteY0" fmla="*/ 3458 h 4586594"/>
              <a:gd name="connsiteX1" fmla="*/ 9709528 w 9744113"/>
              <a:gd name="connsiteY1" fmla="*/ 99833 h 4586594"/>
              <a:gd name="connsiteX2" fmla="*/ 9717372 w 9744113"/>
              <a:gd name="connsiteY2" fmla="*/ 1857735 h 4586594"/>
              <a:gd name="connsiteX3" fmla="*/ 9709898 w 9744113"/>
              <a:gd name="connsiteY3" fmla="*/ 4161359 h 4586594"/>
              <a:gd name="connsiteX4" fmla="*/ 9198520 w 9744113"/>
              <a:gd name="connsiteY4" fmla="*/ 4182508 h 4586594"/>
              <a:gd name="connsiteX5" fmla="*/ 8416382 w 9744113"/>
              <a:gd name="connsiteY5" fmla="*/ 4204129 h 4586594"/>
              <a:gd name="connsiteX6" fmla="*/ 8031753 w 9744113"/>
              <a:gd name="connsiteY6" fmla="*/ 4209361 h 4586594"/>
              <a:gd name="connsiteX7" fmla="*/ 7231709 w 9744113"/>
              <a:gd name="connsiteY7" fmla="*/ 4586012 h 4586594"/>
              <a:gd name="connsiteX8" fmla="*/ 7402254 w 9744113"/>
              <a:gd name="connsiteY8" fmla="*/ 4205667 h 4586594"/>
              <a:gd name="connsiteX9" fmla="*/ 7211696 w 9744113"/>
              <a:gd name="connsiteY9" fmla="*/ 4213740 h 4586594"/>
              <a:gd name="connsiteX10" fmla="*/ 5983699 w 9744113"/>
              <a:gd name="connsiteY10" fmla="*/ 4246431 h 4586594"/>
              <a:gd name="connsiteX11" fmla="*/ 233277 w 9744113"/>
              <a:gd name="connsiteY11" fmla="*/ 4298453 h 4586594"/>
              <a:gd name="connsiteX12" fmla="*/ 87720 w 9744113"/>
              <a:gd name="connsiteY12" fmla="*/ 2523145 h 4586594"/>
              <a:gd name="connsiteX13" fmla="*/ 4845 w 9744113"/>
              <a:gd name="connsiteY13" fmla="*/ 530948 h 4586594"/>
              <a:gd name="connsiteX14" fmla="*/ 156980 w 9744113"/>
              <a:gd name="connsiteY14" fmla="*/ 137092 h 4586594"/>
              <a:gd name="connsiteX15" fmla="*/ 6386267 w 9744113"/>
              <a:gd name="connsiteY15" fmla="*/ 9477 h 4586594"/>
              <a:gd name="connsiteX16" fmla="*/ 8978312 w 9744113"/>
              <a:gd name="connsiteY16" fmla="*/ 13361 h 4586594"/>
              <a:gd name="connsiteX17" fmla="*/ 9481117 w 9744113"/>
              <a:gd name="connsiteY17" fmla="*/ 3458 h 4586594"/>
              <a:gd name="connsiteX0" fmla="*/ 9477408 w 9740404"/>
              <a:gd name="connsiteY0" fmla="*/ 3458 h 4586594"/>
              <a:gd name="connsiteX1" fmla="*/ 9705819 w 9740404"/>
              <a:gd name="connsiteY1" fmla="*/ 99833 h 4586594"/>
              <a:gd name="connsiteX2" fmla="*/ 9713663 w 9740404"/>
              <a:gd name="connsiteY2" fmla="*/ 1857735 h 4586594"/>
              <a:gd name="connsiteX3" fmla="*/ 9706189 w 9740404"/>
              <a:gd name="connsiteY3" fmla="*/ 4161359 h 4586594"/>
              <a:gd name="connsiteX4" fmla="*/ 9194811 w 9740404"/>
              <a:gd name="connsiteY4" fmla="*/ 4182508 h 4586594"/>
              <a:gd name="connsiteX5" fmla="*/ 8412673 w 9740404"/>
              <a:gd name="connsiteY5" fmla="*/ 4204129 h 4586594"/>
              <a:gd name="connsiteX6" fmla="*/ 8028044 w 9740404"/>
              <a:gd name="connsiteY6" fmla="*/ 4209361 h 4586594"/>
              <a:gd name="connsiteX7" fmla="*/ 7228000 w 9740404"/>
              <a:gd name="connsiteY7" fmla="*/ 4586012 h 4586594"/>
              <a:gd name="connsiteX8" fmla="*/ 7398545 w 9740404"/>
              <a:gd name="connsiteY8" fmla="*/ 4205667 h 4586594"/>
              <a:gd name="connsiteX9" fmla="*/ 7207987 w 9740404"/>
              <a:gd name="connsiteY9" fmla="*/ 4213740 h 4586594"/>
              <a:gd name="connsiteX10" fmla="*/ 5979990 w 9740404"/>
              <a:gd name="connsiteY10" fmla="*/ 4246431 h 4586594"/>
              <a:gd name="connsiteX11" fmla="*/ 229568 w 9740404"/>
              <a:gd name="connsiteY11" fmla="*/ 4298453 h 4586594"/>
              <a:gd name="connsiteX12" fmla="*/ 84011 w 9740404"/>
              <a:gd name="connsiteY12" fmla="*/ 2523145 h 4586594"/>
              <a:gd name="connsiteX13" fmla="*/ 1136 w 9740404"/>
              <a:gd name="connsiteY13" fmla="*/ 530948 h 4586594"/>
              <a:gd name="connsiteX14" fmla="*/ 153271 w 9740404"/>
              <a:gd name="connsiteY14" fmla="*/ 137092 h 4586594"/>
              <a:gd name="connsiteX15" fmla="*/ 6382558 w 9740404"/>
              <a:gd name="connsiteY15" fmla="*/ 9477 h 4586594"/>
              <a:gd name="connsiteX16" fmla="*/ 8974603 w 9740404"/>
              <a:gd name="connsiteY16" fmla="*/ 13361 h 4586594"/>
              <a:gd name="connsiteX17" fmla="*/ 9477408 w 9740404"/>
              <a:gd name="connsiteY17" fmla="*/ 3458 h 4586594"/>
              <a:gd name="connsiteX0" fmla="*/ 9486740 w 9749736"/>
              <a:gd name="connsiteY0" fmla="*/ 3458 h 4586594"/>
              <a:gd name="connsiteX1" fmla="*/ 9715151 w 9749736"/>
              <a:gd name="connsiteY1" fmla="*/ 99833 h 4586594"/>
              <a:gd name="connsiteX2" fmla="*/ 9722995 w 9749736"/>
              <a:gd name="connsiteY2" fmla="*/ 1857735 h 4586594"/>
              <a:gd name="connsiteX3" fmla="*/ 9715521 w 9749736"/>
              <a:gd name="connsiteY3" fmla="*/ 4161359 h 4586594"/>
              <a:gd name="connsiteX4" fmla="*/ 9204143 w 9749736"/>
              <a:gd name="connsiteY4" fmla="*/ 4182508 h 4586594"/>
              <a:gd name="connsiteX5" fmla="*/ 8422005 w 9749736"/>
              <a:gd name="connsiteY5" fmla="*/ 4204129 h 4586594"/>
              <a:gd name="connsiteX6" fmla="*/ 8037376 w 9749736"/>
              <a:gd name="connsiteY6" fmla="*/ 4209361 h 4586594"/>
              <a:gd name="connsiteX7" fmla="*/ 7237332 w 9749736"/>
              <a:gd name="connsiteY7" fmla="*/ 4586012 h 4586594"/>
              <a:gd name="connsiteX8" fmla="*/ 7407877 w 9749736"/>
              <a:gd name="connsiteY8" fmla="*/ 4205667 h 4586594"/>
              <a:gd name="connsiteX9" fmla="*/ 7217319 w 9749736"/>
              <a:gd name="connsiteY9" fmla="*/ 4213740 h 4586594"/>
              <a:gd name="connsiteX10" fmla="*/ 5989322 w 9749736"/>
              <a:gd name="connsiteY10" fmla="*/ 4246431 h 4586594"/>
              <a:gd name="connsiteX11" fmla="*/ 238900 w 9749736"/>
              <a:gd name="connsiteY11" fmla="*/ 4298453 h 4586594"/>
              <a:gd name="connsiteX12" fmla="*/ 93343 w 9749736"/>
              <a:gd name="connsiteY12" fmla="*/ 2523145 h 4586594"/>
              <a:gd name="connsiteX13" fmla="*/ 10468 w 9749736"/>
              <a:gd name="connsiteY13" fmla="*/ 530948 h 4586594"/>
              <a:gd name="connsiteX14" fmla="*/ 97489 w 9749736"/>
              <a:gd name="connsiteY14" fmla="*/ 149115 h 4586594"/>
              <a:gd name="connsiteX15" fmla="*/ 6391890 w 9749736"/>
              <a:gd name="connsiteY15" fmla="*/ 9477 h 4586594"/>
              <a:gd name="connsiteX16" fmla="*/ 8983935 w 9749736"/>
              <a:gd name="connsiteY16" fmla="*/ 13361 h 4586594"/>
              <a:gd name="connsiteX17" fmla="*/ 9486740 w 9749736"/>
              <a:gd name="connsiteY17" fmla="*/ 3458 h 4586594"/>
              <a:gd name="connsiteX0" fmla="*/ 9486740 w 9793439"/>
              <a:gd name="connsiteY0" fmla="*/ 75473 h 4658609"/>
              <a:gd name="connsiteX1" fmla="*/ 9715151 w 9793439"/>
              <a:gd name="connsiteY1" fmla="*/ 171848 h 4658609"/>
              <a:gd name="connsiteX2" fmla="*/ 9779506 w 9793439"/>
              <a:gd name="connsiteY2" fmla="*/ 2048524 h 4658609"/>
              <a:gd name="connsiteX3" fmla="*/ 9715521 w 9793439"/>
              <a:gd name="connsiteY3" fmla="*/ 4233374 h 4658609"/>
              <a:gd name="connsiteX4" fmla="*/ 9204143 w 9793439"/>
              <a:gd name="connsiteY4" fmla="*/ 4254523 h 4658609"/>
              <a:gd name="connsiteX5" fmla="*/ 8422005 w 9793439"/>
              <a:gd name="connsiteY5" fmla="*/ 4276144 h 4658609"/>
              <a:gd name="connsiteX6" fmla="*/ 8037376 w 9793439"/>
              <a:gd name="connsiteY6" fmla="*/ 4281376 h 4658609"/>
              <a:gd name="connsiteX7" fmla="*/ 7237332 w 9793439"/>
              <a:gd name="connsiteY7" fmla="*/ 4658027 h 4658609"/>
              <a:gd name="connsiteX8" fmla="*/ 7407877 w 9793439"/>
              <a:gd name="connsiteY8" fmla="*/ 4277682 h 4658609"/>
              <a:gd name="connsiteX9" fmla="*/ 7217319 w 9793439"/>
              <a:gd name="connsiteY9" fmla="*/ 4285755 h 4658609"/>
              <a:gd name="connsiteX10" fmla="*/ 5989322 w 9793439"/>
              <a:gd name="connsiteY10" fmla="*/ 4318446 h 4658609"/>
              <a:gd name="connsiteX11" fmla="*/ 238900 w 9793439"/>
              <a:gd name="connsiteY11" fmla="*/ 4370468 h 4658609"/>
              <a:gd name="connsiteX12" fmla="*/ 93343 w 9793439"/>
              <a:gd name="connsiteY12" fmla="*/ 2595160 h 4658609"/>
              <a:gd name="connsiteX13" fmla="*/ 10468 w 9793439"/>
              <a:gd name="connsiteY13" fmla="*/ 602963 h 4658609"/>
              <a:gd name="connsiteX14" fmla="*/ 97489 w 9793439"/>
              <a:gd name="connsiteY14" fmla="*/ 221130 h 4658609"/>
              <a:gd name="connsiteX15" fmla="*/ 6391890 w 9793439"/>
              <a:gd name="connsiteY15" fmla="*/ 81492 h 4658609"/>
              <a:gd name="connsiteX16" fmla="*/ 8983935 w 9793439"/>
              <a:gd name="connsiteY16" fmla="*/ 85376 h 4658609"/>
              <a:gd name="connsiteX17" fmla="*/ 9486740 w 9793439"/>
              <a:gd name="connsiteY17" fmla="*/ 75473 h 4658609"/>
              <a:gd name="connsiteX0" fmla="*/ 9486740 w 9792089"/>
              <a:gd name="connsiteY0" fmla="*/ 3458 h 4586594"/>
              <a:gd name="connsiteX1" fmla="*/ 9715151 w 9792089"/>
              <a:gd name="connsiteY1" fmla="*/ 99833 h 4586594"/>
              <a:gd name="connsiteX2" fmla="*/ 9779506 w 9792089"/>
              <a:gd name="connsiteY2" fmla="*/ 1976509 h 4586594"/>
              <a:gd name="connsiteX3" fmla="*/ 9715521 w 9792089"/>
              <a:gd name="connsiteY3" fmla="*/ 4161359 h 4586594"/>
              <a:gd name="connsiteX4" fmla="*/ 9204143 w 9792089"/>
              <a:gd name="connsiteY4" fmla="*/ 4182508 h 4586594"/>
              <a:gd name="connsiteX5" fmla="*/ 8422005 w 9792089"/>
              <a:gd name="connsiteY5" fmla="*/ 4204129 h 4586594"/>
              <a:gd name="connsiteX6" fmla="*/ 8037376 w 9792089"/>
              <a:gd name="connsiteY6" fmla="*/ 4209361 h 4586594"/>
              <a:gd name="connsiteX7" fmla="*/ 7237332 w 9792089"/>
              <a:gd name="connsiteY7" fmla="*/ 4586012 h 4586594"/>
              <a:gd name="connsiteX8" fmla="*/ 7407877 w 9792089"/>
              <a:gd name="connsiteY8" fmla="*/ 4205667 h 4586594"/>
              <a:gd name="connsiteX9" fmla="*/ 7217319 w 9792089"/>
              <a:gd name="connsiteY9" fmla="*/ 4213740 h 4586594"/>
              <a:gd name="connsiteX10" fmla="*/ 5989322 w 9792089"/>
              <a:gd name="connsiteY10" fmla="*/ 4246431 h 4586594"/>
              <a:gd name="connsiteX11" fmla="*/ 238900 w 9792089"/>
              <a:gd name="connsiteY11" fmla="*/ 4298453 h 4586594"/>
              <a:gd name="connsiteX12" fmla="*/ 93343 w 9792089"/>
              <a:gd name="connsiteY12" fmla="*/ 2523145 h 4586594"/>
              <a:gd name="connsiteX13" fmla="*/ 10468 w 9792089"/>
              <a:gd name="connsiteY13" fmla="*/ 530948 h 4586594"/>
              <a:gd name="connsiteX14" fmla="*/ 97489 w 9792089"/>
              <a:gd name="connsiteY14" fmla="*/ 149115 h 4586594"/>
              <a:gd name="connsiteX15" fmla="*/ 6391890 w 9792089"/>
              <a:gd name="connsiteY15" fmla="*/ 9477 h 4586594"/>
              <a:gd name="connsiteX16" fmla="*/ 8983935 w 9792089"/>
              <a:gd name="connsiteY16" fmla="*/ 13361 h 4586594"/>
              <a:gd name="connsiteX17" fmla="*/ 9486740 w 9792089"/>
              <a:gd name="connsiteY17" fmla="*/ 3458 h 45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792089" h="4586594">
                <a:moveTo>
                  <a:pt x="9486740" y="3458"/>
                </a:moveTo>
                <a:cubicBezTo>
                  <a:pt x="9608609" y="17870"/>
                  <a:pt x="9702239" y="-44549"/>
                  <a:pt x="9715151" y="99833"/>
                </a:cubicBezTo>
                <a:cubicBezTo>
                  <a:pt x="9744763" y="430954"/>
                  <a:pt x="9820064" y="1179006"/>
                  <a:pt x="9779506" y="1976509"/>
                </a:cubicBezTo>
                <a:cubicBezTo>
                  <a:pt x="9821453" y="2872786"/>
                  <a:pt x="9747762" y="4009775"/>
                  <a:pt x="9715521" y="4161359"/>
                </a:cubicBezTo>
                <a:cubicBezTo>
                  <a:pt x="9446860" y="4212001"/>
                  <a:pt x="9419729" y="4175380"/>
                  <a:pt x="9204143" y="4182508"/>
                </a:cubicBezTo>
                <a:lnTo>
                  <a:pt x="8422005" y="4204129"/>
                </a:lnTo>
                <a:lnTo>
                  <a:pt x="8037376" y="4209361"/>
                </a:lnTo>
                <a:cubicBezTo>
                  <a:pt x="7952820" y="4216563"/>
                  <a:pt x="7868491" y="4404455"/>
                  <a:pt x="7237332" y="4586012"/>
                </a:cubicBezTo>
                <a:cubicBezTo>
                  <a:pt x="7212892" y="4601135"/>
                  <a:pt x="7434449" y="4317853"/>
                  <a:pt x="7407877" y="4205667"/>
                </a:cubicBezTo>
                <a:lnTo>
                  <a:pt x="7217319" y="4213740"/>
                </a:lnTo>
                <a:lnTo>
                  <a:pt x="5989322" y="4246431"/>
                </a:lnTo>
                <a:cubicBezTo>
                  <a:pt x="4635231" y="4269266"/>
                  <a:pt x="2061843" y="4343979"/>
                  <a:pt x="238900" y="4298453"/>
                </a:cubicBezTo>
                <a:cubicBezTo>
                  <a:pt x="67346" y="4318795"/>
                  <a:pt x="106883" y="4077771"/>
                  <a:pt x="93343" y="2523145"/>
                </a:cubicBezTo>
                <a:cubicBezTo>
                  <a:pt x="78840" y="1882752"/>
                  <a:pt x="9777" y="926620"/>
                  <a:pt x="10468" y="530948"/>
                </a:cubicBezTo>
                <a:cubicBezTo>
                  <a:pt x="11159" y="135276"/>
                  <a:pt x="-45388" y="172775"/>
                  <a:pt x="97489" y="149115"/>
                </a:cubicBezTo>
                <a:cubicBezTo>
                  <a:pt x="1625900" y="105255"/>
                  <a:pt x="4329024" y="-2658"/>
                  <a:pt x="6391890" y="9477"/>
                </a:cubicBezTo>
                <a:lnTo>
                  <a:pt x="8983935" y="13361"/>
                </a:lnTo>
                <a:cubicBezTo>
                  <a:pt x="9151710" y="25102"/>
                  <a:pt x="9364871" y="-10954"/>
                  <a:pt x="9486740" y="3458"/>
                </a:cubicBezTo>
                <a:close/>
              </a:path>
            </a:pathLst>
          </a:cu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009E72EC-1178-47C7-A287-A05A6D497A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000" flipH="1">
            <a:off x="1390656" y="1015766"/>
            <a:ext cx="9361145" cy="4365520"/>
          </a:xfrm>
          <a:custGeom>
            <a:avLst/>
            <a:gdLst>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405213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3171"/>
              <a:gd name="connsiteX1" fmla="*/ 9719033 w 9735159"/>
              <a:gd name="connsiteY1" fmla="*/ 122134 h 4583171"/>
              <a:gd name="connsiteX2" fmla="*/ 9675361 w 9735159"/>
              <a:gd name="connsiteY2" fmla="*/ 1854278 h 4583171"/>
              <a:gd name="connsiteX3" fmla="*/ 9667887 w 9735159"/>
              <a:gd name="connsiteY3" fmla="*/ 4129680 h 4583171"/>
              <a:gd name="connsiteX4" fmla="*/ 9156509 w 9735159"/>
              <a:gd name="connsiteY4" fmla="*/ 4179051 h 4583171"/>
              <a:gd name="connsiteX5" fmla="*/ 8374371 w 9735159"/>
              <a:gd name="connsiteY5" fmla="*/ 4200672 h 4583171"/>
              <a:gd name="connsiteX6" fmla="*/ 7989742 w 9735159"/>
              <a:gd name="connsiteY6" fmla="*/ 4205904 h 4583171"/>
              <a:gd name="connsiteX7" fmla="*/ 7685624 w 9735159"/>
              <a:gd name="connsiteY7" fmla="*/ 4466489 h 4583171"/>
              <a:gd name="connsiteX8" fmla="*/ 7189698 w 9735159"/>
              <a:gd name="connsiteY8" fmla="*/ 4582555 h 4583171"/>
              <a:gd name="connsiteX9" fmla="*/ 7423142 w 9735159"/>
              <a:gd name="connsiteY9" fmla="*/ 4218401 h 4583171"/>
              <a:gd name="connsiteX10" fmla="*/ 7322085 w 9735159"/>
              <a:gd name="connsiteY10" fmla="*/ 4198994 h 4583171"/>
              <a:gd name="connsiteX11" fmla="*/ 5976239 w 9735159"/>
              <a:gd name="connsiteY11" fmla="*/ 4198994 h 4583171"/>
              <a:gd name="connsiteX12" fmla="*/ 5703149 w 9735159"/>
              <a:gd name="connsiteY12" fmla="*/ 4203217 h 4583171"/>
              <a:gd name="connsiteX13" fmla="*/ 204518 w 9735159"/>
              <a:gd name="connsiteY13" fmla="*/ 4241988 h 4583171"/>
              <a:gd name="connsiteX14" fmla="*/ 45709 w 9735159"/>
              <a:gd name="connsiteY14" fmla="*/ 2519688 h 4583171"/>
              <a:gd name="connsiteX15" fmla="*/ 0 w 9735159"/>
              <a:gd name="connsiteY15" fmla="*/ 105770 h 4583171"/>
              <a:gd name="connsiteX16" fmla="*/ 6334131 w 9735159"/>
              <a:gd name="connsiteY16" fmla="*/ 49746 h 4583171"/>
              <a:gd name="connsiteX17" fmla="*/ 8936301 w 9735159"/>
              <a:gd name="connsiteY17" fmla="*/ 9904 h 4583171"/>
              <a:gd name="connsiteX18" fmla="*/ 9439106 w 9735159"/>
              <a:gd name="connsiteY18" fmla="*/ 1 h 4583171"/>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23142 w 9735159"/>
              <a:gd name="connsiteY9" fmla="*/ 4218401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169685 w 9735159"/>
              <a:gd name="connsiteY10" fmla="*/ 4210283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29680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78"/>
              <a:gd name="connsiteX1" fmla="*/ 9719033 w 9735159"/>
              <a:gd name="connsiteY1" fmla="*/ 122134 h 4583178"/>
              <a:gd name="connsiteX2" fmla="*/ 9675361 w 9735159"/>
              <a:gd name="connsiteY2" fmla="*/ 1854278 h 4583178"/>
              <a:gd name="connsiteX3" fmla="*/ 9667887 w 9735159"/>
              <a:gd name="connsiteY3" fmla="*/ 4157902 h 4583178"/>
              <a:gd name="connsiteX4" fmla="*/ 9156509 w 9735159"/>
              <a:gd name="connsiteY4" fmla="*/ 4179051 h 4583178"/>
              <a:gd name="connsiteX5" fmla="*/ 8374371 w 9735159"/>
              <a:gd name="connsiteY5" fmla="*/ 4200672 h 4583178"/>
              <a:gd name="connsiteX6" fmla="*/ 7989742 w 9735159"/>
              <a:gd name="connsiteY6" fmla="*/ 4205904 h 4583178"/>
              <a:gd name="connsiteX7" fmla="*/ 7189698 w 9735159"/>
              <a:gd name="connsiteY7" fmla="*/ 4582555 h 4583178"/>
              <a:gd name="connsiteX8" fmla="*/ 7389118 w 9735159"/>
              <a:gd name="connsiteY8" fmla="*/ 4221461 h 4583178"/>
              <a:gd name="connsiteX9" fmla="*/ 7169685 w 9735159"/>
              <a:gd name="connsiteY9" fmla="*/ 4210283 h 4583178"/>
              <a:gd name="connsiteX10" fmla="*/ 5703149 w 9735159"/>
              <a:gd name="connsiteY10" fmla="*/ 4203217 h 4583178"/>
              <a:gd name="connsiteX11" fmla="*/ 204518 w 9735159"/>
              <a:gd name="connsiteY11" fmla="*/ 4241988 h 4583178"/>
              <a:gd name="connsiteX12" fmla="*/ 45709 w 9735159"/>
              <a:gd name="connsiteY12" fmla="*/ 2519688 h 4583178"/>
              <a:gd name="connsiteX13" fmla="*/ 0 w 9735159"/>
              <a:gd name="connsiteY13" fmla="*/ 105770 h 4583178"/>
              <a:gd name="connsiteX14" fmla="*/ 6334131 w 9735159"/>
              <a:gd name="connsiteY14" fmla="*/ 49746 h 4583178"/>
              <a:gd name="connsiteX15" fmla="*/ 8936301 w 9735159"/>
              <a:gd name="connsiteY15" fmla="*/ 9904 h 4583178"/>
              <a:gd name="connsiteX16" fmla="*/ 9439106 w 9735159"/>
              <a:gd name="connsiteY16" fmla="*/ 1 h 4583178"/>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204518 w 9702102"/>
              <a:gd name="connsiteY11" fmla="*/ 4245444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941688 w 9702102"/>
              <a:gd name="connsiteY10" fmla="*/ 4246430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52358 w 9715354"/>
              <a:gd name="connsiteY0" fmla="*/ 3457 h 4586634"/>
              <a:gd name="connsiteX1" fmla="*/ 9680769 w 9715354"/>
              <a:gd name="connsiteY1" fmla="*/ 99832 h 4586634"/>
              <a:gd name="connsiteX2" fmla="*/ 9688613 w 9715354"/>
              <a:gd name="connsiteY2" fmla="*/ 1857734 h 4586634"/>
              <a:gd name="connsiteX3" fmla="*/ 9681139 w 9715354"/>
              <a:gd name="connsiteY3" fmla="*/ 4161358 h 4586634"/>
              <a:gd name="connsiteX4" fmla="*/ 9169761 w 9715354"/>
              <a:gd name="connsiteY4" fmla="*/ 4182507 h 4586634"/>
              <a:gd name="connsiteX5" fmla="*/ 8387623 w 9715354"/>
              <a:gd name="connsiteY5" fmla="*/ 4204128 h 4586634"/>
              <a:gd name="connsiteX6" fmla="*/ 8002994 w 9715354"/>
              <a:gd name="connsiteY6" fmla="*/ 4209360 h 4586634"/>
              <a:gd name="connsiteX7" fmla="*/ 7202950 w 9715354"/>
              <a:gd name="connsiteY7" fmla="*/ 4586011 h 4586634"/>
              <a:gd name="connsiteX8" fmla="*/ 7402370 w 9715354"/>
              <a:gd name="connsiteY8" fmla="*/ 4224917 h 4586634"/>
              <a:gd name="connsiteX9" fmla="*/ 7182937 w 9715354"/>
              <a:gd name="connsiteY9" fmla="*/ 4213739 h 4586634"/>
              <a:gd name="connsiteX10" fmla="*/ 5954940 w 9715354"/>
              <a:gd name="connsiteY10" fmla="*/ 4246430 h 4586634"/>
              <a:gd name="connsiteX11" fmla="*/ 204518 w 9715354"/>
              <a:gd name="connsiteY11" fmla="*/ 4298452 h 4586634"/>
              <a:gd name="connsiteX12" fmla="*/ 58961 w 9715354"/>
              <a:gd name="connsiteY12" fmla="*/ 2523144 h 4586634"/>
              <a:gd name="connsiteX13" fmla="*/ 0 w 9715354"/>
              <a:gd name="connsiteY13" fmla="*/ 29712 h 4586634"/>
              <a:gd name="connsiteX14" fmla="*/ 6347383 w 9715354"/>
              <a:gd name="connsiteY14" fmla="*/ 53202 h 4586634"/>
              <a:gd name="connsiteX15" fmla="*/ 8949553 w 9715354"/>
              <a:gd name="connsiteY15" fmla="*/ 13360 h 4586634"/>
              <a:gd name="connsiteX16" fmla="*/ 9452358 w 9715354"/>
              <a:gd name="connsiteY16" fmla="*/ 3457 h 4586634"/>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530791 w 9793787"/>
              <a:gd name="connsiteY0" fmla="*/ 166219 h 4749355"/>
              <a:gd name="connsiteX1" fmla="*/ 9759202 w 9793787"/>
              <a:gd name="connsiteY1" fmla="*/ 262594 h 4749355"/>
              <a:gd name="connsiteX2" fmla="*/ 9767046 w 9793787"/>
              <a:gd name="connsiteY2" fmla="*/ 2020496 h 4749355"/>
              <a:gd name="connsiteX3" fmla="*/ 9759572 w 9793787"/>
              <a:gd name="connsiteY3" fmla="*/ 4324120 h 4749355"/>
              <a:gd name="connsiteX4" fmla="*/ 9248194 w 9793787"/>
              <a:gd name="connsiteY4" fmla="*/ 4345269 h 4749355"/>
              <a:gd name="connsiteX5" fmla="*/ 8466056 w 9793787"/>
              <a:gd name="connsiteY5" fmla="*/ 4366890 h 4749355"/>
              <a:gd name="connsiteX6" fmla="*/ 8081427 w 9793787"/>
              <a:gd name="connsiteY6" fmla="*/ 4372122 h 4749355"/>
              <a:gd name="connsiteX7" fmla="*/ 7281383 w 9793787"/>
              <a:gd name="connsiteY7" fmla="*/ 4748773 h 4749355"/>
              <a:gd name="connsiteX8" fmla="*/ 7451928 w 9793787"/>
              <a:gd name="connsiteY8" fmla="*/ 4368428 h 4749355"/>
              <a:gd name="connsiteX9" fmla="*/ 7261370 w 9793787"/>
              <a:gd name="connsiteY9" fmla="*/ 4376501 h 4749355"/>
              <a:gd name="connsiteX10" fmla="*/ 6033373 w 9793787"/>
              <a:gd name="connsiteY10" fmla="*/ 4409192 h 4749355"/>
              <a:gd name="connsiteX11" fmla="*/ 282951 w 9793787"/>
              <a:gd name="connsiteY11" fmla="*/ 4461214 h 4749355"/>
              <a:gd name="connsiteX12" fmla="*/ 137394 w 9793787"/>
              <a:gd name="connsiteY12" fmla="*/ 2685906 h 4749355"/>
              <a:gd name="connsiteX13" fmla="*/ 78433 w 9793787"/>
              <a:gd name="connsiteY13" fmla="*/ 192474 h 4749355"/>
              <a:gd name="connsiteX14" fmla="*/ 650812 w 9793787"/>
              <a:gd name="connsiteY14" fmla="*/ 172339 h 4749355"/>
              <a:gd name="connsiteX15" fmla="*/ 6425816 w 9793787"/>
              <a:gd name="connsiteY15" fmla="*/ 215964 h 4749355"/>
              <a:gd name="connsiteX16" fmla="*/ 9027986 w 9793787"/>
              <a:gd name="connsiteY16" fmla="*/ 176122 h 4749355"/>
              <a:gd name="connsiteX17" fmla="*/ 9530791 w 9793787"/>
              <a:gd name="connsiteY17" fmla="*/ 166219 h 4749355"/>
              <a:gd name="connsiteX0" fmla="*/ 9543478 w 9806474"/>
              <a:gd name="connsiteY0" fmla="*/ 3458 h 4586594"/>
              <a:gd name="connsiteX1" fmla="*/ 9771889 w 9806474"/>
              <a:gd name="connsiteY1" fmla="*/ 99833 h 4586594"/>
              <a:gd name="connsiteX2" fmla="*/ 9779733 w 9806474"/>
              <a:gd name="connsiteY2" fmla="*/ 1857735 h 4586594"/>
              <a:gd name="connsiteX3" fmla="*/ 9772259 w 9806474"/>
              <a:gd name="connsiteY3" fmla="*/ 4161359 h 4586594"/>
              <a:gd name="connsiteX4" fmla="*/ 9260881 w 9806474"/>
              <a:gd name="connsiteY4" fmla="*/ 4182508 h 4586594"/>
              <a:gd name="connsiteX5" fmla="*/ 8478743 w 9806474"/>
              <a:gd name="connsiteY5" fmla="*/ 4204129 h 4586594"/>
              <a:gd name="connsiteX6" fmla="*/ 8094114 w 9806474"/>
              <a:gd name="connsiteY6" fmla="*/ 4209361 h 4586594"/>
              <a:gd name="connsiteX7" fmla="*/ 7294070 w 9806474"/>
              <a:gd name="connsiteY7" fmla="*/ 4586012 h 4586594"/>
              <a:gd name="connsiteX8" fmla="*/ 7464615 w 9806474"/>
              <a:gd name="connsiteY8" fmla="*/ 4205667 h 4586594"/>
              <a:gd name="connsiteX9" fmla="*/ 7274057 w 9806474"/>
              <a:gd name="connsiteY9" fmla="*/ 4213740 h 4586594"/>
              <a:gd name="connsiteX10" fmla="*/ 6046060 w 9806474"/>
              <a:gd name="connsiteY10" fmla="*/ 4246431 h 4586594"/>
              <a:gd name="connsiteX11" fmla="*/ 295638 w 9806474"/>
              <a:gd name="connsiteY11" fmla="*/ 4298453 h 4586594"/>
              <a:gd name="connsiteX12" fmla="*/ 150081 w 9806474"/>
              <a:gd name="connsiteY12" fmla="*/ 2523145 h 4586594"/>
              <a:gd name="connsiteX13" fmla="*/ 66257 w 9806474"/>
              <a:gd name="connsiteY13" fmla="*/ 476529 h 4586594"/>
              <a:gd name="connsiteX14" fmla="*/ 663499 w 9806474"/>
              <a:gd name="connsiteY14" fmla="*/ 9578 h 4586594"/>
              <a:gd name="connsiteX15" fmla="*/ 6438503 w 9806474"/>
              <a:gd name="connsiteY15" fmla="*/ 53203 h 4586594"/>
              <a:gd name="connsiteX16" fmla="*/ 9040673 w 9806474"/>
              <a:gd name="connsiteY16" fmla="*/ 13361 h 4586594"/>
              <a:gd name="connsiteX17" fmla="*/ 9543478 w 9806474"/>
              <a:gd name="connsiteY17" fmla="*/ 3458 h 4586594"/>
              <a:gd name="connsiteX0" fmla="*/ 9502853 w 9765849"/>
              <a:gd name="connsiteY0" fmla="*/ 3458 h 4586594"/>
              <a:gd name="connsiteX1" fmla="*/ 9731264 w 9765849"/>
              <a:gd name="connsiteY1" fmla="*/ 99833 h 4586594"/>
              <a:gd name="connsiteX2" fmla="*/ 9739108 w 9765849"/>
              <a:gd name="connsiteY2" fmla="*/ 1857735 h 4586594"/>
              <a:gd name="connsiteX3" fmla="*/ 9731634 w 9765849"/>
              <a:gd name="connsiteY3" fmla="*/ 4161359 h 4586594"/>
              <a:gd name="connsiteX4" fmla="*/ 9220256 w 9765849"/>
              <a:gd name="connsiteY4" fmla="*/ 4182508 h 4586594"/>
              <a:gd name="connsiteX5" fmla="*/ 8438118 w 9765849"/>
              <a:gd name="connsiteY5" fmla="*/ 4204129 h 4586594"/>
              <a:gd name="connsiteX6" fmla="*/ 8053489 w 9765849"/>
              <a:gd name="connsiteY6" fmla="*/ 4209361 h 4586594"/>
              <a:gd name="connsiteX7" fmla="*/ 7253445 w 9765849"/>
              <a:gd name="connsiteY7" fmla="*/ 4586012 h 4586594"/>
              <a:gd name="connsiteX8" fmla="*/ 7423990 w 9765849"/>
              <a:gd name="connsiteY8" fmla="*/ 4205667 h 4586594"/>
              <a:gd name="connsiteX9" fmla="*/ 7233432 w 9765849"/>
              <a:gd name="connsiteY9" fmla="*/ 4213740 h 4586594"/>
              <a:gd name="connsiteX10" fmla="*/ 6005435 w 9765849"/>
              <a:gd name="connsiteY10" fmla="*/ 4246431 h 4586594"/>
              <a:gd name="connsiteX11" fmla="*/ 255013 w 9765849"/>
              <a:gd name="connsiteY11" fmla="*/ 4298453 h 4586594"/>
              <a:gd name="connsiteX12" fmla="*/ 109456 w 9765849"/>
              <a:gd name="connsiteY12" fmla="*/ 2523145 h 4586594"/>
              <a:gd name="connsiteX13" fmla="*/ 25632 w 9765849"/>
              <a:gd name="connsiteY13" fmla="*/ 476529 h 4586594"/>
              <a:gd name="connsiteX14" fmla="*/ 622874 w 9765849"/>
              <a:gd name="connsiteY14" fmla="*/ 9578 h 4586594"/>
              <a:gd name="connsiteX15" fmla="*/ 6397878 w 9765849"/>
              <a:gd name="connsiteY15" fmla="*/ 53203 h 4586594"/>
              <a:gd name="connsiteX16" fmla="*/ 9000048 w 9765849"/>
              <a:gd name="connsiteY16" fmla="*/ 13361 h 4586594"/>
              <a:gd name="connsiteX17" fmla="*/ 9502853 w 9765849"/>
              <a:gd name="connsiteY17" fmla="*/ 3458 h 4586594"/>
              <a:gd name="connsiteX0" fmla="*/ 9693055 w 9956051"/>
              <a:gd name="connsiteY0" fmla="*/ 3458 h 4586594"/>
              <a:gd name="connsiteX1" fmla="*/ 9921466 w 9956051"/>
              <a:gd name="connsiteY1" fmla="*/ 99833 h 4586594"/>
              <a:gd name="connsiteX2" fmla="*/ 9929310 w 9956051"/>
              <a:gd name="connsiteY2" fmla="*/ 1857735 h 4586594"/>
              <a:gd name="connsiteX3" fmla="*/ 9921836 w 9956051"/>
              <a:gd name="connsiteY3" fmla="*/ 4161359 h 4586594"/>
              <a:gd name="connsiteX4" fmla="*/ 9410458 w 9956051"/>
              <a:gd name="connsiteY4" fmla="*/ 4182508 h 4586594"/>
              <a:gd name="connsiteX5" fmla="*/ 8628320 w 9956051"/>
              <a:gd name="connsiteY5" fmla="*/ 4204129 h 4586594"/>
              <a:gd name="connsiteX6" fmla="*/ 8243691 w 9956051"/>
              <a:gd name="connsiteY6" fmla="*/ 4209361 h 4586594"/>
              <a:gd name="connsiteX7" fmla="*/ 7443647 w 9956051"/>
              <a:gd name="connsiteY7" fmla="*/ 4586012 h 4586594"/>
              <a:gd name="connsiteX8" fmla="*/ 7614192 w 9956051"/>
              <a:gd name="connsiteY8" fmla="*/ 4205667 h 4586594"/>
              <a:gd name="connsiteX9" fmla="*/ 7423634 w 9956051"/>
              <a:gd name="connsiteY9" fmla="*/ 4213740 h 4586594"/>
              <a:gd name="connsiteX10" fmla="*/ 6195637 w 9956051"/>
              <a:gd name="connsiteY10" fmla="*/ 4246431 h 4586594"/>
              <a:gd name="connsiteX11" fmla="*/ 445215 w 9956051"/>
              <a:gd name="connsiteY11" fmla="*/ 4298453 h 4586594"/>
              <a:gd name="connsiteX12" fmla="*/ 299658 w 9956051"/>
              <a:gd name="connsiteY12" fmla="*/ 2523145 h 4586594"/>
              <a:gd name="connsiteX13" fmla="*/ 215834 w 9956051"/>
              <a:gd name="connsiteY13" fmla="*/ 476529 h 4586594"/>
              <a:gd name="connsiteX14" fmla="*/ 399481 w 9956051"/>
              <a:gd name="connsiteY14" fmla="*/ 16797 h 4586594"/>
              <a:gd name="connsiteX15" fmla="*/ 6588080 w 9956051"/>
              <a:gd name="connsiteY15" fmla="*/ 53203 h 4586594"/>
              <a:gd name="connsiteX16" fmla="*/ 9190250 w 9956051"/>
              <a:gd name="connsiteY16" fmla="*/ 13361 h 4586594"/>
              <a:gd name="connsiteX17" fmla="*/ 9693055 w 9956051"/>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511995 w 9774991"/>
              <a:gd name="connsiteY0" fmla="*/ 3458 h 4586594"/>
              <a:gd name="connsiteX1" fmla="*/ 9740406 w 9774991"/>
              <a:gd name="connsiteY1" fmla="*/ 99833 h 4586594"/>
              <a:gd name="connsiteX2" fmla="*/ 9748250 w 9774991"/>
              <a:gd name="connsiteY2" fmla="*/ 1857735 h 4586594"/>
              <a:gd name="connsiteX3" fmla="*/ 9740776 w 9774991"/>
              <a:gd name="connsiteY3" fmla="*/ 4161359 h 4586594"/>
              <a:gd name="connsiteX4" fmla="*/ 9229398 w 9774991"/>
              <a:gd name="connsiteY4" fmla="*/ 4182508 h 4586594"/>
              <a:gd name="connsiteX5" fmla="*/ 8447260 w 9774991"/>
              <a:gd name="connsiteY5" fmla="*/ 4204129 h 4586594"/>
              <a:gd name="connsiteX6" fmla="*/ 8062631 w 9774991"/>
              <a:gd name="connsiteY6" fmla="*/ 4209361 h 4586594"/>
              <a:gd name="connsiteX7" fmla="*/ 7262587 w 9774991"/>
              <a:gd name="connsiteY7" fmla="*/ 4586012 h 4586594"/>
              <a:gd name="connsiteX8" fmla="*/ 7433132 w 9774991"/>
              <a:gd name="connsiteY8" fmla="*/ 4205667 h 4586594"/>
              <a:gd name="connsiteX9" fmla="*/ 7242574 w 9774991"/>
              <a:gd name="connsiteY9" fmla="*/ 4213740 h 4586594"/>
              <a:gd name="connsiteX10" fmla="*/ 6014577 w 9774991"/>
              <a:gd name="connsiteY10" fmla="*/ 4246431 h 4586594"/>
              <a:gd name="connsiteX11" fmla="*/ 264155 w 9774991"/>
              <a:gd name="connsiteY11" fmla="*/ 4298453 h 4586594"/>
              <a:gd name="connsiteX12" fmla="*/ 118598 w 9774991"/>
              <a:gd name="connsiteY12" fmla="*/ 2523145 h 4586594"/>
              <a:gd name="connsiteX13" fmla="*/ 34774 w 9774991"/>
              <a:gd name="connsiteY13" fmla="*/ 476529 h 4586594"/>
              <a:gd name="connsiteX14" fmla="*/ 187098 w 9774991"/>
              <a:gd name="connsiteY14" fmla="*/ 93555 h 4586594"/>
              <a:gd name="connsiteX15" fmla="*/ 6407020 w 9774991"/>
              <a:gd name="connsiteY15" fmla="*/ 53203 h 4586594"/>
              <a:gd name="connsiteX16" fmla="*/ 9009190 w 9774991"/>
              <a:gd name="connsiteY16" fmla="*/ 13361 h 4586594"/>
              <a:gd name="connsiteX17" fmla="*/ 9511995 w 9774991"/>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77082 w 9745053"/>
              <a:gd name="connsiteY15" fmla="*/ 53203 h 4586594"/>
              <a:gd name="connsiteX16" fmla="*/ 8979252 w 9745053"/>
              <a:gd name="connsiteY16" fmla="*/ 13361 h 4586594"/>
              <a:gd name="connsiteX17" fmla="*/ 9482057 w 9745053"/>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87207 w 9745053"/>
              <a:gd name="connsiteY15" fmla="*/ 9477 h 4586594"/>
              <a:gd name="connsiteX16" fmla="*/ 8979252 w 9745053"/>
              <a:gd name="connsiteY16" fmla="*/ 13361 h 4586594"/>
              <a:gd name="connsiteX17" fmla="*/ 9482057 w 9745053"/>
              <a:gd name="connsiteY17" fmla="*/ 3458 h 4586594"/>
              <a:gd name="connsiteX0" fmla="*/ 9481430 w 9744426"/>
              <a:gd name="connsiteY0" fmla="*/ 3458 h 4586594"/>
              <a:gd name="connsiteX1" fmla="*/ 9709841 w 9744426"/>
              <a:gd name="connsiteY1" fmla="*/ 99833 h 4586594"/>
              <a:gd name="connsiteX2" fmla="*/ 9717685 w 9744426"/>
              <a:gd name="connsiteY2" fmla="*/ 1857735 h 4586594"/>
              <a:gd name="connsiteX3" fmla="*/ 9710211 w 9744426"/>
              <a:gd name="connsiteY3" fmla="*/ 4161359 h 4586594"/>
              <a:gd name="connsiteX4" fmla="*/ 9198833 w 9744426"/>
              <a:gd name="connsiteY4" fmla="*/ 4182508 h 4586594"/>
              <a:gd name="connsiteX5" fmla="*/ 8416695 w 9744426"/>
              <a:gd name="connsiteY5" fmla="*/ 4204129 h 4586594"/>
              <a:gd name="connsiteX6" fmla="*/ 8032066 w 9744426"/>
              <a:gd name="connsiteY6" fmla="*/ 4209361 h 4586594"/>
              <a:gd name="connsiteX7" fmla="*/ 7232022 w 9744426"/>
              <a:gd name="connsiteY7" fmla="*/ 4586012 h 4586594"/>
              <a:gd name="connsiteX8" fmla="*/ 7402567 w 9744426"/>
              <a:gd name="connsiteY8" fmla="*/ 4205667 h 4586594"/>
              <a:gd name="connsiteX9" fmla="*/ 7212009 w 9744426"/>
              <a:gd name="connsiteY9" fmla="*/ 4213740 h 4586594"/>
              <a:gd name="connsiteX10" fmla="*/ 5984012 w 9744426"/>
              <a:gd name="connsiteY10" fmla="*/ 4246431 h 4586594"/>
              <a:gd name="connsiteX11" fmla="*/ 233590 w 9744426"/>
              <a:gd name="connsiteY11" fmla="*/ 4298453 h 4586594"/>
              <a:gd name="connsiteX12" fmla="*/ 88033 w 9744426"/>
              <a:gd name="connsiteY12" fmla="*/ 2523145 h 4586594"/>
              <a:gd name="connsiteX13" fmla="*/ 5158 w 9744426"/>
              <a:gd name="connsiteY13" fmla="*/ 530948 h 4586594"/>
              <a:gd name="connsiteX14" fmla="*/ 156533 w 9744426"/>
              <a:gd name="connsiteY14" fmla="*/ 93555 h 4586594"/>
              <a:gd name="connsiteX15" fmla="*/ 6386580 w 9744426"/>
              <a:gd name="connsiteY15" fmla="*/ 9477 h 4586594"/>
              <a:gd name="connsiteX16" fmla="*/ 8978625 w 9744426"/>
              <a:gd name="connsiteY16" fmla="*/ 13361 h 4586594"/>
              <a:gd name="connsiteX17" fmla="*/ 9481430 w 9744426"/>
              <a:gd name="connsiteY17" fmla="*/ 3458 h 4586594"/>
              <a:gd name="connsiteX0" fmla="*/ 9481117 w 9744113"/>
              <a:gd name="connsiteY0" fmla="*/ 3458 h 4586594"/>
              <a:gd name="connsiteX1" fmla="*/ 9709528 w 9744113"/>
              <a:gd name="connsiteY1" fmla="*/ 99833 h 4586594"/>
              <a:gd name="connsiteX2" fmla="*/ 9717372 w 9744113"/>
              <a:gd name="connsiteY2" fmla="*/ 1857735 h 4586594"/>
              <a:gd name="connsiteX3" fmla="*/ 9709898 w 9744113"/>
              <a:gd name="connsiteY3" fmla="*/ 4161359 h 4586594"/>
              <a:gd name="connsiteX4" fmla="*/ 9198520 w 9744113"/>
              <a:gd name="connsiteY4" fmla="*/ 4182508 h 4586594"/>
              <a:gd name="connsiteX5" fmla="*/ 8416382 w 9744113"/>
              <a:gd name="connsiteY5" fmla="*/ 4204129 h 4586594"/>
              <a:gd name="connsiteX6" fmla="*/ 8031753 w 9744113"/>
              <a:gd name="connsiteY6" fmla="*/ 4209361 h 4586594"/>
              <a:gd name="connsiteX7" fmla="*/ 7231709 w 9744113"/>
              <a:gd name="connsiteY7" fmla="*/ 4586012 h 4586594"/>
              <a:gd name="connsiteX8" fmla="*/ 7402254 w 9744113"/>
              <a:gd name="connsiteY8" fmla="*/ 4205667 h 4586594"/>
              <a:gd name="connsiteX9" fmla="*/ 7211696 w 9744113"/>
              <a:gd name="connsiteY9" fmla="*/ 4213740 h 4586594"/>
              <a:gd name="connsiteX10" fmla="*/ 5983699 w 9744113"/>
              <a:gd name="connsiteY10" fmla="*/ 4246431 h 4586594"/>
              <a:gd name="connsiteX11" fmla="*/ 233277 w 9744113"/>
              <a:gd name="connsiteY11" fmla="*/ 4298453 h 4586594"/>
              <a:gd name="connsiteX12" fmla="*/ 87720 w 9744113"/>
              <a:gd name="connsiteY12" fmla="*/ 2523145 h 4586594"/>
              <a:gd name="connsiteX13" fmla="*/ 4845 w 9744113"/>
              <a:gd name="connsiteY13" fmla="*/ 530948 h 4586594"/>
              <a:gd name="connsiteX14" fmla="*/ 156980 w 9744113"/>
              <a:gd name="connsiteY14" fmla="*/ 137092 h 4586594"/>
              <a:gd name="connsiteX15" fmla="*/ 6386267 w 9744113"/>
              <a:gd name="connsiteY15" fmla="*/ 9477 h 4586594"/>
              <a:gd name="connsiteX16" fmla="*/ 8978312 w 9744113"/>
              <a:gd name="connsiteY16" fmla="*/ 13361 h 4586594"/>
              <a:gd name="connsiteX17" fmla="*/ 9481117 w 9744113"/>
              <a:gd name="connsiteY17" fmla="*/ 3458 h 4586594"/>
              <a:gd name="connsiteX0" fmla="*/ 9477408 w 9740404"/>
              <a:gd name="connsiteY0" fmla="*/ 3458 h 4586594"/>
              <a:gd name="connsiteX1" fmla="*/ 9705819 w 9740404"/>
              <a:gd name="connsiteY1" fmla="*/ 99833 h 4586594"/>
              <a:gd name="connsiteX2" fmla="*/ 9713663 w 9740404"/>
              <a:gd name="connsiteY2" fmla="*/ 1857735 h 4586594"/>
              <a:gd name="connsiteX3" fmla="*/ 9706189 w 9740404"/>
              <a:gd name="connsiteY3" fmla="*/ 4161359 h 4586594"/>
              <a:gd name="connsiteX4" fmla="*/ 9194811 w 9740404"/>
              <a:gd name="connsiteY4" fmla="*/ 4182508 h 4586594"/>
              <a:gd name="connsiteX5" fmla="*/ 8412673 w 9740404"/>
              <a:gd name="connsiteY5" fmla="*/ 4204129 h 4586594"/>
              <a:gd name="connsiteX6" fmla="*/ 8028044 w 9740404"/>
              <a:gd name="connsiteY6" fmla="*/ 4209361 h 4586594"/>
              <a:gd name="connsiteX7" fmla="*/ 7228000 w 9740404"/>
              <a:gd name="connsiteY7" fmla="*/ 4586012 h 4586594"/>
              <a:gd name="connsiteX8" fmla="*/ 7398545 w 9740404"/>
              <a:gd name="connsiteY8" fmla="*/ 4205667 h 4586594"/>
              <a:gd name="connsiteX9" fmla="*/ 7207987 w 9740404"/>
              <a:gd name="connsiteY9" fmla="*/ 4213740 h 4586594"/>
              <a:gd name="connsiteX10" fmla="*/ 5979990 w 9740404"/>
              <a:gd name="connsiteY10" fmla="*/ 4246431 h 4586594"/>
              <a:gd name="connsiteX11" fmla="*/ 229568 w 9740404"/>
              <a:gd name="connsiteY11" fmla="*/ 4298453 h 4586594"/>
              <a:gd name="connsiteX12" fmla="*/ 84011 w 9740404"/>
              <a:gd name="connsiteY12" fmla="*/ 2523145 h 4586594"/>
              <a:gd name="connsiteX13" fmla="*/ 1136 w 9740404"/>
              <a:gd name="connsiteY13" fmla="*/ 530948 h 4586594"/>
              <a:gd name="connsiteX14" fmla="*/ 153271 w 9740404"/>
              <a:gd name="connsiteY14" fmla="*/ 137092 h 4586594"/>
              <a:gd name="connsiteX15" fmla="*/ 6382558 w 9740404"/>
              <a:gd name="connsiteY15" fmla="*/ 9477 h 4586594"/>
              <a:gd name="connsiteX16" fmla="*/ 8974603 w 9740404"/>
              <a:gd name="connsiteY16" fmla="*/ 13361 h 4586594"/>
              <a:gd name="connsiteX17" fmla="*/ 9477408 w 9740404"/>
              <a:gd name="connsiteY17" fmla="*/ 3458 h 4586594"/>
              <a:gd name="connsiteX0" fmla="*/ 9486740 w 9749736"/>
              <a:gd name="connsiteY0" fmla="*/ 3458 h 4586594"/>
              <a:gd name="connsiteX1" fmla="*/ 9715151 w 9749736"/>
              <a:gd name="connsiteY1" fmla="*/ 99833 h 4586594"/>
              <a:gd name="connsiteX2" fmla="*/ 9722995 w 9749736"/>
              <a:gd name="connsiteY2" fmla="*/ 1857735 h 4586594"/>
              <a:gd name="connsiteX3" fmla="*/ 9715521 w 9749736"/>
              <a:gd name="connsiteY3" fmla="*/ 4161359 h 4586594"/>
              <a:gd name="connsiteX4" fmla="*/ 9204143 w 9749736"/>
              <a:gd name="connsiteY4" fmla="*/ 4182508 h 4586594"/>
              <a:gd name="connsiteX5" fmla="*/ 8422005 w 9749736"/>
              <a:gd name="connsiteY5" fmla="*/ 4204129 h 4586594"/>
              <a:gd name="connsiteX6" fmla="*/ 8037376 w 9749736"/>
              <a:gd name="connsiteY6" fmla="*/ 4209361 h 4586594"/>
              <a:gd name="connsiteX7" fmla="*/ 7237332 w 9749736"/>
              <a:gd name="connsiteY7" fmla="*/ 4586012 h 4586594"/>
              <a:gd name="connsiteX8" fmla="*/ 7407877 w 9749736"/>
              <a:gd name="connsiteY8" fmla="*/ 4205667 h 4586594"/>
              <a:gd name="connsiteX9" fmla="*/ 7217319 w 9749736"/>
              <a:gd name="connsiteY9" fmla="*/ 4213740 h 4586594"/>
              <a:gd name="connsiteX10" fmla="*/ 5989322 w 9749736"/>
              <a:gd name="connsiteY10" fmla="*/ 4246431 h 4586594"/>
              <a:gd name="connsiteX11" fmla="*/ 238900 w 9749736"/>
              <a:gd name="connsiteY11" fmla="*/ 4298453 h 4586594"/>
              <a:gd name="connsiteX12" fmla="*/ 93343 w 9749736"/>
              <a:gd name="connsiteY12" fmla="*/ 2523145 h 4586594"/>
              <a:gd name="connsiteX13" fmla="*/ 10468 w 9749736"/>
              <a:gd name="connsiteY13" fmla="*/ 530948 h 4586594"/>
              <a:gd name="connsiteX14" fmla="*/ 97489 w 9749736"/>
              <a:gd name="connsiteY14" fmla="*/ 149115 h 4586594"/>
              <a:gd name="connsiteX15" fmla="*/ 6391890 w 9749736"/>
              <a:gd name="connsiteY15" fmla="*/ 9477 h 4586594"/>
              <a:gd name="connsiteX16" fmla="*/ 8983935 w 9749736"/>
              <a:gd name="connsiteY16" fmla="*/ 13361 h 4586594"/>
              <a:gd name="connsiteX17" fmla="*/ 9486740 w 9749736"/>
              <a:gd name="connsiteY17" fmla="*/ 3458 h 4586594"/>
              <a:gd name="connsiteX0" fmla="*/ 9486740 w 9793439"/>
              <a:gd name="connsiteY0" fmla="*/ 75473 h 4658609"/>
              <a:gd name="connsiteX1" fmla="*/ 9715151 w 9793439"/>
              <a:gd name="connsiteY1" fmla="*/ 171848 h 4658609"/>
              <a:gd name="connsiteX2" fmla="*/ 9779506 w 9793439"/>
              <a:gd name="connsiteY2" fmla="*/ 2048524 h 4658609"/>
              <a:gd name="connsiteX3" fmla="*/ 9715521 w 9793439"/>
              <a:gd name="connsiteY3" fmla="*/ 4233374 h 4658609"/>
              <a:gd name="connsiteX4" fmla="*/ 9204143 w 9793439"/>
              <a:gd name="connsiteY4" fmla="*/ 4254523 h 4658609"/>
              <a:gd name="connsiteX5" fmla="*/ 8422005 w 9793439"/>
              <a:gd name="connsiteY5" fmla="*/ 4276144 h 4658609"/>
              <a:gd name="connsiteX6" fmla="*/ 8037376 w 9793439"/>
              <a:gd name="connsiteY6" fmla="*/ 4281376 h 4658609"/>
              <a:gd name="connsiteX7" fmla="*/ 7237332 w 9793439"/>
              <a:gd name="connsiteY7" fmla="*/ 4658027 h 4658609"/>
              <a:gd name="connsiteX8" fmla="*/ 7407877 w 9793439"/>
              <a:gd name="connsiteY8" fmla="*/ 4277682 h 4658609"/>
              <a:gd name="connsiteX9" fmla="*/ 7217319 w 9793439"/>
              <a:gd name="connsiteY9" fmla="*/ 4285755 h 4658609"/>
              <a:gd name="connsiteX10" fmla="*/ 5989322 w 9793439"/>
              <a:gd name="connsiteY10" fmla="*/ 4318446 h 4658609"/>
              <a:gd name="connsiteX11" fmla="*/ 238900 w 9793439"/>
              <a:gd name="connsiteY11" fmla="*/ 4370468 h 4658609"/>
              <a:gd name="connsiteX12" fmla="*/ 93343 w 9793439"/>
              <a:gd name="connsiteY12" fmla="*/ 2595160 h 4658609"/>
              <a:gd name="connsiteX13" fmla="*/ 10468 w 9793439"/>
              <a:gd name="connsiteY13" fmla="*/ 602963 h 4658609"/>
              <a:gd name="connsiteX14" fmla="*/ 97489 w 9793439"/>
              <a:gd name="connsiteY14" fmla="*/ 221130 h 4658609"/>
              <a:gd name="connsiteX15" fmla="*/ 6391890 w 9793439"/>
              <a:gd name="connsiteY15" fmla="*/ 81492 h 4658609"/>
              <a:gd name="connsiteX16" fmla="*/ 8983935 w 9793439"/>
              <a:gd name="connsiteY16" fmla="*/ 85376 h 4658609"/>
              <a:gd name="connsiteX17" fmla="*/ 9486740 w 9793439"/>
              <a:gd name="connsiteY17" fmla="*/ 75473 h 4658609"/>
              <a:gd name="connsiteX0" fmla="*/ 9486740 w 9792089"/>
              <a:gd name="connsiteY0" fmla="*/ 3458 h 4586594"/>
              <a:gd name="connsiteX1" fmla="*/ 9715151 w 9792089"/>
              <a:gd name="connsiteY1" fmla="*/ 99833 h 4586594"/>
              <a:gd name="connsiteX2" fmla="*/ 9779506 w 9792089"/>
              <a:gd name="connsiteY2" fmla="*/ 1976509 h 4586594"/>
              <a:gd name="connsiteX3" fmla="*/ 9715521 w 9792089"/>
              <a:gd name="connsiteY3" fmla="*/ 4161359 h 4586594"/>
              <a:gd name="connsiteX4" fmla="*/ 9204143 w 9792089"/>
              <a:gd name="connsiteY4" fmla="*/ 4182508 h 4586594"/>
              <a:gd name="connsiteX5" fmla="*/ 8422005 w 9792089"/>
              <a:gd name="connsiteY5" fmla="*/ 4204129 h 4586594"/>
              <a:gd name="connsiteX6" fmla="*/ 8037376 w 9792089"/>
              <a:gd name="connsiteY6" fmla="*/ 4209361 h 4586594"/>
              <a:gd name="connsiteX7" fmla="*/ 7237332 w 9792089"/>
              <a:gd name="connsiteY7" fmla="*/ 4586012 h 4586594"/>
              <a:gd name="connsiteX8" fmla="*/ 7407877 w 9792089"/>
              <a:gd name="connsiteY8" fmla="*/ 4205667 h 4586594"/>
              <a:gd name="connsiteX9" fmla="*/ 7217319 w 9792089"/>
              <a:gd name="connsiteY9" fmla="*/ 4213740 h 4586594"/>
              <a:gd name="connsiteX10" fmla="*/ 5989322 w 9792089"/>
              <a:gd name="connsiteY10" fmla="*/ 4246431 h 4586594"/>
              <a:gd name="connsiteX11" fmla="*/ 238900 w 9792089"/>
              <a:gd name="connsiteY11" fmla="*/ 4298453 h 4586594"/>
              <a:gd name="connsiteX12" fmla="*/ 93343 w 9792089"/>
              <a:gd name="connsiteY12" fmla="*/ 2523145 h 4586594"/>
              <a:gd name="connsiteX13" fmla="*/ 10468 w 9792089"/>
              <a:gd name="connsiteY13" fmla="*/ 530948 h 4586594"/>
              <a:gd name="connsiteX14" fmla="*/ 97489 w 9792089"/>
              <a:gd name="connsiteY14" fmla="*/ 149115 h 4586594"/>
              <a:gd name="connsiteX15" fmla="*/ 6391890 w 9792089"/>
              <a:gd name="connsiteY15" fmla="*/ 9477 h 4586594"/>
              <a:gd name="connsiteX16" fmla="*/ 8983935 w 9792089"/>
              <a:gd name="connsiteY16" fmla="*/ 13361 h 4586594"/>
              <a:gd name="connsiteX17" fmla="*/ 9486740 w 9792089"/>
              <a:gd name="connsiteY17" fmla="*/ 3458 h 45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792089" h="4586594">
                <a:moveTo>
                  <a:pt x="9486740" y="3458"/>
                </a:moveTo>
                <a:cubicBezTo>
                  <a:pt x="9608609" y="17870"/>
                  <a:pt x="9702239" y="-44549"/>
                  <a:pt x="9715151" y="99833"/>
                </a:cubicBezTo>
                <a:cubicBezTo>
                  <a:pt x="9744763" y="430954"/>
                  <a:pt x="9820064" y="1179006"/>
                  <a:pt x="9779506" y="1976509"/>
                </a:cubicBezTo>
                <a:cubicBezTo>
                  <a:pt x="9821453" y="2872786"/>
                  <a:pt x="9747762" y="4009775"/>
                  <a:pt x="9715521" y="4161359"/>
                </a:cubicBezTo>
                <a:cubicBezTo>
                  <a:pt x="9446860" y="4212001"/>
                  <a:pt x="9419729" y="4175380"/>
                  <a:pt x="9204143" y="4182508"/>
                </a:cubicBezTo>
                <a:lnTo>
                  <a:pt x="8422005" y="4204129"/>
                </a:lnTo>
                <a:lnTo>
                  <a:pt x="8037376" y="4209361"/>
                </a:lnTo>
                <a:cubicBezTo>
                  <a:pt x="7952820" y="4216563"/>
                  <a:pt x="7868491" y="4404455"/>
                  <a:pt x="7237332" y="4586012"/>
                </a:cubicBezTo>
                <a:cubicBezTo>
                  <a:pt x="7212892" y="4601135"/>
                  <a:pt x="7434449" y="4317853"/>
                  <a:pt x="7407877" y="4205667"/>
                </a:cubicBezTo>
                <a:lnTo>
                  <a:pt x="7217319" y="4213740"/>
                </a:lnTo>
                <a:lnTo>
                  <a:pt x="5989322" y="4246431"/>
                </a:lnTo>
                <a:cubicBezTo>
                  <a:pt x="4635231" y="4269266"/>
                  <a:pt x="2061843" y="4343979"/>
                  <a:pt x="238900" y="4298453"/>
                </a:cubicBezTo>
                <a:cubicBezTo>
                  <a:pt x="67346" y="4318795"/>
                  <a:pt x="106883" y="4077771"/>
                  <a:pt x="93343" y="2523145"/>
                </a:cubicBezTo>
                <a:cubicBezTo>
                  <a:pt x="78840" y="1882752"/>
                  <a:pt x="9777" y="926620"/>
                  <a:pt x="10468" y="530948"/>
                </a:cubicBezTo>
                <a:cubicBezTo>
                  <a:pt x="11159" y="135276"/>
                  <a:pt x="-45388" y="172775"/>
                  <a:pt x="97489" y="149115"/>
                </a:cubicBezTo>
                <a:cubicBezTo>
                  <a:pt x="1625900" y="105255"/>
                  <a:pt x="4329024" y="-2658"/>
                  <a:pt x="6391890" y="9477"/>
                </a:cubicBezTo>
                <a:lnTo>
                  <a:pt x="8983935" y="13361"/>
                </a:lnTo>
                <a:cubicBezTo>
                  <a:pt x="9151710" y="25102"/>
                  <a:pt x="9364871" y="-10954"/>
                  <a:pt x="9486740" y="3458"/>
                </a:cubicBez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BA26B3E-E6BE-5AC2-F305-985A5105A40E}"/>
              </a:ext>
            </a:extLst>
          </p:cNvPr>
          <p:cNvSpPr>
            <a:spLocks noGrp="1"/>
          </p:cNvSpPr>
          <p:nvPr>
            <p:ph type="title"/>
          </p:nvPr>
        </p:nvSpPr>
        <p:spPr>
          <a:xfrm>
            <a:off x="2306385" y="1764734"/>
            <a:ext cx="7559817" cy="2551001"/>
          </a:xfrm>
        </p:spPr>
        <p:txBody>
          <a:bodyPr vert="horz" lIns="91440" tIns="45720" rIns="91440" bIns="45720" rtlCol="0" anchor="ctr">
            <a:normAutofit/>
          </a:bodyPr>
          <a:lstStyle/>
          <a:p>
            <a:pPr algn="ctr"/>
            <a:r>
              <a:rPr lang="en-US" dirty="0"/>
              <a:t>We get things wrong. </a:t>
            </a:r>
            <a:br>
              <a:rPr lang="en-US" dirty="0"/>
            </a:br>
            <a:r>
              <a:rPr lang="en-US" dirty="0"/>
              <a:t>And the only thing harder than </a:t>
            </a:r>
            <a:br>
              <a:rPr lang="en-US" dirty="0"/>
            </a:br>
            <a:r>
              <a:rPr lang="en-US" dirty="0"/>
              <a:t>doing science is undoing science.</a:t>
            </a:r>
          </a:p>
        </p:txBody>
      </p:sp>
    </p:spTree>
    <p:extLst>
      <p:ext uri="{BB962C8B-B14F-4D97-AF65-F5344CB8AC3E}">
        <p14:creationId xmlns:p14="http://schemas.microsoft.com/office/powerpoint/2010/main" val="2519462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A5BC4-E72A-EBB9-B2AE-78A0A9947839}"/>
              </a:ext>
            </a:extLst>
          </p:cNvPr>
          <p:cNvSpPr>
            <a:spLocks noGrp="1"/>
          </p:cNvSpPr>
          <p:nvPr>
            <p:ph type="title"/>
          </p:nvPr>
        </p:nvSpPr>
        <p:spPr/>
        <p:txBody>
          <a:bodyPr/>
          <a:lstStyle/>
          <a:p>
            <a:r>
              <a:rPr lang="en-US" dirty="0"/>
              <a:t>Putting Noonan’s genie back in the bottle</a:t>
            </a:r>
          </a:p>
        </p:txBody>
      </p:sp>
      <p:sp>
        <p:nvSpPr>
          <p:cNvPr id="3" name="Content Placeholder 2">
            <a:extLst>
              <a:ext uri="{FF2B5EF4-FFF2-40B4-BE49-F238E27FC236}">
                <a16:creationId xmlns:a16="http://schemas.microsoft.com/office/drawing/2014/main" id="{8D9D4969-A506-3F8D-3BFA-11B9D580015F}"/>
              </a:ext>
            </a:extLst>
          </p:cNvPr>
          <p:cNvSpPr>
            <a:spLocks noGrp="1"/>
          </p:cNvSpPr>
          <p:nvPr>
            <p:ph idx="1"/>
          </p:nvPr>
        </p:nvSpPr>
        <p:spPr/>
        <p:txBody>
          <a:bodyPr/>
          <a:lstStyle/>
          <a:p>
            <a:pPr marL="457200" indent="-457200">
              <a:buFont typeface="Arial" panose="020B0604020202020204" pitchFamily="34" charset="0"/>
              <a:buChar char="•"/>
            </a:pPr>
            <a:r>
              <a:rPr lang="en-US" dirty="0"/>
              <a:t>Not a “Turner” phenotype</a:t>
            </a:r>
          </a:p>
          <a:p>
            <a:pPr marL="457200" indent="-457200">
              <a:buFont typeface="Arial" panose="020B0604020202020204" pitchFamily="34" charset="0"/>
              <a:buChar char="•"/>
            </a:pPr>
            <a:r>
              <a:rPr lang="en-US" dirty="0"/>
              <a:t>Not a Male Syndrome</a:t>
            </a:r>
          </a:p>
          <a:p>
            <a:pPr marL="457200" indent="-457200">
              <a:buFont typeface="Arial" panose="020B0604020202020204" pitchFamily="34" charset="0"/>
              <a:buChar char="•"/>
            </a:pPr>
            <a:r>
              <a:rPr lang="en-US" dirty="0"/>
              <a:t>Not “on Chromosome 12”</a:t>
            </a:r>
          </a:p>
          <a:p>
            <a:pPr marL="457200" indent="-457200">
              <a:buFont typeface="Arial" panose="020B0604020202020204" pitchFamily="34" charset="0"/>
              <a:buChar char="•"/>
            </a:pPr>
            <a:r>
              <a:rPr lang="en-US" dirty="0"/>
              <a:t>NOT A CARDIAC DISEASE</a:t>
            </a:r>
          </a:p>
          <a:p>
            <a:pPr marL="457200" indent="-457200">
              <a:buFont typeface="Arial" panose="020B0604020202020204" pitchFamily="34" charset="0"/>
              <a:buChar char="•"/>
            </a:pPr>
            <a:r>
              <a:rPr lang="en-US" dirty="0"/>
              <a:t>Not a Single gene</a:t>
            </a:r>
          </a:p>
        </p:txBody>
      </p:sp>
    </p:spTree>
    <p:extLst>
      <p:ext uri="{BB962C8B-B14F-4D97-AF65-F5344CB8AC3E}">
        <p14:creationId xmlns:p14="http://schemas.microsoft.com/office/powerpoint/2010/main" val="2372720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175EC-17BE-F2F8-1901-0289862DB368}"/>
              </a:ext>
            </a:extLst>
          </p:cNvPr>
          <p:cNvSpPr>
            <a:spLocks noGrp="1"/>
          </p:cNvSpPr>
          <p:nvPr>
            <p:ph type="title"/>
          </p:nvPr>
        </p:nvSpPr>
        <p:spPr/>
        <p:txBody>
          <a:bodyPr/>
          <a:lstStyle/>
          <a:p>
            <a:r>
              <a:rPr lang="en-US" dirty="0"/>
              <a:t>Cardiac Problems Should not Define Noonan Syndrome</a:t>
            </a:r>
          </a:p>
        </p:txBody>
      </p:sp>
      <p:graphicFrame>
        <p:nvGraphicFramePr>
          <p:cNvPr id="4" name="Content Placeholder 3">
            <a:extLst>
              <a:ext uri="{FF2B5EF4-FFF2-40B4-BE49-F238E27FC236}">
                <a16:creationId xmlns:a16="http://schemas.microsoft.com/office/drawing/2014/main" id="{58DD124C-F893-13DC-5C44-3FB72E48B5D8}"/>
              </a:ext>
            </a:extLst>
          </p:cNvPr>
          <p:cNvGraphicFramePr>
            <a:graphicFrameLocks noGrp="1"/>
          </p:cNvGraphicFramePr>
          <p:nvPr>
            <p:ph idx="1"/>
            <p:extLst>
              <p:ext uri="{D42A27DB-BD31-4B8C-83A1-F6EECF244321}">
                <p14:modId xmlns:p14="http://schemas.microsoft.com/office/powerpoint/2010/main" val="770912988"/>
              </p:ext>
            </p:extLst>
          </p:nvPr>
        </p:nvGraphicFramePr>
        <p:xfrm>
          <a:off x="1020762" y="1972340"/>
          <a:ext cx="10333037" cy="38274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8564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32" name="Rectangle 31">
            <a:extLst>
              <a:ext uri="{FF2B5EF4-FFF2-40B4-BE49-F238E27FC236}">
                <a16:creationId xmlns:a16="http://schemas.microsoft.com/office/drawing/2014/main" id="{4293528E-0CA3-4E56-B7A0-091C0AB0CB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662CDC-6DE7-CBF6-4775-E2A21DBACD2E}"/>
              </a:ext>
            </a:extLst>
          </p:cNvPr>
          <p:cNvSpPr>
            <a:spLocks noGrp="1"/>
          </p:cNvSpPr>
          <p:nvPr>
            <p:ph type="title"/>
          </p:nvPr>
        </p:nvSpPr>
        <p:spPr>
          <a:xfrm>
            <a:off x="766940" y="4784325"/>
            <a:ext cx="10658121" cy="855351"/>
          </a:xfrm>
        </p:spPr>
        <p:txBody>
          <a:bodyPr vert="horz" lIns="91440" tIns="45720" rIns="91440" bIns="45720" rtlCol="0" anchor="ctr">
            <a:normAutofit/>
          </a:bodyPr>
          <a:lstStyle/>
          <a:p>
            <a:pPr algn="ctr"/>
            <a:r>
              <a:rPr lang="en-US" dirty="0"/>
              <a:t>As common as pulmonary stenosis. Longer lasting.</a:t>
            </a:r>
          </a:p>
        </p:txBody>
      </p:sp>
      <p:pic>
        <p:nvPicPr>
          <p:cNvPr id="8" name="Picture 7">
            <a:extLst>
              <a:ext uri="{FF2B5EF4-FFF2-40B4-BE49-F238E27FC236}">
                <a16:creationId xmlns:a16="http://schemas.microsoft.com/office/drawing/2014/main" id="{9C6B062C-0096-0BB4-246B-23F10AF2E1C5}"/>
              </a:ext>
            </a:extLst>
          </p:cNvPr>
          <p:cNvPicPr>
            <a:picLocks noChangeAspect="1"/>
          </p:cNvPicPr>
          <p:nvPr/>
        </p:nvPicPr>
        <p:blipFill>
          <a:blip r:embed="rId2"/>
          <a:srcRect r="56504"/>
          <a:stretch>
            <a:fillRect/>
          </a:stretch>
        </p:blipFill>
        <p:spPr>
          <a:xfrm>
            <a:off x="782209" y="546311"/>
            <a:ext cx="3358621" cy="3860801"/>
          </a:xfrm>
          <a:custGeom>
            <a:avLst/>
            <a:gdLst/>
            <a:ahLst/>
            <a:cxnLst/>
            <a:rect l="l" t="t" r="r" b="b"/>
            <a:pathLst>
              <a:path w="5650623" h="4395865">
                <a:moveTo>
                  <a:pt x="395819" y="24"/>
                </a:moveTo>
                <a:cubicBezTo>
                  <a:pt x="524260" y="290"/>
                  <a:pt x="685198" y="2776"/>
                  <a:pt x="828917" y="6242"/>
                </a:cubicBezTo>
                <a:lnTo>
                  <a:pt x="4918951" y="27103"/>
                </a:lnTo>
                <a:lnTo>
                  <a:pt x="5644922" y="46770"/>
                </a:lnTo>
                <a:cubicBezTo>
                  <a:pt x="5665568" y="1515076"/>
                  <a:pt x="5624276" y="2927846"/>
                  <a:pt x="5613953" y="4368385"/>
                </a:cubicBezTo>
                <a:lnTo>
                  <a:pt x="5473104" y="4395865"/>
                </a:lnTo>
                <a:lnTo>
                  <a:pt x="918221" y="4376620"/>
                </a:lnTo>
                <a:cubicBezTo>
                  <a:pt x="550700" y="4355759"/>
                  <a:pt x="288184" y="4376621"/>
                  <a:pt x="36170" y="4355759"/>
                </a:cubicBezTo>
                <a:cubicBezTo>
                  <a:pt x="-40835" y="2944165"/>
                  <a:pt x="18668" y="979755"/>
                  <a:pt x="88673" y="89686"/>
                </a:cubicBezTo>
                <a:cubicBezTo>
                  <a:pt x="94692" y="-19663"/>
                  <a:pt x="89703" y="16117"/>
                  <a:pt x="210460" y="2210"/>
                </a:cubicBezTo>
                <a:cubicBezTo>
                  <a:pt x="253389" y="504"/>
                  <a:pt x="318754" y="-135"/>
                  <a:pt x="395819" y="24"/>
                </a:cubicBezTo>
                <a:close/>
              </a:path>
            </a:pathLst>
          </a:custGeom>
        </p:spPr>
      </p:pic>
      <p:sp>
        <p:nvSpPr>
          <p:cNvPr id="34" name="Freeform: Shape 33">
            <a:extLst>
              <a:ext uri="{FF2B5EF4-FFF2-40B4-BE49-F238E27FC236}">
                <a16:creationId xmlns:a16="http://schemas.microsoft.com/office/drawing/2014/main" id="{E7D25D90-3FDF-43F8-A518-8ED58675B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776296" y="550758"/>
            <a:ext cx="3358621" cy="3860800"/>
          </a:xfrm>
          <a:custGeom>
            <a:avLst/>
            <a:gdLst>
              <a:gd name="connsiteX0" fmla="*/ 7142118 w 7680682"/>
              <a:gd name="connsiteY0" fmla="*/ 6405352 h 6405386"/>
              <a:gd name="connsiteX1" fmla="*/ 6552830 w 7680682"/>
              <a:gd name="connsiteY1" fmla="*/ 6396252 h 6405386"/>
              <a:gd name="connsiteX2" fmla="*/ 987782 w 7680682"/>
              <a:gd name="connsiteY2" fmla="*/ 6365722 h 6405386"/>
              <a:gd name="connsiteX3" fmla="*/ 0 w 7680682"/>
              <a:gd name="connsiteY3" fmla="*/ 6336938 h 6405386"/>
              <a:gd name="connsiteX4" fmla="*/ 0 w 7680682"/>
              <a:gd name="connsiteY4" fmla="*/ 32372 h 6405386"/>
              <a:gd name="connsiteX5" fmla="*/ 157934 w 7680682"/>
              <a:gd name="connsiteY5" fmla="*/ 32797 h 6405386"/>
              <a:gd name="connsiteX6" fmla="*/ 6431319 w 7680682"/>
              <a:gd name="connsiteY6" fmla="*/ 0 h 6405386"/>
              <a:gd name="connsiteX7" fmla="*/ 7631470 w 7680682"/>
              <a:gd name="connsiteY7" fmla="*/ 30531 h 6405386"/>
              <a:gd name="connsiteX8" fmla="*/ 7560032 w 7680682"/>
              <a:gd name="connsiteY8" fmla="*/ 6274128 h 6405386"/>
              <a:gd name="connsiteX9" fmla="*/ 7394324 w 7680682"/>
              <a:gd name="connsiteY9" fmla="*/ 6402154 h 6405386"/>
              <a:gd name="connsiteX10" fmla="*/ 7142118 w 7680682"/>
              <a:gd name="connsiteY10" fmla="*/ 6405352 h 6405386"/>
              <a:gd name="connsiteX0" fmla="*/ 7142118 w 7680682"/>
              <a:gd name="connsiteY0" fmla="*/ 6433518 h 6433552"/>
              <a:gd name="connsiteX1" fmla="*/ 6552830 w 7680682"/>
              <a:gd name="connsiteY1" fmla="*/ 6424418 h 6433552"/>
              <a:gd name="connsiteX2" fmla="*/ 987782 w 7680682"/>
              <a:gd name="connsiteY2" fmla="*/ 6393888 h 6433552"/>
              <a:gd name="connsiteX3" fmla="*/ 0 w 7680682"/>
              <a:gd name="connsiteY3" fmla="*/ 6365104 h 6433552"/>
              <a:gd name="connsiteX4" fmla="*/ 0 w 7680682"/>
              <a:gd name="connsiteY4" fmla="*/ 60538 h 6433552"/>
              <a:gd name="connsiteX5" fmla="*/ 233782 w 7680682"/>
              <a:gd name="connsiteY5" fmla="*/ 0 h 6433552"/>
              <a:gd name="connsiteX6" fmla="*/ 6431319 w 7680682"/>
              <a:gd name="connsiteY6" fmla="*/ 28166 h 6433552"/>
              <a:gd name="connsiteX7" fmla="*/ 7631470 w 7680682"/>
              <a:gd name="connsiteY7" fmla="*/ 58697 h 6433552"/>
              <a:gd name="connsiteX8" fmla="*/ 7560032 w 7680682"/>
              <a:gd name="connsiteY8" fmla="*/ 6302294 h 6433552"/>
              <a:gd name="connsiteX9" fmla="*/ 7394324 w 7680682"/>
              <a:gd name="connsiteY9" fmla="*/ 6430320 h 6433552"/>
              <a:gd name="connsiteX10" fmla="*/ 7142118 w 7680682"/>
              <a:gd name="connsiteY10" fmla="*/ 6433518 h 6433552"/>
              <a:gd name="connsiteX0" fmla="*/ 7142118 w 7680682"/>
              <a:gd name="connsiteY0" fmla="*/ 6433518 h 6433552"/>
              <a:gd name="connsiteX1" fmla="*/ 6552830 w 7680682"/>
              <a:gd name="connsiteY1" fmla="*/ 6424418 h 6433552"/>
              <a:gd name="connsiteX2" fmla="*/ 987782 w 7680682"/>
              <a:gd name="connsiteY2" fmla="*/ 6393888 h 6433552"/>
              <a:gd name="connsiteX3" fmla="*/ 0 w 7680682"/>
              <a:gd name="connsiteY3" fmla="*/ 6365104 h 6433552"/>
              <a:gd name="connsiteX4" fmla="*/ 42138 w 7680682"/>
              <a:gd name="connsiteY4" fmla="*/ 40219 h 6433552"/>
              <a:gd name="connsiteX5" fmla="*/ 233782 w 7680682"/>
              <a:gd name="connsiteY5" fmla="*/ 0 h 6433552"/>
              <a:gd name="connsiteX6" fmla="*/ 6431319 w 7680682"/>
              <a:gd name="connsiteY6" fmla="*/ 28166 h 6433552"/>
              <a:gd name="connsiteX7" fmla="*/ 7631470 w 7680682"/>
              <a:gd name="connsiteY7" fmla="*/ 58697 h 6433552"/>
              <a:gd name="connsiteX8" fmla="*/ 7560032 w 7680682"/>
              <a:gd name="connsiteY8" fmla="*/ 6302294 h 6433552"/>
              <a:gd name="connsiteX9" fmla="*/ 7394324 w 7680682"/>
              <a:gd name="connsiteY9" fmla="*/ 6430320 h 6433552"/>
              <a:gd name="connsiteX10" fmla="*/ 7142118 w 7680682"/>
              <a:gd name="connsiteY10" fmla="*/ 6433518 h 6433552"/>
              <a:gd name="connsiteX0" fmla="*/ 7149875 w 7688439"/>
              <a:gd name="connsiteY0" fmla="*/ 6433518 h 6433552"/>
              <a:gd name="connsiteX1" fmla="*/ 6560587 w 7688439"/>
              <a:gd name="connsiteY1" fmla="*/ 6424418 h 6433552"/>
              <a:gd name="connsiteX2" fmla="*/ 995539 w 7688439"/>
              <a:gd name="connsiteY2" fmla="*/ 6393888 h 6433552"/>
              <a:gd name="connsiteX3" fmla="*/ 7757 w 7688439"/>
              <a:gd name="connsiteY3" fmla="*/ 6365104 h 6433552"/>
              <a:gd name="connsiteX4" fmla="*/ 49895 w 7688439"/>
              <a:gd name="connsiteY4" fmla="*/ 40219 h 6433552"/>
              <a:gd name="connsiteX5" fmla="*/ 241539 w 7688439"/>
              <a:gd name="connsiteY5" fmla="*/ 0 h 6433552"/>
              <a:gd name="connsiteX6" fmla="*/ 6439076 w 7688439"/>
              <a:gd name="connsiteY6" fmla="*/ 28166 h 6433552"/>
              <a:gd name="connsiteX7" fmla="*/ 7639227 w 7688439"/>
              <a:gd name="connsiteY7" fmla="*/ 58697 h 6433552"/>
              <a:gd name="connsiteX8" fmla="*/ 7567789 w 7688439"/>
              <a:gd name="connsiteY8" fmla="*/ 6302294 h 6433552"/>
              <a:gd name="connsiteX9" fmla="*/ 7402081 w 7688439"/>
              <a:gd name="connsiteY9" fmla="*/ 6430320 h 6433552"/>
              <a:gd name="connsiteX10" fmla="*/ 7149875 w 7688439"/>
              <a:gd name="connsiteY10" fmla="*/ 6433518 h 6433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8439" h="6433552">
                <a:moveTo>
                  <a:pt x="7149875" y="6433518"/>
                </a:moveTo>
                <a:cubicBezTo>
                  <a:pt x="6975114" y="6433129"/>
                  <a:pt x="6756136" y="6429491"/>
                  <a:pt x="6560587" y="6424418"/>
                </a:cubicBezTo>
                <a:lnTo>
                  <a:pt x="995539" y="6393888"/>
                </a:lnTo>
                <a:lnTo>
                  <a:pt x="7757" y="6365104"/>
                </a:lnTo>
                <a:cubicBezTo>
                  <a:pt x="-20334" y="4216169"/>
                  <a:pt x="35849" y="2148514"/>
                  <a:pt x="49895" y="40219"/>
                </a:cubicBezTo>
                <a:lnTo>
                  <a:pt x="241539" y="0"/>
                </a:lnTo>
                <a:lnTo>
                  <a:pt x="6439076" y="28166"/>
                </a:lnTo>
                <a:cubicBezTo>
                  <a:pt x="6939139" y="58697"/>
                  <a:pt x="7296327" y="28165"/>
                  <a:pt x="7639227" y="58697"/>
                </a:cubicBezTo>
                <a:cubicBezTo>
                  <a:pt x="7744002" y="2124631"/>
                  <a:pt x="7663040" y="4999637"/>
                  <a:pt x="7567789" y="6302294"/>
                </a:cubicBezTo>
                <a:cubicBezTo>
                  <a:pt x="7559599" y="6462331"/>
                  <a:pt x="7566387" y="6409966"/>
                  <a:pt x="7402081" y="6430320"/>
                </a:cubicBezTo>
                <a:cubicBezTo>
                  <a:pt x="7343671" y="6432816"/>
                  <a:pt x="7254732" y="6433752"/>
                  <a:pt x="7149875" y="6433518"/>
                </a:cubicBez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a:extLst>
              <a:ext uri="{FF2B5EF4-FFF2-40B4-BE49-F238E27FC236}">
                <a16:creationId xmlns:a16="http://schemas.microsoft.com/office/drawing/2014/main" id="{BE0A198C-55A9-E6E8-C11A-CAE4DAB87D0A}"/>
              </a:ext>
            </a:extLst>
          </p:cNvPr>
          <p:cNvPicPr>
            <a:picLocks noGrp="1" noChangeAspect="1"/>
          </p:cNvPicPr>
          <p:nvPr>
            <p:ph idx="1"/>
          </p:nvPr>
        </p:nvPicPr>
        <p:blipFill>
          <a:blip r:embed="rId3"/>
          <a:srcRect l="21571" r="12275"/>
          <a:stretch>
            <a:fillRect/>
          </a:stretch>
        </p:blipFill>
        <p:spPr>
          <a:xfrm>
            <a:off x="4391868" y="573160"/>
            <a:ext cx="3408264" cy="3863993"/>
          </a:xfrm>
          <a:custGeom>
            <a:avLst/>
            <a:gdLst/>
            <a:ahLst/>
            <a:cxnLst/>
            <a:rect l="l" t="t" r="r" b="b"/>
            <a:pathLst>
              <a:path w="5665307" h="4399500">
                <a:moveTo>
                  <a:pt x="742941" y="0"/>
                </a:moveTo>
                <a:lnTo>
                  <a:pt x="4863712" y="9877"/>
                </a:lnTo>
                <a:cubicBezTo>
                  <a:pt x="5007432" y="6411"/>
                  <a:pt x="5168370" y="3925"/>
                  <a:pt x="5296810" y="3659"/>
                </a:cubicBezTo>
                <a:cubicBezTo>
                  <a:pt x="5373875" y="3499"/>
                  <a:pt x="5439240" y="4139"/>
                  <a:pt x="5482169" y="5844"/>
                </a:cubicBezTo>
                <a:cubicBezTo>
                  <a:pt x="5602926" y="19752"/>
                  <a:pt x="5597937" y="-16028"/>
                  <a:pt x="5603956" y="93321"/>
                </a:cubicBezTo>
                <a:cubicBezTo>
                  <a:pt x="5673961" y="983389"/>
                  <a:pt x="5671992" y="2932432"/>
                  <a:pt x="5656460" y="4359394"/>
                </a:cubicBezTo>
                <a:cubicBezTo>
                  <a:pt x="5404445" y="4380256"/>
                  <a:pt x="5141930" y="4359394"/>
                  <a:pt x="4774408" y="4380255"/>
                </a:cubicBezTo>
                <a:lnTo>
                  <a:pt x="219526" y="4399500"/>
                </a:lnTo>
                <a:cubicBezTo>
                  <a:pt x="157208" y="4390340"/>
                  <a:pt x="28238" y="4410340"/>
                  <a:pt x="32573" y="4372019"/>
                </a:cubicBezTo>
                <a:cubicBezTo>
                  <a:pt x="-39222" y="2977584"/>
                  <a:pt x="27063" y="1487973"/>
                  <a:pt x="47709" y="19667"/>
                </a:cubicBezTo>
                <a:close/>
              </a:path>
            </a:pathLst>
          </a:custGeom>
          <a:ln>
            <a:noFill/>
          </a:ln>
        </p:spPr>
      </p:pic>
      <p:sp>
        <p:nvSpPr>
          <p:cNvPr id="36" name="Freeform: Shape 35">
            <a:extLst>
              <a:ext uri="{FF2B5EF4-FFF2-40B4-BE49-F238E27FC236}">
                <a16:creationId xmlns:a16="http://schemas.microsoft.com/office/drawing/2014/main" id="{A7B9E649-1290-4FE4-9858-5C1FB50BC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4391868" y="560689"/>
            <a:ext cx="3408265" cy="3863993"/>
          </a:xfrm>
          <a:custGeom>
            <a:avLst/>
            <a:gdLst>
              <a:gd name="connsiteX0" fmla="*/ 7142118 w 7680682"/>
              <a:gd name="connsiteY0" fmla="*/ 6405352 h 6405386"/>
              <a:gd name="connsiteX1" fmla="*/ 6552830 w 7680682"/>
              <a:gd name="connsiteY1" fmla="*/ 6396252 h 6405386"/>
              <a:gd name="connsiteX2" fmla="*/ 987782 w 7680682"/>
              <a:gd name="connsiteY2" fmla="*/ 6365722 h 6405386"/>
              <a:gd name="connsiteX3" fmla="*/ 0 w 7680682"/>
              <a:gd name="connsiteY3" fmla="*/ 6336938 h 6405386"/>
              <a:gd name="connsiteX4" fmla="*/ 0 w 7680682"/>
              <a:gd name="connsiteY4" fmla="*/ 32372 h 6405386"/>
              <a:gd name="connsiteX5" fmla="*/ 157934 w 7680682"/>
              <a:gd name="connsiteY5" fmla="*/ 32797 h 6405386"/>
              <a:gd name="connsiteX6" fmla="*/ 6431319 w 7680682"/>
              <a:gd name="connsiteY6" fmla="*/ 0 h 6405386"/>
              <a:gd name="connsiteX7" fmla="*/ 7631470 w 7680682"/>
              <a:gd name="connsiteY7" fmla="*/ 30531 h 6405386"/>
              <a:gd name="connsiteX8" fmla="*/ 7560032 w 7680682"/>
              <a:gd name="connsiteY8" fmla="*/ 6274128 h 6405386"/>
              <a:gd name="connsiteX9" fmla="*/ 7394324 w 7680682"/>
              <a:gd name="connsiteY9" fmla="*/ 6402154 h 6405386"/>
              <a:gd name="connsiteX10" fmla="*/ 7142118 w 7680682"/>
              <a:gd name="connsiteY10" fmla="*/ 6405352 h 6405386"/>
              <a:gd name="connsiteX0" fmla="*/ 7142118 w 7680682"/>
              <a:gd name="connsiteY0" fmla="*/ 6433518 h 6433552"/>
              <a:gd name="connsiteX1" fmla="*/ 6552830 w 7680682"/>
              <a:gd name="connsiteY1" fmla="*/ 6424418 h 6433552"/>
              <a:gd name="connsiteX2" fmla="*/ 987782 w 7680682"/>
              <a:gd name="connsiteY2" fmla="*/ 6393888 h 6433552"/>
              <a:gd name="connsiteX3" fmla="*/ 0 w 7680682"/>
              <a:gd name="connsiteY3" fmla="*/ 6365104 h 6433552"/>
              <a:gd name="connsiteX4" fmla="*/ 0 w 7680682"/>
              <a:gd name="connsiteY4" fmla="*/ 60538 h 6433552"/>
              <a:gd name="connsiteX5" fmla="*/ 233782 w 7680682"/>
              <a:gd name="connsiteY5" fmla="*/ 0 h 6433552"/>
              <a:gd name="connsiteX6" fmla="*/ 6431319 w 7680682"/>
              <a:gd name="connsiteY6" fmla="*/ 28166 h 6433552"/>
              <a:gd name="connsiteX7" fmla="*/ 7631470 w 7680682"/>
              <a:gd name="connsiteY7" fmla="*/ 58697 h 6433552"/>
              <a:gd name="connsiteX8" fmla="*/ 7560032 w 7680682"/>
              <a:gd name="connsiteY8" fmla="*/ 6302294 h 6433552"/>
              <a:gd name="connsiteX9" fmla="*/ 7394324 w 7680682"/>
              <a:gd name="connsiteY9" fmla="*/ 6430320 h 6433552"/>
              <a:gd name="connsiteX10" fmla="*/ 7142118 w 7680682"/>
              <a:gd name="connsiteY10" fmla="*/ 6433518 h 6433552"/>
              <a:gd name="connsiteX0" fmla="*/ 7142118 w 7680682"/>
              <a:gd name="connsiteY0" fmla="*/ 6433518 h 6433552"/>
              <a:gd name="connsiteX1" fmla="*/ 6552830 w 7680682"/>
              <a:gd name="connsiteY1" fmla="*/ 6424418 h 6433552"/>
              <a:gd name="connsiteX2" fmla="*/ 987782 w 7680682"/>
              <a:gd name="connsiteY2" fmla="*/ 6393888 h 6433552"/>
              <a:gd name="connsiteX3" fmla="*/ 0 w 7680682"/>
              <a:gd name="connsiteY3" fmla="*/ 6365104 h 6433552"/>
              <a:gd name="connsiteX4" fmla="*/ 42138 w 7680682"/>
              <a:gd name="connsiteY4" fmla="*/ 40219 h 6433552"/>
              <a:gd name="connsiteX5" fmla="*/ 233782 w 7680682"/>
              <a:gd name="connsiteY5" fmla="*/ 0 h 6433552"/>
              <a:gd name="connsiteX6" fmla="*/ 6431319 w 7680682"/>
              <a:gd name="connsiteY6" fmla="*/ 28166 h 6433552"/>
              <a:gd name="connsiteX7" fmla="*/ 7631470 w 7680682"/>
              <a:gd name="connsiteY7" fmla="*/ 58697 h 6433552"/>
              <a:gd name="connsiteX8" fmla="*/ 7560032 w 7680682"/>
              <a:gd name="connsiteY8" fmla="*/ 6302294 h 6433552"/>
              <a:gd name="connsiteX9" fmla="*/ 7394324 w 7680682"/>
              <a:gd name="connsiteY9" fmla="*/ 6430320 h 6433552"/>
              <a:gd name="connsiteX10" fmla="*/ 7142118 w 7680682"/>
              <a:gd name="connsiteY10" fmla="*/ 6433518 h 6433552"/>
              <a:gd name="connsiteX0" fmla="*/ 7149875 w 7688439"/>
              <a:gd name="connsiteY0" fmla="*/ 6433518 h 6433552"/>
              <a:gd name="connsiteX1" fmla="*/ 6560587 w 7688439"/>
              <a:gd name="connsiteY1" fmla="*/ 6424418 h 6433552"/>
              <a:gd name="connsiteX2" fmla="*/ 995539 w 7688439"/>
              <a:gd name="connsiteY2" fmla="*/ 6393888 h 6433552"/>
              <a:gd name="connsiteX3" fmla="*/ 7757 w 7688439"/>
              <a:gd name="connsiteY3" fmla="*/ 6365104 h 6433552"/>
              <a:gd name="connsiteX4" fmla="*/ 49895 w 7688439"/>
              <a:gd name="connsiteY4" fmla="*/ 40219 h 6433552"/>
              <a:gd name="connsiteX5" fmla="*/ 241539 w 7688439"/>
              <a:gd name="connsiteY5" fmla="*/ 0 h 6433552"/>
              <a:gd name="connsiteX6" fmla="*/ 6439076 w 7688439"/>
              <a:gd name="connsiteY6" fmla="*/ 28166 h 6433552"/>
              <a:gd name="connsiteX7" fmla="*/ 7639227 w 7688439"/>
              <a:gd name="connsiteY7" fmla="*/ 58697 h 6433552"/>
              <a:gd name="connsiteX8" fmla="*/ 7567789 w 7688439"/>
              <a:gd name="connsiteY8" fmla="*/ 6302294 h 6433552"/>
              <a:gd name="connsiteX9" fmla="*/ 7402081 w 7688439"/>
              <a:gd name="connsiteY9" fmla="*/ 6430320 h 6433552"/>
              <a:gd name="connsiteX10" fmla="*/ 7149875 w 7688439"/>
              <a:gd name="connsiteY10" fmla="*/ 6433518 h 6433552"/>
              <a:gd name="connsiteX0" fmla="*/ 7169859 w 7708423"/>
              <a:gd name="connsiteY0" fmla="*/ 6433518 h 6433552"/>
              <a:gd name="connsiteX1" fmla="*/ 6580571 w 7708423"/>
              <a:gd name="connsiteY1" fmla="*/ 6424418 h 6433552"/>
              <a:gd name="connsiteX2" fmla="*/ 1015523 w 7708423"/>
              <a:gd name="connsiteY2" fmla="*/ 6393888 h 6433552"/>
              <a:gd name="connsiteX3" fmla="*/ 27741 w 7708423"/>
              <a:gd name="connsiteY3" fmla="*/ 6365104 h 6433552"/>
              <a:gd name="connsiteX4" fmla="*/ 7148 w 7708423"/>
              <a:gd name="connsiteY4" fmla="*/ 40220 h 6433552"/>
              <a:gd name="connsiteX5" fmla="*/ 261523 w 7708423"/>
              <a:gd name="connsiteY5" fmla="*/ 0 h 6433552"/>
              <a:gd name="connsiteX6" fmla="*/ 6459060 w 7708423"/>
              <a:gd name="connsiteY6" fmla="*/ 28166 h 6433552"/>
              <a:gd name="connsiteX7" fmla="*/ 7659211 w 7708423"/>
              <a:gd name="connsiteY7" fmla="*/ 58697 h 6433552"/>
              <a:gd name="connsiteX8" fmla="*/ 7587773 w 7708423"/>
              <a:gd name="connsiteY8" fmla="*/ 6302294 h 6433552"/>
              <a:gd name="connsiteX9" fmla="*/ 7422065 w 7708423"/>
              <a:gd name="connsiteY9" fmla="*/ 6430320 h 6433552"/>
              <a:gd name="connsiteX10" fmla="*/ 7169859 w 7708423"/>
              <a:gd name="connsiteY10" fmla="*/ 6433518 h 6433552"/>
              <a:gd name="connsiteX0" fmla="*/ 7207032 w 7745596"/>
              <a:gd name="connsiteY0" fmla="*/ 6433518 h 6433552"/>
              <a:gd name="connsiteX1" fmla="*/ 6617744 w 7745596"/>
              <a:gd name="connsiteY1" fmla="*/ 6424418 h 6433552"/>
              <a:gd name="connsiteX2" fmla="*/ 1052696 w 7745596"/>
              <a:gd name="connsiteY2" fmla="*/ 6393888 h 6433552"/>
              <a:gd name="connsiteX3" fmla="*/ 64914 w 7745596"/>
              <a:gd name="connsiteY3" fmla="*/ 6365104 h 6433552"/>
              <a:gd name="connsiteX4" fmla="*/ 44321 w 7745596"/>
              <a:gd name="connsiteY4" fmla="*/ 40220 h 6433552"/>
              <a:gd name="connsiteX5" fmla="*/ 298696 w 7745596"/>
              <a:gd name="connsiteY5" fmla="*/ 0 h 6433552"/>
              <a:gd name="connsiteX6" fmla="*/ 6496233 w 7745596"/>
              <a:gd name="connsiteY6" fmla="*/ 28166 h 6433552"/>
              <a:gd name="connsiteX7" fmla="*/ 7696384 w 7745596"/>
              <a:gd name="connsiteY7" fmla="*/ 58697 h 6433552"/>
              <a:gd name="connsiteX8" fmla="*/ 7624946 w 7745596"/>
              <a:gd name="connsiteY8" fmla="*/ 6302294 h 6433552"/>
              <a:gd name="connsiteX9" fmla="*/ 7459238 w 7745596"/>
              <a:gd name="connsiteY9" fmla="*/ 6430320 h 6433552"/>
              <a:gd name="connsiteX10" fmla="*/ 7207032 w 7745596"/>
              <a:gd name="connsiteY10" fmla="*/ 6433518 h 6433552"/>
              <a:gd name="connsiteX0" fmla="*/ 7207032 w 7708422"/>
              <a:gd name="connsiteY0" fmla="*/ 6433518 h 6433552"/>
              <a:gd name="connsiteX1" fmla="*/ 6617744 w 7708422"/>
              <a:gd name="connsiteY1" fmla="*/ 6424418 h 6433552"/>
              <a:gd name="connsiteX2" fmla="*/ 1052696 w 7708422"/>
              <a:gd name="connsiteY2" fmla="*/ 6393888 h 6433552"/>
              <a:gd name="connsiteX3" fmla="*/ 64914 w 7708422"/>
              <a:gd name="connsiteY3" fmla="*/ 6365104 h 6433552"/>
              <a:gd name="connsiteX4" fmla="*/ 44321 w 7708422"/>
              <a:gd name="connsiteY4" fmla="*/ 40220 h 6433552"/>
              <a:gd name="connsiteX5" fmla="*/ 298696 w 7708422"/>
              <a:gd name="connsiteY5" fmla="*/ 0 h 6433552"/>
              <a:gd name="connsiteX6" fmla="*/ 6496233 w 7708422"/>
              <a:gd name="connsiteY6" fmla="*/ 28166 h 6433552"/>
              <a:gd name="connsiteX7" fmla="*/ 7696384 w 7708422"/>
              <a:gd name="connsiteY7" fmla="*/ 58697 h 6433552"/>
              <a:gd name="connsiteX8" fmla="*/ 7624946 w 7708422"/>
              <a:gd name="connsiteY8" fmla="*/ 6302294 h 6433552"/>
              <a:gd name="connsiteX9" fmla="*/ 7459238 w 7708422"/>
              <a:gd name="connsiteY9" fmla="*/ 6430320 h 6433552"/>
              <a:gd name="connsiteX10" fmla="*/ 7207032 w 7708422"/>
              <a:gd name="connsiteY10" fmla="*/ 6433518 h 6433552"/>
              <a:gd name="connsiteX0" fmla="*/ 7207032 w 7708422"/>
              <a:gd name="connsiteY0" fmla="*/ 6433518 h 6433552"/>
              <a:gd name="connsiteX1" fmla="*/ 6617744 w 7708422"/>
              <a:gd name="connsiteY1" fmla="*/ 6424418 h 6433552"/>
              <a:gd name="connsiteX2" fmla="*/ 1052696 w 7708422"/>
              <a:gd name="connsiteY2" fmla="*/ 6393888 h 6433552"/>
              <a:gd name="connsiteX3" fmla="*/ 64915 w 7708422"/>
              <a:gd name="connsiteY3" fmla="*/ 6410090 h 6433552"/>
              <a:gd name="connsiteX4" fmla="*/ 44321 w 7708422"/>
              <a:gd name="connsiteY4" fmla="*/ 40220 h 6433552"/>
              <a:gd name="connsiteX5" fmla="*/ 298696 w 7708422"/>
              <a:gd name="connsiteY5" fmla="*/ 0 h 6433552"/>
              <a:gd name="connsiteX6" fmla="*/ 6496233 w 7708422"/>
              <a:gd name="connsiteY6" fmla="*/ 28166 h 6433552"/>
              <a:gd name="connsiteX7" fmla="*/ 7696384 w 7708422"/>
              <a:gd name="connsiteY7" fmla="*/ 58697 h 6433552"/>
              <a:gd name="connsiteX8" fmla="*/ 7624946 w 7708422"/>
              <a:gd name="connsiteY8" fmla="*/ 6302294 h 6433552"/>
              <a:gd name="connsiteX9" fmla="*/ 7459238 w 7708422"/>
              <a:gd name="connsiteY9" fmla="*/ 6430320 h 6433552"/>
              <a:gd name="connsiteX10" fmla="*/ 7207032 w 7708422"/>
              <a:gd name="connsiteY10" fmla="*/ 6433518 h 6433552"/>
              <a:gd name="connsiteX0" fmla="*/ 7207032 w 7708422"/>
              <a:gd name="connsiteY0" fmla="*/ 6433518 h 6438873"/>
              <a:gd name="connsiteX1" fmla="*/ 6617744 w 7708422"/>
              <a:gd name="connsiteY1" fmla="*/ 6424418 h 6438873"/>
              <a:gd name="connsiteX2" fmla="*/ 1010874 w 7708422"/>
              <a:gd name="connsiteY2" fmla="*/ 6438873 h 6438873"/>
              <a:gd name="connsiteX3" fmla="*/ 64915 w 7708422"/>
              <a:gd name="connsiteY3" fmla="*/ 6410090 h 6438873"/>
              <a:gd name="connsiteX4" fmla="*/ 44321 w 7708422"/>
              <a:gd name="connsiteY4" fmla="*/ 40220 h 6438873"/>
              <a:gd name="connsiteX5" fmla="*/ 298696 w 7708422"/>
              <a:gd name="connsiteY5" fmla="*/ 0 h 6438873"/>
              <a:gd name="connsiteX6" fmla="*/ 6496233 w 7708422"/>
              <a:gd name="connsiteY6" fmla="*/ 28166 h 6438873"/>
              <a:gd name="connsiteX7" fmla="*/ 7696384 w 7708422"/>
              <a:gd name="connsiteY7" fmla="*/ 58697 h 6438873"/>
              <a:gd name="connsiteX8" fmla="*/ 7624946 w 7708422"/>
              <a:gd name="connsiteY8" fmla="*/ 6302294 h 6438873"/>
              <a:gd name="connsiteX9" fmla="*/ 7459238 w 7708422"/>
              <a:gd name="connsiteY9" fmla="*/ 6430320 h 6438873"/>
              <a:gd name="connsiteX10" fmla="*/ 7207032 w 7708422"/>
              <a:gd name="connsiteY10" fmla="*/ 6433518 h 6438873"/>
              <a:gd name="connsiteX0" fmla="*/ 7207032 w 7708422"/>
              <a:gd name="connsiteY0" fmla="*/ 6433518 h 6438873"/>
              <a:gd name="connsiteX1" fmla="*/ 6617744 w 7708422"/>
              <a:gd name="connsiteY1" fmla="*/ 6424418 h 6438873"/>
              <a:gd name="connsiteX2" fmla="*/ 1010874 w 7708422"/>
              <a:gd name="connsiteY2" fmla="*/ 6438873 h 6438873"/>
              <a:gd name="connsiteX3" fmla="*/ 64915 w 7708422"/>
              <a:gd name="connsiteY3" fmla="*/ 6410090 h 6438873"/>
              <a:gd name="connsiteX4" fmla="*/ 44321 w 7708422"/>
              <a:gd name="connsiteY4" fmla="*/ 40220 h 6438873"/>
              <a:gd name="connsiteX5" fmla="*/ 298696 w 7708422"/>
              <a:gd name="connsiteY5" fmla="*/ 0 h 6438873"/>
              <a:gd name="connsiteX6" fmla="*/ 6496233 w 7708422"/>
              <a:gd name="connsiteY6" fmla="*/ 28166 h 6438873"/>
              <a:gd name="connsiteX7" fmla="*/ 7696384 w 7708422"/>
              <a:gd name="connsiteY7" fmla="*/ 58697 h 6438873"/>
              <a:gd name="connsiteX8" fmla="*/ 7624946 w 7708422"/>
              <a:gd name="connsiteY8" fmla="*/ 6302294 h 6438873"/>
              <a:gd name="connsiteX9" fmla="*/ 7459238 w 7708422"/>
              <a:gd name="connsiteY9" fmla="*/ 6430320 h 6438873"/>
              <a:gd name="connsiteX10" fmla="*/ 7207032 w 7708422"/>
              <a:gd name="connsiteY10" fmla="*/ 6433518 h 6438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08422" h="6438873">
                <a:moveTo>
                  <a:pt x="7207032" y="6433518"/>
                </a:moveTo>
                <a:cubicBezTo>
                  <a:pt x="7032271" y="6433129"/>
                  <a:pt x="6813293" y="6429491"/>
                  <a:pt x="6617744" y="6424418"/>
                </a:cubicBezTo>
                <a:lnTo>
                  <a:pt x="1010874" y="6438873"/>
                </a:lnTo>
                <a:lnTo>
                  <a:pt x="64915" y="6410090"/>
                </a:lnTo>
                <a:cubicBezTo>
                  <a:pt x="36824" y="4261155"/>
                  <a:pt x="-53366" y="2081040"/>
                  <a:pt x="44321" y="40220"/>
                </a:cubicBezTo>
                <a:cubicBezTo>
                  <a:pt x="38423" y="-15865"/>
                  <a:pt x="213904" y="13407"/>
                  <a:pt x="298696" y="0"/>
                </a:cubicBezTo>
                <a:lnTo>
                  <a:pt x="6496233" y="28166"/>
                </a:lnTo>
                <a:cubicBezTo>
                  <a:pt x="6996296" y="58697"/>
                  <a:pt x="7353484" y="28165"/>
                  <a:pt x="7696384" y="58697"/>
                </a:cubicBezTo>
                <a:cubicBezTo>
                  <a:pt x="7717518" y="2147122"/>
                  <a:pt x="7720197" y="4999637"/>
                  <a:pt x="7624946" y="6302294"/>
                </a:cubicBezTo>
                <a:cubicBezTo>
                  <a:pt x="7616756" y="6462331"/>
                  <a:pt x="7623544" y="6409966"/>
                  <a:pt x="7459238" y="6430320"/>
                </a:cubicBezTo>
                <a:cubicBezTo>
                  <a:pt x="7400828" y="6432816"/>
                  <a:pt x="7311889" y="6433752"/>
                  <a:pt x="7207032" y="6433518"/>
                </a:cubicBez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a:extLst>
              <a:ext uri="{FF2B5EF4-FFF2-40B4-BE49-F238E27FC236}">
                <a16:creationId xmlns:a16="http://schemas.microsoft.com/office/drawing/2014/main" id="{BD6A058B-86D7-2CE8-D5A1-C4CF58160672}"/>
              </a:ext>
            </a:extLst>
          </p:cNvPr>
          <p:cNvPicPr>
            <a:picLocks noChangeAspect="1"/>
          </p:cNvPicPr>
          <p:nvPr/>
        </p:nvPicPr>
        <p:blipFill>
          <a:blip r:embed="rId4"/>
          <a:srcRect l="475" r="41475"/>
          <a:stretch>
            <a:fillRect/>
          </a:stretch>
        </p:blipFill>
        <p:spPr>
          <a:xfrm>
            <a:off x="8065944" y="564059"/>
            <a:ext cx="3357643" cy="3860801"/>
          </a:xfrm>
          <a:custGeom>
            <a:avLst/>
            <a:gdLst/>
            <a:ahLst/>
            <a:cxnLst/>
            <a:rect l="l" t="t" r="r" b="b"/>
            <a:pathLst>
              <a:path w="3666369" h="4305289">
                <a:moveTo>
                  <a:pt x="3406478" y="24"/>
                </a:moveTo>
                <a:cubicBezTo>
                  <a:pt x="3456412" y="-133"/>
                  <a:pt x="3498765" y="494"/>
                  <a:pt x="3526580" y="2164"/>
                </a:cubicBezTo>
                <a:cubicBezTo>
                  <a:pt x="3604823" y="15785"/>
                  <a:pt x="3613389" y="16139"/>
                  <a:pt x="3617289" y="123234"/>
                </a:cubicBezTo>
                <a:cubicBezTo>
                  <a:pt x="3662648" y="994963"/>
                  <a:pt x="3689404" y="2883501"/>
                  <a:pt x="3639509" y="4266010"/>
                </a:cubicBezTo>
                <a:cubicBezTo>
                  <a:pt x="3476220" y="4286441"/>
                  <a:pt x="3306126" y="4266010"/>
                  <a:pt x="3067994" y="4286441"/>
                </a:cubicBezTo>
                <a:lnTo>
                  <a:pt x="116711" y="4305289"/>
                </a:lnTo>
                <a:cubicBezTo>
                  <a:pt x="82357" y="4284520"/>
                  <a:pt x="6753" y="4318750"/>
                  <a:pt x="13650" y="4242979"/>
                </a:cubicBezTo>
                <a:cubicBezTo>
                  <a:pt x="6961" y="2832123"/>
                  <a:pt x="-7994" y="1483858"/>
                  <a:pt x="5383" y="45806"/>
                </a:cubicBezTo>
                <a:lnTo>
                  <a:pt x="475767" y="26544"/>
                </a:lnTo>
                <a:lnTo>
                  <a:pt x="3125858" y="6114"/>
                </a:lnTo>
                <a:cubicBezTo>
                  <a:pt x="3218979" y="2719"/>
                  <a:pt x="3323257" y="284"/>
                  <a:pt x="3406478" y="24"/>
                </a:cubicBezTo>
                <a:close/>
              </a:path>
            </a:pathLst>
          </a:custGeom>
        </p:spPr>
      </p:pic>
      <p:sp>
        <p:nvSpPr>
          <p:cNvPr id="38" name="Freeform: Shape 37">
            <a:extLst>
              <a:ext uri="{FF2B5EF4-FFF2-40B4-BE49-F238E27FC236}">
                <a16:creationId xmlns:a16="http://schemas.microsoft.com/office/drawing/2014/main" id="{F25748D5-F67F-4477-A705-0358D33867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069371" y="554120"/>
            <a:ext cx="3357642" cy="3860800"/>
          </a:xfrm>
          <a:custGeom>
            <a:avLst/>
            <a:gdLst>
              <a:gd name="connsiteX0" fmla="*/ 7142118 w 7680682"/>
              <a:gd name="connsiteY0" fmla="*/ 6405352 h 6405386"/>
              <a:gd name="connsiteX1" fmla="*/ 6552830 w 7680682"/>
              <a:gd name="connsiteY1" fmla="*/ 6396252 h 6405386"/>
              <a:gd name="connsiteX2" fmla="*/ 987782 w 7680682"/>
              <a:gd name="connsiteY2" fmla="*/ 6365722 h 6405386"/>
              <a:gd name="connsiteX3" fmla="*/ 0 w 7680682"/>
              <a:gd name="connsiteY3" fmla="*/ 6336938 h 6405386"/>
              <a:gd name="connsiteX4" fmla="*/ 0 w 7680682"/>
              <a:gd name="connsiteY4" fmla="*/ 32372 h 6405386"/>
              <a:gd name="connsiteX5" fmla="*/ 157934 w 7680682"/>
              <a:gd name="connsiteY5" fmla="*/ 32797 h 6405386"/>
              <a:gd name="connsiteX6" fmla="*/ 6431319 w 7680682"/>
              <a:gd name="connsiteY6" fmla="*/ 0 h 6405386"/>
              <a:gd name="connsiteX7" fmla="*/ 7631470 w 7680682"/>
              <a:gd name="connsiteY7" fmla="*/ 30531 h 6405386"/>
              <a:gd name="connsiteX8" fmla="*/ 7560032 w 7680682"/>
              <a:gd name="connsiteY8" fmla="*/ 6274128 h 6405386"/>
              <a:gd name="connsiteX9" fmla="*/ 7394324 w 7680682"/>
              <a:gd name="connsiteY9" fmla="*/ 6402154 h 6405386"/>
              <a:gd name="connsiteX10" fmla="*/ 7142118 w 7680682"/>
              <a:gd name="connsiteY10" fmla="*/ 6405352 h 6405386"/>
              <a:gd name="connsiteX0" fmla="*/ 7142118 w 7680682"/>
              <a:gd name="connsiteY0" fmla="*/ 6433518 h 6433552"/>
              <a:gd name="connsiteX1" fmla="*/ 6552830 w 7680682"/>
              <a:gd name="connsiteY1" fmla="*/ 6424418 h 6433552"/>
              <a:gd name="connsiteX2" fmla="*/ 987782 w 7680682"/>
              <a:gd name="connsiteY2" fmla="*/ 6393888 h 6433552"/>
              <a:gd name="connsiteX3" fmla="*/ 0 w 7680682"/>
              <a:gd name="connsiteY3" fmla="*/ 6365104 h 6433552"/>
              <a:gd name="connsiteX4" fmla="*/ 0 w 7680682"/>
              <a:gd name="connsiteY4" fmla="*/ 60538 h 6433552"/>
              <a:gd name="connsiteX5" fmla="*/ 233782 w 7680682"/>
              <a:gd name="connsiteY5" fmla="*/ 0 h 6433552"/>
              <a:gd name="connsiteX6" fmla="*/ 6431319 w 7680682"/>
              <a:gd name="connsiteY6" fmla="*/ 28166 h 6433552"/>
              <a:gd name="connsiteX7" fmla="*/ 7631470 w 7680682"/>
              <a:gd name="connsiteY7" fmla="*/ 58697 h 6433552"/>
              <a:gd name="connsiteX8" fmla="*/ 7560032 w 7680682"/>
              <a:gd name="connsiteY8" fmla="*/ 6302294 h 6433552"/>
              <a:gd name="connsiteX9" fmla="*/ 7394324 w 7680682"/>
              <a:gd name="connsiteY9" fmla="*/ 6430320 h 6433552"/>
              <a:gd name="connsiteX10" fmla="*/ 7142118 w 7680682"/>
              <a:gd name="connsiteY10" fmla="*/ 6433518 h 6433552"/>
              <a:gd name="connsiteX0" fmla="*/ 7142118 w 7680682"/>
              <a:gd name="connsiteY0" fmla="*/ 6433518 h 6433552"/>
              <a:gd name="connsiteX1" fmla="*/ 6552830 w 7680682"/>
              <a:gd name="connsiteY1" fmla="*/ 6424418 h 6433552"/>
              <a:gd name="connsiteX2" fmla="*/ 987782 w 7680682"/>
              <a:gd name="connsiteY2" fmla="*/ 6393888 h 6433552"/>
              <a:gd name="connsiteX3" fmla="*/ 0 w 7680682"/>
              <a:gd name="connsiteY3" fmla="*/ 6365104 h 6433552"/>
              <a:gd name="connsiteX4" fmla="*/ 42138 w 7680682"/>
              <a:gd name="connsiteY4" fmla="*/ 40219 h 6433552"/>
              <a:gd name="connsiteX5" fmla="*/ 233782 w 7680682"/>
              <a:gd name="connsiteY5" fmla="*/ 0 h 6433552"/>
              <a:gd name="connsiteX6" fmla="*/ 6431319 w 7680682"/>
              <a:gd name="connsiteY6" fmla="*/ 28166 h 6433552"/>
              <a:gd name="connsiteX7" fmla="*/ 7631470 w 7680682"/>
              <a:gd name="connsiteY7" fmla="*/ 58697 h 6433552"/>
              <a:gd name="connsiteX8" fmla="*/ 7560032 w 7680682"/>
              <a:gd name="connsiteY8" fmla="*/ 6302294 h 6433552"/>
              <a:gd name="connsiteX9" fmla="*/ 7394324 w 7680682"/>
              <a:gd name="connsiteY9" fmla="*/ 6430320 h 6433552"/>
              <a:gd name="connsiteX10" fmla="*/ 7142118 w 7680682"/>
              <a:gd name="connsiteY10" fmla="*/ 6433518 h 6433552"/>
              <a:gd name="connsiteX0" fmla="*/ 7149875 w 7688439"/>
              <a:gd name="connsiteY0" fmla="*/ 6433518 h 6433552"/>
              <a:gd name="connsiteX1" fmla="*/ 6560587 w 7688439"/>
              <a:gd name="connsiteY1" fmla="*/ 6424418 h 6433552"/>
              <a:gd name="connsiteX2" fmla="*/ 995539 w 7688439"/>
              <a:gd name="connsiteY2" fmla="*/ 6393888 h 6433552"/>
              <a:gd name="connsiteX3" fmla="*/ 7757 w 7688439"/>
              <a:gd name="connsiteY3" fmla="*/ 6365104 h 6433552"/>
              <a:gd name="connsiteX4" fmla="*/ 49895 w 7688439"/>
              <a:gd name="connsiteY4" fmla="*/ 40219 h 6433552"/>
              <a:gd name="connsiteX5" fmla="*/ 241539 w 7688439"/>
              <a:gd name="connsiteY5" fmla="*/ 0 h 6433552"/>
              <a:gd name="connsiteX6" fmla="*/ 6439076 w 7688439"/>
              <a:gd name="connsiteY6" fmla="*/ 28166 h 6433552"/>
              <a:gd name="connsiteX7" fmla="*/ 7639227 w 7688439"/>
              <a:gd name="connsiteY7" fmla="*/ 58697 h 6433552"/>
              <a:gd name="connsiteX8" fmla="*/ 7567789 w 7688439"/>
              <a:gd name="connsiteY8" fmla="*/ 6302294 h 6433552"/>
              <a:gd name="connsiteX9" fmla="*/ 7402081 w 7688439"/>
              <a:gd name="connsiteY9" fmla="*/ 6430320 h 6433552"/>
              <a:gd name="connsiteX10" fmla="*/ 7149875 w 7688439"/>
              <a:gd name="connsiteY10" fmla="*/ 6433518 h 6433552"/>
              <a:gd name="connsiteX0" fmla="*/ 7149875 w 7695631"/>
              <a:gd name="connsiteY0" fmla="*/ 6433518 h 6433552"/>
              <a:gd name="connsiteX1" fmla="*/ 6560587 w 7695631"/>
              <a:gd name="connsiteY1" fmla="*/ 6424418 h 6433552"/>
              <a:gd name="connsiteX2" fmla="*/ 995539 w 7695631"/>
              <a:gd name="connsiteY2" fmla="*/ 6393888 h 6433552"/>
              <a:gd name="connsiteX3" fmla="*/ 7757 w 7695631"/>
              <a:gd name="connsiteY3" fmla="*/ 6365104 h 6433552"/>
              <a:gd name="connsiteX4" fmla="*/ 49895 w 7695631"/>
              <a:gd name="connsiteY4" fmla="*/ 40219 h 6433552"/>
              <a:gd name="connsiteX5" fmla="*/ 241539 w 7695631"/>
              <a:gd name="connsiteY5" fmla="*/ 0 h 6433552"/>
              <a:gd name="connsiteX6" fmla="*/ 6439076 w 7695631"/>
              <a:gd name="connsiteY6" fmla="*/ 28166 h 6433552"/>
              <a:gd name="connsiteX7" fmla="*/ 7639227 w 7695631"/>
              <a:gd name="connsiteY7" fmla="*/ 58697 h 6433552"/>
              <a:gd name="connsiteX8" fmla="*/ 7592566 w 7695631"/>
              <a:gd name="connsiteY8" fmla="*/ 6249400 h 6433552"/>
              <a:gd name="connsiteX9" fmla="*/ 7402081 w 7695631"/>
              <a:gd name="connsiteY9" fmla="*/ 6430320 h 6433552"/>
              <a:gd name="connsiteX10" fmla="*/ 7149875 w 7695631"/>
              <a:gd name="connsiteY10" fmla="*/ 6433518 h 6433552"/>
              <a:gd name="connsiteX0" fmla="*/ 7153420 w 7699176"/>
              <a:gd name="connsiteY0" fmla="*/ 6433518 h 6433552"/>
              <a:gd name="connsiteX1" fmla="*/ 6564132 w 7699176"/>
              <a:gd name="connsiteY1" fmla="*/ 6424418 h 6433552"/>
              <a:gd name="connsiteX2" fmla="*/ 999084 w 7699176"/>
              <a:gd name="connsiteY2" fmla="*/ 6393888 h 6433552"/>
              <a:gd name="connsiteX3" fmla="*/ 11302 w 7699176"/>
              <a:gd name="connsiteY3" fmla="*/ 6365104 h 6433552"/>
              <a:gd name="connsiteX4" fmla="*/ 28662 w 7699176"/>
              <a:gd name="connsiteY4" fmla="*/ 93112 h 6433552"/>
              <a:gd name="connsiteX5" fmla="*/ 245084 w 7699176"/>
              <a:gd name="connsiteY5" fmla="*/ 0 h 6433552"/>
              <a:gd name="connsiteX6" fmla="*/ 6442621 w 7699176"/>
              <a:gd name="connsiteY6" fmla="*/ 28166 h 6433552"/>
              <a:gd name="connsiteX7" fmla="*/ 7642772 w 7699176"/>
              <a:gd name="connsiteY7" fmla="*/ 58697 h 6433552"/>
              <a:gd name="connsiteX8" fmla="*/ 7596111 w 7699176"/>
              <a:gd name="connsiteY8" fmla="*/ 6249400 h 6433552"/>
              <a:gd name="connsiteX9" fmla="*/ 7405626 w 7699176"/>
              <a:gd name="connsiteY9" fmla="*/ 6430320 h 6433552"/>
              <a:gd name="connsiteX10" fmla="*/ 7153420 w 7699176"/>
              <a:gd name="connsiteY10" fmla="*/ 6433518 h 6433552"/>
              <a:gd name="connsiteX0" fmla="*/ 7153420 w 7699176"/>
              <a:gd name="connsiteY0" fmla="*/ 6433518 h 6433552"/>
              <a:gd name="connsiteX1" fmla="*/ 6564132 w 7699176"/>
              <a:gd name="connsiteY1" fmla="*/ 6424418 h 6433552"/>
              <a:gd name="connsiteX2" fmla="*/ 999084 w 7699176"/>
              <a:gd name="connsiteY2" fmla="*/ 6393888 h 6433552"/>
              <a:gd name="connsiteX3" fmla="*/ 11302 w 7699176"/>
              <a:gd name="connsiteY3" fmla="*/ 6365104 h 6433552"/>
              <a:gd name="connsiteX4" fmla="*/ 28662 w 7699176"/>
              <a:gd name="connsiteY4" fmla="*/ 93112 h 6433552"/>
              <a:gd name="connsiteX5" fmla="*/ 245084 w 7699176"/>
              <a:gd name="connsiteY5" fmla="*/ 0 h 6433552"/>
              <a:gd name="connsiteX6" fmla="*/ 6442621 w 7699176"/>
              <a:gd name="connsiteY6" fmla="*/ 28166 h 6433552"/>
              <a:gd name="connsiteX7" fmla="*/ 7642772 w 7699176"/>
              <a:gd name="connsiteY7" fmla="*/ 58697 h 6433552"/>
              <a:gd name="connsiteX8" fmla="*/ 7596111 w 7699176"/>
              <a:gd name="connsiteY8" fmla="*/ 6249400 h 6433552"/>
              <a:gd name="connsiteX9" fmla="*/ 7405626 w 7699176"/>
              <a:gd name="connsiteY9" fmla="*/ 6430320 h 6433552"/>
              <a:gd name="connsiteX10" fmla="*/ 7153420 w 7699176"/>
              <a:gd name="connsiteY10" fmla="*/ 6433518 h 6433552"/>
              <a:gd name="connsiteX0" fmla="*/ 7153420 w 7699176"/>
              <a:gd name="connsiteY0" fmla="*/ 6433518 h 6433552"/>
              <a:gd name="connsiteX1" fmla="*/ 6564132 w 7699176"/>
              <a:gd name="connsiteY1" fmla="*/ 6424418 h 6433552"/>
              <a:gd name="connsiteX2" fmla="*/ 999084 w 7699176"/>
              <a:gd name="connsiteY2" fmla="*/ 6393888 h 6433552"/>
              <a:gd name="connsiteX3" fmla="*/ 11302 w 7699176"/>
              <a:gd name="connsiteY3" fmla="*/ 6365104 h 6433552"/>
              <a:gd name="connsiteX4" fmla="*/ 28662 w 7699176"/>
              <a:gd name="connsiteY4" fmla="*/ 93112 h 6433552"/>
              <a:gd name="connsiteX5" fmla="*/ 245084 w 7699176"/>
              <a:gd name="connsiteY5" fmla="*/ 0 h 6433552"/>
              <a:gd name="connsiteX6" fmla="*/ 6442621 w 7699176"/>
              <a:gd name="connsiteY6" fmla="*/ 28166 h 6433552"/>
              <a:gd name="connsiteX7" fmla="*/ 7642772 w 7699176"/>
              <a:gd name="connsiteY7" fmla="*/ 58697 h 6433552"/>
              <a:gd name="connsiteX8" fmla="*/ 7596111 w 7699176"/>
              <a:gd name="connsiteY8" fmla="*/ 6249400 h 6433552"/>
              <a:gd name="connsiteX9" fmla="*/ 7405626 w 7699176"/>
              <a:gd name="connsiteY9" fmla="*/ 6430320 h 6433552"/>
              <a:gd name="connsiteX10" fmla="*/ 7153420 w 7699176"/>
              <a:gd name="connsiteY10" fmla="*/ 6433518 h 6433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99176" h="6433552">
                <a:moveTo>
                  <a:pt x="7153420" y="6433518"/>
                </a:moveTo>
                <a:cubicBezTo>
                  <a:pt x="6978659" y="6433129"/>
                  <a:pt x="6759681" y="6429491"/>
                  <a:pt x="6564132" y="6424418"/>
                </a:cubicBezTo>
                <a:lnTo>
                  <a:pt x="999084" y="6393888"/>
                </a:lnTo>
                <a:lnTo>
                  <a:pt x="11302" y="6365104"/>
                </a:lnTo>
                <a:cubicBezTo>
                  <a:pt x="-16789" y="4216169"/>
                  <a:pt x="14616" y="2201407"/>
                  <a:pt x="28662" y="93112"/>
                </a:cubicBezTo>
                <a:cubicBezTo>
                  <a:pt x="14179" y="-20115"/>
                  <a:pt x="172943" y="31037"/>
                  <a:pt x="245084" y="0"/>
                </a:cubicBezTo>
                <a:lnTo>
                  <a:pt x="6442621" y="28166"/>
                </a:lnTo>
                <a:cubicBezTo>
                  <a:pt x="6942684" y="58697"/>
                  <a:pt x="7299872" y="28165"/>
                  <a:pt x="7642772" y="58697"/>
                </a:cubicBezTo>
                <a:cubicBezTo>
                  <a:pt x="7747547" y="2124631"/>
                  <a:pt x="7691362" y="4946743"/>
                  <a:pt x="7596111" y="6249400"/>
                </a:cubicBezTo>
                <a:cubicBezTo>
                  <a:pt x="7587921" y="6409437"/>
                  <a:pt x="7569932" y="6409966"/>
                  <a:pt x="7405626" y="6430320"/>
                </a:cubicBezTo>
                <a:cubicBezTo>
                  <a:pt x="7347216" y="6432816"/>
                  <a:pt x="7258277" y="6433752"/>
                  <a:pt x="7153420" y="6433518"/>
                </a:cubicBez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05870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3B935-A194-0FF8-09A3-8D2F6302D7FF}"/>
              </a:ext>
            </a:extLst>
          </p:cNvPr>
          <p:cNvSpPr>
            <a:spLocks noGrp="1"/>
          </p:cNvSpPr>
          <p:nvPr>
            <p:ph type="title"/>
          </p:nvPr>
        </p:nvSpPr>
        <p:spPr>
          <a:xfrm>
            <a:off x="1020724" y="558209"/>
            <a:ext cx="10333075" cy="5101186"/>
          </a:xfrm>
        </p:spPr>
        <p:txBody>
          <a:bodyPr>
            <a:noAutofit/>
          </a:bodyPr>
          <a:lstStyle/>
          <a:p>
            <a:r>
              <a:rPr lang="en-US" sz="9000" dirty="0"/>
              <a:t>It was a bright cold day in April and the clocks had just struck thirteen</a:t>
            </a:r>
          </a:p>
        </p:txBody>
      </p:sp>
    </p:spTree>
    <p:extLst>
      <p:ext uri="{BB962C8B-B14F-4D97-AF65-F5344CB8AC3E}">
        <p14:creationId xmlns:p14="http://schemas.microsoft.com/office/powerpoint/2010/main" val="3245224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76F82-6592-DEE4-E9BB-91314A8EF2B2}"/>
              </a:ext>
            </a:extLst>
          </p:cNvPr>
          <p:cNvSpPr>
            <a:spLocks noGrp="1"/>
          </p:cNvSpPr>
          <p:nvPr>
            <p:ph type="title"/>
          </p:nvPr>
        </p:nvSpPr>
        <p:spPr>
          <a:xfrm>
            <a:off x="2254439" y="601751"/>
            <a:ext cx="8486133" cy="1414131"/>
          </a:xfrm>
        </p:spPr>
        <p:txBody>
          <a:bodyPr/>
          <a:lstStyle/>
          <a:p>
            <a:r>
              <a:rPr lang="en-US" dirty="0"/>
              <a:t>Variety in Genetics, variety in presentation</a:t>
            </a:r>
          </a:p>
        </p:txBody>
      </p:sp>
      <p:sp>
        <p:nvSpPr>
          <p:cNvPr id="3" name="Content Placeholder 2">
            <a:extLst>
              <a:ext uri="{FF2B5EF4-FFF2-40B4-BE49-F238E27FC236}">
                <a16:creationId xmlns:a16="http://schemas.microsoft.com/office/drawing/2014/main" id="{827EC57B-3E4C-7439-D350-A3FEC9E82A93}"/>
              </a:ext>
            </a:extLst>
          </p:cNvPr>
          <p:cNvSpPr>
            <a:spLocks noGrp="1"/>
          </p:cNvSpPr>
          <p:nvPr>
            <p:ph idx="1"/>
          </p:nvPr>
        </p:nvSpPr>
        <p:spPr>
          <a:xfrm>
            <a:off x="863600" y="2015882"/>
            <a:ext cx="10464799" cy="2860074"/>
          </a:xfrm>
        </p:spPr>
        <p:txBody>
          <a:bodyPr>
            <a:noAutofit/>
          </a:bodyPr>
          <a:lstStyle/>
          <a:p>
            <a:pPr algn="ctr"/>
            <a:r>
              <a:rPr lang="en-US" sz="9000" dirty="0"/>
              <a:t>There is no such thing as </a:t>
            </a:r>
          </a:p>
          <a:p>
            <a:pPr algn="ctr"/>
            <a:r>
              <a:rPr lang="en-US" sz="9000" dirty="0"/>
              <a:t>“PTPN11 Noonan Syndrome”</a:t>
            </a:r>
          </a:p>
        </p:txBody>
      </p:sp>
    </p:spTree>
    <p:extLst>
      <p:ext uri="{BB962C8B-B14F-4D97-AF65-F5344CB8AC3E}">
        <p14:creationId xmlns:p14="http://schemas.microsoft.com/office/powerpoint/2010/main" val="28337535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73ABB-2748-B443-10AF-252C9EE5B9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7E0113-4D32-B989-B66D-56F736ABC8D1}"/>
              </a:ext>
            </a:extLst>
          </p:cNvPr>
          <p:cNvSpPr>
            <a:spLocks noGrp="1"/>
          </p:cNvSpPr>
          <p:nvPr>
            <p:ph type="title"/>
          </p:nvPr>
        </p:nvSpPr>
        <p:spPr>
          <a:xfrm>
            <a:off x="2254439" y="601751"/>
            <a:ext cx="8486133" cy="1414131"/>
          </a:xfrm>
        </p:spPr>
        <p:txBody>
          <a:bodyPr/>
          <a:lstStyle/>
          <a:p>
            <a:r>
              <a:rPr lang="en-US" dirty="0"/>
              <a:t>Variety in Genetics, variety in presentation</a:t>
            </a:r>
          </a:p>
        </p:txBody>
      </p:sp>
      <p:sp>
        <p:nvSpPr>
          <p:cNvPr id="3" name="Content Placeholder 2">
            <a:extLst>
              <a:ext uri="{FF2B5EF4-FFF2-40B4-BE49-F238E27FC236}">
                <a16:creationId xmlns:a16="http://schemas.microsoft.com/office/drawing/2014/main" id="{E7FCCD6B-823E-710B-8A1C-A70839B6AAE7}"/>
              </a:ext>
            </a:extLst>
          </p:cNvPr>
          <p:cNvSpPr>
            <a:spLocks noGrp="1"/>
          </p:cNvSpPr>
          <p:nvPr>
            <p:ph idx="1"/>
          </p:nvPr>
        </p:nvSpPr>
        <p:spPr>
          <a:xfrm>
            <a:off x="863600" y="2015882"/>
            <a:ext cx="10464799" cy="2860074"/>
          </a:xfrm>
        </p:spPr>
        <p:txBody>
          <a:bodyPr>
            <a:noAutofit/>
          </a:bodyPr>
          <a:lstStyle/>
          <a:p>
            <a:pPr algn="ctr"/>
            <a:r>
              <a:rPr lang="en-US" sz="9000" dirty="0"/>
              <a:t>There are at least 98 different</a:t>
            </a:r>
          </a:p>
          <a:p>
            <a:pPr algn="ctr"/>
            <a:r>
              <a:rPr lang="en-US" sz="9000" dirty="0"/>
              <a:t>“PTPN11 Syndromes Noonan”</a:t>
            </a:r>
          </a:p>
        </p:txBody>
      </p:sp>
    </p:spTree>
    <p:extLst>
      <p:ext uri="{BB962C8B-B14F-4D97-AF65-F5344CB8AC3E}">
        <p14:creationId xmlns:p14="http://schemas.microsoft.com/office/powerpoint/2010/main" val="1432991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1078A-4179-DD89-3C01-1F519E1AE5CC}"/>
              </a:ext>
            </a:extLst>
          </p:cNvPr>
          <p:cNvSpPr>
            <a:spLocks noGrp="1"/>
          </p:cNvSpPr>
          <p:nvPr>
            <p:ph type="title"/>
          </p:nvPr>
        </p:nvSpPr>
        <p:spPr/>
        <p:txBody>
          <a:bodyPr/>
          <a:lstStyle/>
          <a:p>
            <a:pPr algn="ctr"/>
            <a:r>
              <a:rPr lang="en-US" dirty="0"/>
              <a:t>Should We focus less on genes for the big picture?</a:t>
            </a:r>
          </a:p>
        </p:txBody>
      </p:sp>
      <p:sp>
        <p:nvSpPr>
          <p:cNvPr id="3" name="Content Placeholder 2">
            <a:extLst>
              <a:ext uri="{FF2B5EF4-FFF2-40B4-BE49-F238E27FC236}">
                <a16:creationId xmlns:a16="http://schemas.microsoft.com/office/drawing/2014/main" id="{BAF84886-4BFC-D6AE-547E-C94EA5B53684}"/>
              </a:ext>
            </a:extLst>
          </p:cNvPr>
          <p:cNvSpPr>
            <a:spLocks noGrp="1"/>
          </p:cNvSpPr>
          <p:nvPr>
            <p:ph idx="1"/>
          </p:nvPr>
        </p:nvSpPr>
        <p:spPr>
          <a:xfrm>
            <a:off x="1020726" y="2089298"/>
            <a:ext cx="2665903" cy="3827722"/>
          </a:xfrm>
        </p:spPr>
        <p:txBody>
          <a:bodyPr/>
          <a:lstStyle/>
          <a:p>
            <a:pPr marL="457200" indent="-457200">
              <a:buFont typeface="Arial" panose="020B0604020202020204" pitchFamily="34" charset="0"/>
              <a:buChar char="•"/>
            </a:pPr>
            <a:r>
              <a:rPr lang="en-US" dirty="0"/>
              <a:t>PTPN11: 90</a:t>
            </a:r>
          </a:p>
          <a:p>
            <a:pPr marL="457200" indent="-457200">
              <a:buFont typeface="Arial" panose="020B0604020202020204" pitchFamily="34" charset="0"/>
              <a:buChar char="•"/>
            </a:pPr>
            <a:r>
              <a:rPr lang="en-US" dirty="0"/>
              <a:t>RIT1: 14</a:t>
            </a:r>
          </a:p>
          <a:p>
            <a:pPr marL="457200" indent="-457200">
              <a:buFont typeface="Arial" panose="020B0604020202020204" pitchFamily="34" charset="0"/>
              <a:buChar char="•"/>
            </a:pPr>
            <a:r>
              <a:rPr lang="en-US" dirty="0"/>
              <a:t>LZTR1: 67</a:t>
            </a:r>
          </a:p>
          <a:p>
            <a:pPr marL="457200" indent="-457200">
              <a:buFont typeface="Arial" panose="020B0604020202020204" pitchFamily="34" charset="0"/>
              <a:buChar char="•"/>
            </a:pPr>
            <a:r>
              <a:rPr lang="en-US" dirty="0"/>
              <a:t>SOS1: 30</a:t>
            </a:r>
          </a:p>
          <a:p>
            <a:pPr marL="457200" indent="-457200">
              <a:buFont typeface="Arial" panose="020B0604020202020204" pitchFamily="34" charset="0"/>
              <a:buChar char="•"/>
            </a:pPr>
            <a:r>
              <a:rPr lang="en-US" dirty="0"/>
              <a:t>RAF1: 25 </a:t>
            </a:r>
          </a:p>
        </p:txBody>
      </p:sp>
      <p:sp>
        <p:nvSpPr>
          <p:cNvPr id="4" name="TextBox 3">
            <a:extLst>
              <a:ext uri="{FF2B5EF4-FFF2-40B4-BE49-F238E27FC236}">
                <a16:creationId xmlns:a16="http://schemas.microsoft.com/office/drawing/2014/main" id="{57C1E623-3AE6-7469-129B-DA4B59815FE6}"/>
              </a:ext>
            </a:extLst>
          </p:cNvPr>
          <p:cNvSpPr txBox="1"/>
          <p:nvPr/>
        </p:nvSpPr>
        <p:spPr>
          <a:xfrm>
            <a:off x="4107543" y="1972340"/>
            <a:ext cx="6796313" cy="3416320"/>
          </a:xfrm>
          <a:prstGeom prst="rect">
            <a:avLst/>
          </a:prstGeom>
          <a:noFill/>
        </p:spPr>
        <p:txBody>
          <a:bodyPr wrap="square" rtlCol="0">
            <a:spAutoFit/>
          </a:bodyPr>
          <a:lstStyle/>
          <a:p>
            <a:r>
              <a:rPr lang="en-US" sz="2400" dirty="0"/>
              <a:t>You would need 300 children in a study to include only one of each genetic mutation.</a:t>
            </a:r>
          </a:p>
          <a:p>
            <a:endParaRPr lang="en-US" sz="2400" dirty="0"/>
          </a:p>
          <a:p>
            <a:r>
              <a:rPr lang="en-US" sz="2400" dirty="0"/>
              <a:t>You would need 600 children in a study to have one of each gender</a:t>
            </a:r>
          </a:p>
          <a:p>
            <a:endParaRPr lang="en-US" sz="2400" dirty="0"/>
          </a:p>
          <a:p>
            <a:r>
              <a:rPr lang="en-US" sz="2400" dirty="0"/>
              <a:t>You would need 10,800 children in a study to have one child of each age of each gender</a:t>
            </a:r>
          </a:p>
          <a:p>
            <a:endParaRPr lang="en-US" sz="2400" dirty="0"/>
          </a:p>
          <a:p>
            <a:r>
              <a:rPr lang="en-US" sz="2400" dirty="0"/>
              <a:t>You would need 108,000 children in a study to be able to draw some basic comparisons</a:t>
            </a:r>
          </a:p>
          <a:p>
            <a:endParaRPr lang="en-US" sz="2400" dirty="0"/>
          </a:p>
          <a:p>
            <a:r>
              <a:rPr lang="en-US" sz="2400" dirty="0"/>
              <a:t>You would need to invite half a million children.</a:t>
            </a:r>
          </a:p>
        </p:txBody>
      </p:sp>
      <p:sp>
        <p:nvSpPr>
          <p:cNvPr id="5" name="Title 1">
            <a:extLst>
              <a:ext uri="{FF2B5EF4-FFF2-40B4-BE49-F238E27FC236}">
                <a16:creationId xmlns:a16="http://schemas.microsoft.com/office/drawing/2014/main" id="{29BC6054-0D75-05D6-943E-E617A22F2FF1}"/>
              </a:ext>
            </a:extLst>
          </p:cNvPr>
          <p:cNvSpPr txBox="1">
            <a:spLocks/>
          </p:cNvSpPr>
          <p:nvPr/>
        </p:nvSpPr>
        <p:spPr>
          <a:xfrm>
            <a:off x="3218546" y="5209954"/>
            <a:ext cx="5286827" cy="1414131"/>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800" b="1" kern="1200" spc="100" baseline="0">
                <a:solidFill>
                  <a:schemeClr val="tx1"/>
                </a:solidFill>
                <a:latin typeface="+mj-lt"/>
                <a:ea typeface="+mj-ea"/>
                <a:cs typeface="+mj-cs"/>
              </a:defRPr>
            </a:lvl1pPr>
          </a:lstStyle>
          <a:p>
            <a:r>
              <a:rPr lang="en-US" dirty="0"/>
              <a:t>Or is each a “Rare Disease”?</a:t>
            </a:r>
          </a:p>
        </p:txBody>
      </p:sp>
    </p:spTree>
    <p:extLst>
      <p:ext uri="{BB962C8B-B14F-4D97-AF65-F5344CB8AC3E}">
        <p14:creationId xmlns:p14="http://schemas.microsoft.com/office/powerpoint/2010/main" val="3364352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11" name="Rectangle 10">
            <a:extLst>
              <a:ext uri="{FF2B5EF4-FFF2-40B4-BE49-F238E27FC236}">
                <a16:creationId xmlns:a16="http://schemas.microsoft.com/office/drawing/2014/main" id="{57FDDC53-8DE6-4F4C-B6B4-4FA2A876C5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23AD053B-137E-47B4-997C-C91AE70CE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000" flipH="1">
            <a:off x="1441932" y="958443"/>
            <a:ext cx="9361145" cy="4365520"/>
          </a:xfrm>
          <a:custGeom>
            <a:avLst/>
            <a:gdLst>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405213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3171"/>
              <a:gd name="connsiteX1" fmla="*/ 9719033 w 9735159"/>
              <a:gd name="connsiteY1" fmla="*/ 122134 h 4583171"/>
              <a:gd name="connsiteX2" fmla="*/ 9675361 w 9735159"/>
              <a:gd name="connsiteY2" fmla="*/ 1854278 h 4583171"/>
              <a:gd name="connsiteX3" fmla="*/ 9667887 w 9735159"/>
              <a:gd name="connsiteY3" fmla="*/ 4129680 h 4583171"/>
              <a:gd name="connsiteX4" fmla="*/ 9156509 w 9735159"/>
              <a:gd name="connsiteY4" fmla="*/ 4179051 h 4583171"/>
              <a:gd name="connsiteX5" fmla="*/ 8374371 w 9735159"/>
              <a:gd name="connsiteY5" fmla="*/ 4200672 h 4583171"/>
              <a:gd name="connsiteX6" fmla="*/ 7989742 w 9735159"/>
              <a:gd name="connsiteY6" fmla="*/ 4205904 h 4583171"/>
              <a:gd name="connsiteX7" fmla="*/ 7685624 w 9735159"/>
              <a:gd name="connsiteY7" fmla="*/ 4466489 h 4583171"/>
              <a:gd name="connsiteX8" fmla="*/ 7189698 w 9735159"/>
              <a:gd name="connsiteY8" fmla="*/ 4582555 h 4583171"/>
              <a:gd name="connsiteX9" fmla="*/ 7423142 w 9735159"/>
              <a:gd name="connsiteY9" fmla="*/ 4218401 h 4583171"/>
              <a:gd name="connsiteX10" fmla="*/ 7322085 w 9735159"/>
              <a:gd name="connsiteY10" fmla="*/ 4198994 h 4583171"/>
              <a:gd name="connsiteX11" fmla="*/ 5976239 w 9735159"/>
              <a:gd name="connsiteY11" fmla="*/ 4198994 h 4583171"/>
              <a:gd name="connsiteX12" fmla="*/ 5703149 w 9735159"/>
              <a:gd name="connsiteY12" fmla="*/ 4203217 h 4583171"/>
              <a:gd name="connsiteX13" fmla="*/ 204518 w 9735159"/>
              <a:gd name="connsiteY13" fmla="*/ 4241988 h 4583171"/>
              <a:gd name="connsiteX14" fmla="*/ 45709 w 9735159"/>
              <a:gd name="connsiteY14" fmla="*/ 2519688 h 4583171"/>
              <a:gd name="connsiteX15" fmla="*/ 0 w 9735159"/>
              <a:gd name="connsiteY15" fmla="*/ 105770 h 4583171"/>
              <a:gd name="connsiteX16" fmla="*/ 6334131 w 9735159"/>
              <a:gd name="connsiteY16" fmla="*/ 49746 h 4583171"/>
              <a:gd name="connsiteX17" fmla="*/ 8936301 w 9735159"/>
              <a:gd name="connsiteY17" fmla="*/ 9904 h 4583171"/>
              <a:gd name="connsiteX18" fmla="*/ 9439106 w 9735159"/>
              <a:gd name="connsiteY18" fmla="*/ 1 h 4583171"/>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23142 w 9735159"/>
              <a:gd name="connsiteY9" fmla="*/ 4218401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169685 w 9735159"/>
              <a:gd name="connsiteY10" fmla="*/ 4210283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29680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78"/>
              <a:gd name="connsiteX1" fmla="*/ 9719033 w 9735159"/>
              <a:gd name="connsiteY1" fmla="*/ 122134 h 4583178"/>
              <a:gd name="connsiteX2" fmla="*/ 9675361 w 9735159"/>
              <a:gd name="connsiteY2" fmla="*/ 1854278 h 4583178"/>
              <a:gd name="connsiteX3" fmla="*/ 9667887 w 9735159"/>
              <a:gd name="connsiteY3" fmla="*/ 4157902 h 4583178"/>
              <a:gd name="connsiteX4" fmla="*/ 9156509 w 9735159"/>
              <a:gd name="connsiteY4" fmla="*/ 4179051 h 4583178"/>
              <a:gd name="connsiteX5" fmla="*/ 8374371 w 9735159"/>
              <a:gd name="connsiteY5" fmla="*/ 4200672 h 4583178"/>
              <a:gd name="connsiteX6" fmla="*/ 7989742 w 9735159"/>
              <a:gd name="connsiteY6" fmla="*/ 4205904 h 4583178"/>
              <a:gd name="connsiteX7" fmla="*/ 7189698 w 9735159"/>
              <a:gd name="connsiteY7" fmla="*/ 4582555 h 4583178"/>
              <a:gd name="connsiteX8" fmla="*/ 7389118 w 9735159"/>
              <a:gd name="connsiteY8" fmla="*/ 4221461 h 4583178"/>
              <a:gd name="connsiteX9" fmla="*/ 7169685 w 9735159"/>
              <a:gd name="connsiteY9" fmla="*/ 4210283 h 4583178"/>
              <a:gd name="connsiteX10" fmla="*/ 5703149 w 9735159"/>
              <a:gd name="connsiteY10" fmla="*/ 4203217 h 4583178"/>
              <a:gd name="connsiteX11" fmla="*/ 204518 w 9735159"/>
              <a:gd name="connsiteY11" fmla="*/ 4241988 h 4583178"/>
              <a:gd name="connsiteX12" fmla="*/ 45709 w 9735159"/>
              <a:gd name="connsiteY12" fmla="*/ 2519688 h 4583178"/>
              <a:gd name="connsiteX13" fmla="*/ 0 w 9735159"/>
              <a:gd name="connsiteY13" fmla="*/ 105770 h 4583178"/>
              <a:gd name="connsiteX14" fmla="*/ 6334131 w 9735159"/>
              <a:gd name="connsiteY14" fmla="*/ 49746 h 4583178"/>
              <a:gd name="connsiteX15" fmla="*/ 8936301 w 9735159"/>
              <a:gd name="connsiteY15" fmla="*/ 9904 h 4583178"/>
              <a:gd name="connsiteX16" fmla="*/ 9439106 w 9735159"/>
              <a:gd name="connsiteY16" fmla="*/ 1 h 4583178"/>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204518 w 9702102"/>
              <a:gd name="connsiteY11" fmla="*/ 4245444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941688 w 9702102"/>
              <a:gd name="connsiteY10" fmla="*/ 4246430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52358 w 9715354"/>
              <a:gd name="connsiteY0" fmla="*/ 3457 h 4586634"/>
              <a:gd name="connsiteX1" fmla="*/ 9680769 w 9715354"/>
              <a:gd name="connsiteY1" fmla="*/ 99832 h 4586634"/>
              <a:gd name="connsiteX2" fmla="*/ 9688613 w 9715354"/>
              <a:gd name="connsiteY2" fmla="*/ 1857734 h 4586634"/>
              <a:gd name="connsiteX3" fmla="*/ 9681139 w 9715354"/>
              <a:gd name="connsiteY3" fmla="*/ 4161358 h 4586634"/>
              <a:gd name="connsiteX4" fmla="*/ 9169761 w 9715354"/>
              <a:gd name="connsiteY4" fmla="*/ 4182507 h 4586634"/>
              <a:gd name="connsiteX5" fmla="*/ 8387623 w 9715354"/>
              <a:gd name="connsiteY5" fmla="*/ 4204128 h 4586634"/>
              <a:gd name="connsiteX6" fmla="*/ 8002994 w 9715354"/>
              <a:gd name="connsiteY6" fmla="*/ 4209360 h 4586634"/>
              <a:gd name="connsiteX7" fmla="*/ 7202950 w 9715354"/>
              <a:gd name="connsiteY7" fmla="*/ 4586011 h 4586634"/>
              <a:gd name="connsiteX8" fmla="*/ 7402370 w 9715354"/>
              <a:gd name="connsiteY8" fmla="*/ 4224917 h 4586634"/>
              <a:gd name="connsiteX9" fmla="*/ 7182937 w 9715354"/>
              <a:gd name="connsiteY9" fmla="*/ 4213739 h 4586634"/>
              <a:gd name="connsiteX10" fmla="*/ 5954940 w 9715354"/>
              <a:gd name="connsiteY10" fmla="*/ 4246430 h 4586634"/>
              <a:gd name="connsiteX11" fmla="*/ 204518 w 9715354"/>
              <a:gd name="connsiteY11" fmla="*/ 4298452 h 4586634"/>
              <a:gd name="connsiteX12" fmla="*/ 58961 w 9715354"/>
              <a:gd name="connsiteY12" fmla="*/ 2523144 h 4586634"/>
              <a:gd name="connsiteX13" fmla="*/ 0 w 9715354"/>
              <a:gd name="connsiteY13" fmla="*/ 29712 h 4586634"/>
              <a:gd name="connsiteX14" fmla="*/ 6347383 w 9715354"/>
              <a:gd name="connsiteY14" fmla="*/ 53202 h 4586634"/>
              <a:gd name="connsiteX15" fmla="*/ 8949553 w 9715354"/>
              <a:gd name="connsiteY15" fmla="*/ 13360 h 4586634"/>
              <a:gd name="connsiteX16" fmla="*/ 9452358 w 9715354"/>
              <a:gd name="connsiteY16" fmla="*/ 3457 h 4586634"/>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530791 w 9793787"/>
              <a:gd name="connsiteY0" fmla="*/ 166219 h 4749355"/>
              <a:gd name="connsiteX1" fmla="*/ 9759202 w 9793787"/>
              <a:gd name="connsiteY1" fmla="*/ 262594 h 4749355"/>
              <a:gd name="connsiteX2" fmla="*/ 9767046 w 9793787"/>
              <a:gd name="connsiteY2" fmla="*/ 2020496 h 4749355"/>
              <a:gd name="connsiteX3" fmla="*/ 9759572 w 9793787"/>
              <a:gd name="connsiteY3" fmla="*/ 4324120 h 4749355"/>
              <a:gd name="connsiteX4" fmla="*/ 9248194 w 9793787"/>
              <a:gd name="connsiteY4" fmla="*/ 4345269 h 4749355"/>
              <a:gd name="connsiteX5" fmla="*/ 8466056 w 9793787"/>
              <a:gd name="connsiteY5" fmla="*/ 4366890 h 4749355"/>
              <a:gd name="connsiteX6" fmla="*/ 8081427 w 9793787"/>
              <a:gd name="connsiteY6" fmla="*/ 4372122 h 4749355"/>
              <a:gd name="connsiteX7" fmla="*/ 7281383 w 9793787"/>
              <a:gd name="connsiteY7" fmla="*/ 4748773 h 4749355"/>
              <a:gd name="connsiteX8" fmla="*/ 7451928 w 9793787"/>
              <a:gd name="connsiteY8" fmla="*/ 4368428 h 4749355"/>
              <a:gd name="connsiteX9" fmla="*/ 7261370 w 9793787"/>
              <a:gd name="connsiteY9" fmla="*/ 4376501 h 4749355"/>
              <a:gd name="connsiteX10" fmla="*/ 6033373 w 9793787"/>
              <a:gd name="connsiteY10" fmla="*/ 4409192 h 4749355"/>
              <a:gd name="connsiteX11" fmla="*/ 282951 w 9793787"/>
              <a:gd name="connsiteY11" fmla="*/ 4461214 h 4749355"/>
              <a:gd name="connsiteX12" fmla="*/ 137394 w 9793787"/>
              <a:gd name="connsiteY12" fmla="*/ 2685906 h 4749355"/>
              <a:gd name="connsiteX13" fmla="*/ 78433 w 9793787"/>
              <a:gd name="connsiteY13" fmla="*/ 192474 h 4749355"/>
              <a:gd name="connsiteX14" fmla="*/ 650812 w 9793787"/>
              <a:gd name="connsiteY14" fmla="*/ 172339 h 4749355"/>
              <a:gd name="connsiteX15" fmla="*/ 6425816 w 9793787"/>
              <a:gd name="connsiteY15" fmla="*/ 215964 h 4749355"/>
              <a:gd name="connsiteX16" fmla="*/ 9027986 w 9793787"/>
              <a:gd name="connsiteY16" fmla="*/ 176122 h 4749355"/>
              <a:gd name="connsiteX17" fmla="*/ 9530791 w 9793787"/>
              <a:gd name="connsiteY17" fmla="*/ 166219 h 4749355"/>
              <a:gd name="connsiteX0" fmla="*/ 9543478 w 9806474"/>
              <a:gd name="connsiteY0" fmla="*/ 3458 h 4586594"/>
              <a:gd name="connsiteX1" fmla="*/ 9771889 w 9806474"/>
              <a:gd name="connsiteY1" fmla="*/ 99833 h 4586594"/>
              <a:gd name="connsiteX2" fmla="*/ 9779733 w 9806474"/>
              <a:gd name="connsiteY2" fmla="*/ 1857735 h 4586594"/>
              <a:gd name="connsiteX3" fmla="*/ 9772259 w 9806474"/>
              <a:gd name="connsiteY3" fmla="*/ 4161359 h 4586594"/>
              <a:gd name="connsiteX4" fmla="*/ 9260881 w 9806474"/>
              <a:gd name="connsiteY4" fmla="*/ 4182508 h 4586594"/>
              <a:gd name="connsiteX5" fmla="*/ 8478743 w 9806474"/>
              <a:gd name="connsiteY5" fmla="*/ 4204129 h 4586594"/>
              <a:gd name="connsiteX6" fmla="*/ 8094114 w 9806474"/>
              <a:gd name="connsiteY6" fmla="*/ 4209361 h 4586594"/>
              <a:gd name="connsiteX7" fmla="*/ 7294070 w 9806474"/>
              <a:gd name="connsiteY7" fmla="*/ 4586012 h 4586594"/>
              <a:gd name="connsiteX8" fmla="*/ 7464615 w 9806474"/>
              <a:gd name="connsiteY8" fmla="*/ 4205667 h 4586594"/>
              <a:gd name="connsiteX9" fmla="*/ 7274057 w 9806474"/>
              <a:gd name="connsiteY9" fmla="*/ 4213740 h 4586594"/>
              <a:gd name="connsiteX10" fmla="*/ 6046060 w 9806474"/>
              <a:gd name="connsiteY10" fmla="*/ 4246431 h 4586594"/>
              <a:gd name="connsiteX11" fmla="*/ 295638 w 9806474"/>
              <a:gd name="connsiteY11" fmla="*/ 4298453 h 4586594"/>
              <a:gd name="connsiteX12" fmla="*/ 150081 w 9806474"/>
              <a:gd name="connsiteY12" fmla="*/ 2523145 h 4586594"/>
              <a:gd name="connsiteX13" fmla="*/ 66257 w 9806474"/>
              <a:gd name="connsiteY13" fmla="*/ 476529 h 4586594"/>
              <a:gd name="connsiteX14" fmla="*/ 663499 w 9806474"/>
              <a:gd name="connsiteY14" fmla="*/ 9578 h 4586594"/>
              <a:gd name="connsiteX15" fmla="*/ 6438503 w 9806474"/>
              <a:gd name="connsiteY15" fmla="*/ 53203 h 4586594"/>
              <a:gd name="connsiteX16" fmla="*/ 9040673 w 9806474"/>
              <a:gd name="connsiteY16" fmla="*/ 13361 h 4586594"/>
              <a:gd name="connsiteX17" fmla="*/ 9543478 w 9806474"/>
              <a:gd name="connsiteY17" fmla="*/ 3458 h 4586594"/>
              <a:gd name="connsiteX0" fmla="*/ 9502853 w 9765849"/>
              <a:gd name="connsiteY0" fmla="*/ 3458 h 4586594"/>
              <a:gd name="connsiteX1" fmla="*/ 9731264 w 9765849"/>
              <a:gd name="connsiteY1" fmla="*/ 99833 h 4586594"/>
              <a:gd name="connsiteX2" fmla="*/ 9739108 w 9765849"/>
              <a:gd name="connsiteY2" fmla="*/ 1857735 h 4586594"/>
              <a:gd name="connsiteX3" fmla="*/ 9731634 w 9765849"/>
              <a:gd name="connsiteY3" fmla="*/ 4161359 h 4586594"/>
              <a:gd name="connsiteX4" fmla="*/ 9220256 w 9765849"/>
              <a:gd name="connsiteY4" fmla="*/ 4182508 h 4586594"/>
              <a:gd name="connsiteX5" fmla="*/ 8438118 w 9765849"/>
              <a:gd name="connsiteY5" fmla="*/ 4204129 h 4586594"/>
              <a:gd name="connsiteX6" fmla="*/ 8053489 w 9765849"/>
              <a:gd name="connsiteY6" fmla="*/ 4209361 h 4586594"/>
              <a:gd name="connsiteX7" fmla="*/ 7253445 w 9765849"/>
              <a:gd name="connsiteY7" fmla="*/ 4586012 h 4586594"/>
              <a:gd name="connsiteX8" fmla="*/ 7423990 w 9765849"/>
              <a:gd name="connsiteY8" fmla="*/ 4205667 h 4586594"/>
              <a:gd name="connsiteX9" fmla="*/ 7233432 w 9765849"/>
              <a:gd name="connsiteY9" fmla="*/ 4213740 h 4586594"/>
              <a:gd name="connsiteX10" fmla="*/ 6005435 w 9765849"/>
              <a:gd name="connsiteY10" fmla="*/ 4246431 h 4586594"/>
              <a:gd name="connsiteX11" fmla="*/ 255013 w 9765849"/>
              <a:gd name="connsiteY11" fmla="*/ 4298453 h 4586594"/>
              <a:gd name="connsiteX12" fmla="*/ 109456 w 9765849"/>
              <a:gd name="connsiteY12" fmla="*/ 2523145 h 4586594"/>
              <a:gd name="connsiteX13" fmla="*/ 25632 w 9765849"/>
              <a:gd name="connsiteY13" fmla="*/ 476529 h 4586594"/>
              <a:gd name="connsiteX14" fmla="*/ 622874 w 9765849"/>
              <a:gd name="connsiteY14" fmla="*/ 9578 h 4586594"/>
              <a:gd name="connsiteX15" fmla="*/ 6397878 w 9765849"/>
              <a:gd name="connsiteY15" fmla="*/ 53203 h 4586594"/>
              <a:gd name="connsiteX16" fmla="*/ 9000048 w 9765849"/>
              <a:gd name="connsiteY16" fmla="*/ 13361 h 4586594"/>
              <a:gd name="connsiteX17" fmla="*/ 9502853 w 9765849"/>
              <a:gd name="connsiteY17" fmla="*/ 3458 h 4586594"/>
              <a:gd name="connsiteX0" fmla="*/ 9693055 w 9956051"/>
              <a:gd name="connsiteY0" fmla="*/ 3458 h 4586594"/>
              <a:gd name="connsiteX1" fmla="*/ 9921466 w 9956051"/>
              <a:gd name="connsiteY1" fmla="*/ 99833 h 4586594"/>
              <a:gd name="connsiteX2" fmla="*/ 9929310 w 9956051"/>
              <a:gd name="connsiteY2" fmla="*/ 1857735 h 4586594"/>
              <a:gd name="connsiteX3" fmla="*/ 9921836 w 9956051"/>
              <a:gd name="connsiteY3" fmla="*/ 4161359 h 4586594"/>
              <a:gd name="connsiteX4" fmla="*/ 9410458 w 9956051"/>
              <a:gd name="connsiteY4" fmla="*/ 4182508 h 4586594"/>
              <a:gd name="connsiteX5" fmla="*/ 8628320 w 9956051"/>
              <a:gd name="connsiteY5" fmla="*/ 4204129 h 4586594"/>
              <a:gd name="connsiteX6" fmla="*/ 8243691 w 9956051"/>
              <a:gd name="connsiteY6" fmla="*/ 4209361 h 4586594"/>
              <a:gd name="connsiteX7" fmla="*/ 7443647 w 9956051"/>
              <a:gd name="connsiteY7" fmla="*/ 4586012 h 4586594"/>
              <a:gd name="connsiteX8" fmla="*/ 7614192 w 9956051"/>
              <a:gd name="connsiteY8" fmla="*/ 4205667 h 4586594"/>
              <a:gd name="connsiteX9" fmla="*/ 7423634 w 9956051"/>
              <a:gd name="connsiteY9" fmla="*/ 4213740 h 4586594"/>
              <a:gd name="connsiteX10" fmla="*/ 6195637 w 9956051"/>
              <a:gd name="connsiteY10" fmla="*/ 4246431 h 4586594"/>
              <a:gd name="connsiteX11" fmla="*/ 445215 w 9956051"/>
              <a:gd name="connsiteY11" fmla="*/ 4298453 h 4586594"/>
              <a:gd name="connsiteX12" fmla="*/ 299658 w 9956051"/>
              <a:gd name="connsiteY12" fmla="*/ 2523145 h 4586594"/>
              <a:gd name="connsiteX13" fmla="*/ 215834 w 9956051"/>
              <a:gd name="connsiteY13" fmla="*/ 476529 h 4586594"/>
              <a:gd name="connsiteX14" fmla="*/ 399481 w 9956051"/>
              <a:gd name="connsiteY14" fmla="*/ 16797 h 4586594"/>
              <a:gd name="connsiteX15" fmla="*/ 6588080 w 9956051"/>
              <a:gd name="connsiteY15" fmla="*/ 53203 h 4586594"/>
              <a:gd name="connsiteX16" fmla="*/ 9190250 w 9956051"/>
              <a:gd name="connsiteY16" fmla="*/ 13361 h 4586594"/>
              <a:gd name="connsiteX17" fmla="*/ 9693055 w 9956051"/>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511995 w 9774991"/>
              <a:gd name="connsiteY0" fmla="*/ 3458 h 4586594"/>
              <a:gd name="connsiteX1" fmla="*/ 9740406 w 9774991"/>
              <a:gd name="connsiteY1" fmla="*/ 99833 h 4586594"/>
              <a:gd name="connsiteX2" fmla="*/ 9748250 w 9774991"/>
              <a:gd name="connsiteY2" fmla="*/ 1857735 h 4586594"/>
              <a:gd name="connsiteX3" fmla="*/ 9740776 w 9774991"/>
              <a:gd name="connsiteY3" fmla="*/ 4161359 h 4586594"/>
              <a:gd name="connsiteX4" fmla="*/ 9229398 w 9774991"/>
              <a:gd name="connsiteY4" fmla="*/ 4182508 h 4586594"/>
              <a:gd name="connsiteX5" fmla="*/ 8447260 w 9774991"/>
              <a:gd name="connsiteY5" fmla="*/ 4204129 h 4586594"/>
              <a:gd name="connsiteX6" fmla="*/ 8062631 w 9774991"/>
              <a:gd name="connsiteY6" fmla="*/ 4209361 h 4586594"/>
              <a:gd name="connsiteX7" fmla="*/ 7262587 w 9774991"/>
              <a:gd name="connsiteY7" fmla="*/ 4586012 h 4586594"/>
              <a:gd name="connsiteX8" fmla="*/ 7433132 w 9774991"/>
              <a:gd name="connsiteY8" fmla="*/ 4205667 h 4586594"/>
              <a:gd name="connsiteX9" fmla="*/ 7242574 w 9774991"/>
              <a:gd name="connsiteY9" fmla="*/ 4213740 h 4586594"/>
              <a:gd name="connsiteX10" fmla="*/ 6014577 w 9774991"/>
              <a:gd name="connsiteY10" fmla="*/ 4246431 h 4586594"/>
              <a:gd name="connsiteX11" fmla="*/ 264155 w 9774991"/>
              <a:gd name="connsiteY11" fmla="*/ 4298453 h 4586594"/>
              <a:gd name="connsiteX12" fmla="*/ 118598 w 9774991"/>
              <a:gd name="connsiteY12" fmla="*/ 2523145 h 4586594"/>
              <a:gd name="connsiteX13" fmla="*/ 34774 w 9774991"/>
              <a:gd name="connsiteY13" fmla="*/ 476529 h 4586594"/>
              <a:gd name="connsiteX14" fmla="*/ 187098 w 9774991"/>
              <a:gd name="connsiteY14" fmla="*/ 93555 h 4586594"/>
              <a:gd name="connsiteX15" fmla="*/ 6407020 w 9774991"/>
              <a:gd name="connsiteY15" fmla="*/ 53203 h 4586594"/>
              <a:gd name="connsiteX16" fmla="*/ 9009190 w 9774991"/>
              <a:gd name="connsiteY16" fmla="*/ 13361 h 4586594"/>
              <a:gd name="connsiteX17" fmla="*/ 9511995 w 9774991"/>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77082 w 9745053"/>
              <a:gd name="connsiteY15" fmla="*/ 53203 h 4586594"/>
              <a:gd name="connsiteX16" fmla="*/ 8979252 w 9745053"/>
              <a:gd name="connsiteY16" fmla="*/ 13361 h 4586594"/>
              <a:gd name="connsiteX17" fmla="*/ 9482057 w 9745053"/>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87207 w 9745053"/>
              <a:gd name="connsiteY15" fmla="*/ 9477 h 4586594"/>
              <a:gd name="connsiteX16" fmla="*/ 8979252 w 9745053"/>
              <a:gd name="connsiteY16" fmla="*/ 13361 h 4586594"/>
              <a:gd name="connsiteX17" fmla="*/ 9482057 w 9745053"/>
              <a:gd name="connsiteY17" fmla="*/ 3458 h 4586594"/>
              <a:gd name="connsiteX0" fmla="*/ 9481430 w 9744426"/>
              <a:gd name="connsiteY0" fmla="*/ 3458 h 4586594"/>
              <a:gd name="connsiteX1" fmla="*/ 9709841 w 9744426"/>
              <a:gd name="connsiteY1" fmla="*/ 99833 h 4586594"/>
              <a:gd name="connsiteX2" fmla="*/ 9717685 w 9744426"/>
              <a:gd name="connsiteY2" fmla="*/ 1857735 h 4586594"/>
              <a:gd name="connsiteX3" fmla="*/ 9710211 w 9744426"/>
              <a:gd name="connsiteY3" fmla="*/ 4161359 h 4586594"/>
              <a:gd name="connsiteX4" fmla="*/ 9198833 w 9744426"/>
              <a:gd name="connsiteY4" fmla="*/ 4182508 h 4586594"/>
              <a:gd name="connsiteX5" fmla="*/ 8416695 w 9744426"/>
              <a:gd name="connsiteY5" fmla="*/ 4204129 h 4586594"/>
              <a:gd name="connsiteX6" fmla="*/ 8032066 w 9744426"/>
              <a:gd name="connsiteY6" fmla="*/ 4209361 h 4586594"/>
              <a:gd name="connsiteX7" fmla="*/ 7232022 w 9744426"/>
              <a:gd name="connsiteY7" fmla="*/ 4586012 h 4586594"/>
              <a:gd name="connsiteX8" fmla="*/ 7402567 w 9744426"/>
              <a:gd name="connsiteY8" fmla="*/ 4205667 h 4586594"/>
              <a:gd name="connsiteX9" fmla="*/ 7212009 w 9744426"/>
              <a:gd name="connsiteY9" fmla="*/ 4213740 h 4586594"/>
              <a:gd name="connsiteX10" fmla="*/ 5984012 w 9744426"/>
              <a:gd name="connsiteY10" fmla="*/ 4246431 h 4586594"/>
              <a:gd name="connsiteX11" fmla="*/ 233590 w 9744426"/>
              <a:gd name="connsiteY11" fmla="*/ 4298453 h 4586594"/>
              <a:gd name="connsiteX12" fmla="*/ 88033 w 9744426"/>
              <a:gd name="connsiteY12" fmla="*/ 2523145 h 4586594"/>
              <a:gd name="connsiteX13" fmla="*/ 5158 w 9744426"/>
              <a:gd name="connsiteY13" fmla="*/ 530948 h 4586594"/>
              <a:gd name="connsiteX14" fmla="*/ 156533 w 9744426"/>
              <a:gd name="connsiteY14" fmla="*/ 93555 h 4586594"/>
              <a:gd name="connsiteX15" fmla="*/ 6386580 w 9744426"/>
              <a:gd name="connsiteY15" fmla="*/ 9477 h 4586594"/>
              <a:gd name="connsiteX16" fmla="*/ 8978625 w 9744426"/>
              <a:gd name="connsiteY16" fmla="*/ 13361 h 4586594"/>
              <a:gd name="connsiteX17" fmla="*/ 9481430 w 9744426"/>
              <a:gd name="connsiteY17" fmla="*/ 3458 h 4586594"/>
              <a:gd name="connsiteX0" fmla="*/ 9481117 w 9744113"/>
              <a:gd name="connsiteY0" fmla="*/ 3458 h 4586594"/>
              <a:gd name="connsiteX1" fmla="*/ 9709528 w 9744113"/>
              <a:gd name="connsiteY1" fmla="*/ 99833 h 4586594"/>
              <a:gd name="connsiteX2" fmla="*/ 9717372 w 9744113"/>
              <a:gd name="connsiteY2" fmla="*/ 1857735 h 4586594"/>
              <a:gd name="connsiteX3" fmla="*/ 9709898 w 9744113"/>
              <a:gd name="connsiteY3" fmla="*/ 4161359 h 4586594"/>
              <a:gd name="connsiteX4" fmla="*/ 9198520 w 9744113"/>
              <a:gd name="connsiteY4" fmla="*/ 4182508 h 4586594"/>
              <a:gd name="connsiteX5" fmla="*/ 8416382 w 9744113"/>
              <a:gd name="connsiteY5" fmla="*/ 4204129 h 4586594"/>
              <a:gd name="connsiteX6" fmla="*/ 8031753 w 9744113"/>
              <a:gd name="connsiteY6" fmla="*/ 4209361 h 4586594"/>
              <a:gd name="connsiteX7" fmla="*/ 7231709 w 9744113"/>
              <a:gd name="connsiteY7" fmla="*/ 4586012 h 4586594"/>
              <a:gd name="connsiteX8" fmla="*/ 7402254 w 9744113"/>
              <a:gd name="connsiteY8" fmla="*/ 4205667 h 4586594"/>
              <a:gd name="connsiteX9" fmla="*/ 7211696 w 9744113"/>
              <a:gd name="connsiteY9" fmla="*/ 4213740 h 4586594"/>
              <a:gd name="connsiteX10" fmla="*/ 5983699 w 9744113"/>
              <a:gd name="connsiteY10" fmla="*/ 4246431 h 4586594"/>
              <a:gd name="connsiteX11" fmla="*/ 233277 w 9744113"/>
              <a:gd name="connsiteY11" fmla="*/ 4298453 h 4586594"/>
              <a:gd name="connsiteX12" fmla="*/ 87720 w 9744113"/>
              <a:gd name="connsiteY12" fmla="*/ 2523145 h 4586594"/>
              <a:gd name="connsiteX13" fmla="*/ 4845 w 9744113"/>
              <a:gd name="connsiteY13" fmla="*/ 530948 h 4586594"/>
              <a:gd name="connsiteX14" fmla="*/ 156980 w 9744113"/>
              <a:gd name="connsiteY14" fmla="*/ 137092 h 4586594"/>
              <a:gd name="connsiteX15" fmla="*/ 6386267 w 9744113"/>
              <a:gd name="connsiteY15" fmla="*/ 9477 h 4586594"/>
              <a:gd name="connsiteX16" fmla="*/ 8978312 w 9744113"/>
              <a:gd name="connsiteY16" fmla="*/ 13361 h 4586594"/>
              <a:gd name="connsiteX17" fmla="*/ 9481117 w 9744113"/>
              <a:gd name="connsiteY17" fmla="*/ 3458 h 4586594"/>
              <a:gd name="connsiteX0" fmla="*/ 9477408 w 9740404"/>
              <a:gd name="connsiteY0" fmla="*/ 3458 h 4586594"/>
              <a:gd name="connsiteX1" fmla="*/ 9705819 w 9740404"/>
              <a:gd name="connsiteY1" fmla="*/ 99833 h 4586594"/>
              <a:gd name="connsiteX2" fmla="*/ 9713663 w 9740404"/>
              <a:gd name="connsiteY2" fmla="*/ 1857735 h 4586594"/>
              <a:gd name="connsiteX3" fmla="*/ 9706189 w 9740404"/>
              <a:gd name="connsiteY3" fmla="*/ 4161359 h 4586594"/>
              <a:gd name="connsiteX4" fmla="*/ 9194811 w 9740404"/>
              <a:gd name="connsiteY4" fmla="*/ 4182508 h 4586594"/>
              <a:gd name="connsiteX5" fmla="*/ 8412673 w 9740404"/>
              <a:gd name="connsiteY5" fmla="*/ 4204129 h 4586594"/>
              <a:gd name="connsiteX6" fmla="*/ 8028044 w 9740404"/>
              <a:gd name="connsiteY6" fmla="*/ 4209361 h 4586594"/>
              <a:gd name="connsiteX7" fmla="*/ 7228000 w 9740404"/>
              <a:gd name="connsiteY7" fmla="*/ 4586012 h 4586594"/>
              <a:gd name="connsiteX8" fmla="*/ 7398545 w 9740404"/>
              <a:gd name="connsiteY8" fmla="*/ 4205667 h 4586594"/>
              <a:gd name="connsiteX9" fmla="*/ 7207987 w 9740404"/>
              <a:gd name="connsiteY9" fmla="*/ 4213740 h 4586594"/>
              <a:gd name="connsiteX10" fmla="*/ 5979990 w 9740404"/>
              <a:gd name="connsiteY10" fmla="*/ 4246431 h 4586594"/>
              <a:gd name="connsiteX11" fmla="*/ 229568 w 9740404"/>
              <a:gd name="connsiteY11" fmla="*/ 4298453 h 4586594"/>
              <a:gd name="connsiteX12" fmla="*/ 84011 w 9740404"/>
              <a:gd name="connsiteY12" fmla="*/ 2523145 h 4586594"/>
              <a:gd name="connsiteX13" fmla="*/ 1136 w 9740404"/>
              <a:gd name="connsiteY13" fmla="*/ 530948 h 4586594"/>
              <a:gd name="connsiteX14" fmla="*/ 153271 w 9740404"/>
              <a:gd name="connsiteY14" fmla="*/ 137092 h 4586594"/>
              <a:gd name="connsiteX15" fmla="*/ 6382558 w 9740404"/>
              <a:gd name="connsiteY15" fmla="*/ 9477 h 4586594"/>
              <a:gd name="connsiteX16" fmla="*/ 8974603 w 9740404"/>
              <a:gd name="connsiteY16" fmla="*/ 13361 h 4586594"/>
              <a:gd name="connsiteX17" fmla="*/ 9477408 w 9740404"/>
              <a:gd name="connsiteY17" fmla="*/ 3458 h 4586594"/>
              <a:gd name="connsiteX0" fmla="*/ 9486740 w 9749736"/>
              <a:gd name="connsiteY0" fmla="*/ 3458 h 4586594"/>
              <a:gd name="connsiteX1" fmla="*/ 9715151 w 9749736"/>
              <a:gd name="connsiteY1" fmla="*/ 99833 h 4586594"/>
              <a:gd name="connsiteX2" fmla="*/ 9722995 w 9749736"/>
              <a:gd name="connsiteY2" fmla="*/ 1857735 h 4586594"/>
              <a:gd name="connsiteX3" fmla="*/ 9715521 w 9749736"/>
              <a:gd name="connsiteY3" fmla="*/ 4161359 h 4586594"/>
              <a:gd name="connsiteX4" fmla="*/ 9204143 w 9749736"/>
              <a:gd name="connsiteY4" fmla="*/ 4182508 h 4586594"/>
              <a:gd name="connsiteX5" fmla="*/ 8422005 w 9749736"/>
              <a:gd name="connsiteY5" fmla="*/ 4204129 h 4586594"/>
              <a:gd name="connsiteX6" fmla="*/ 8037376 w 9749736"/>
              <a:gd name="connsiteY6" fmla="*/ 4209361 h 4586594"/>
              <a:gd name="connsiteX7" fmla="*/ 7237332 w 9749736"/>
              <a:gd name="connsiteY7" fmla="*/ 4586012 h 4586594"/>
              <a:gd name="connsiteX8" fmla="*/ 7407877 w 9749736"/>
              <a:gd name="connsiteY8" fmla="*/ 4205667 h 4586594"/>
              <a:gd name="connsiteX9" fmla="*/ 7217319 w 9749736"/>
              <a:gd name="connsiteY9" fmla="*/ 4213740 h 4586594"/>
              <a:gd name="connsiteX10" fmla="*/ 5989322 w 9749736"/>
              <a:gd name="connsiteY10" fmla="*/ 4246431 h 4586594"/>
              <a:gd name="connsiteX11" fmla="*/ 238900 w 9749736"/>
              <a:gd name="connsiteY11" fmla="*/ 4298453 h 4586594"/>
              <a:gd name="connsiteX12" fmla="*/ 93343 w 9749736"/>
              <a:gd name="connsiteY12" fmla="*/ 2523145 h 4586594"/>
              <a:gd name="connsiteX13" fmla="*/ 10468 w 9749736"/>
              <a:gd name="connsiteY13" fmla="*/ 530948 h 4586594"/>
              <a:gd name="connsiteX14" fmla="*/ 97489 w 9749736"/>
              <a:gd name="connsiteY14" fmla="*/ 149115 h 4586594"/>
              <a:gd name="connsiteX15" fmla="*/ 6391890 w 9749736"/>
              <a:gd name="connsiteY15" fmla="*/ 9477 h 4586594"/>
              <a:gd name="connsiteX16" fmla="*/ 8983935 w 9749736"/>
              <a:gd name="connsiteY16" fmla="*/ 13361 h 4586594"/>
              <a:gd name="connsiteX17" fmla="*/ 9486740 w 9749736"/>
              <a:gd name="connsiteY17" fmla="*/ 3458 h 4586594"/>
              <a:gd name="connsiteX0" fmla="*/ 9486740 w 9793439"/>
              <a:gd name="connsiteY0" fmla="*/ 75473 h 4658609"/>
              <a:gd name="connsiteX1" fmla="*/ 9715151 w 9793439"/>
              <a:gd name="connsiteY1" fmla="*/ 171848 h 4658609"/>
              <a:gd name="connsiteX2" fmla="*/ 9779506 w 9793439"/>
              <a:gd name="connsiteY2" fmla="*/ 2048524 h 4658609"/>
              <a:gd name="connsiteX3" fmla="*/ 9715521 w 9793439"/>
              <a:gd name="connsiteY3" fmla="*/ 4233374 h 4658609"/>
              <a:gd name="connsiteX4" fmla="*/ 9204143 w 9793439"/>
              <a:gd name="connsiteY4" fmla="*/ 4254523 h 4658609"/>
              <a:gd name="connsiteX5" fmla="*/ 8422005 w 9793439"/>
              <a:gd name="connsiteY5" fmla="*/ 4276144 h 4658609"/>
              <a:gd name="connsiteX6" fmla="*/ 8037376 w 9793439"/>
              <a:gd name="connsiteY6" fmla="*/ 4281376 h 4658609"/>
              <a:gd name="connsiteX7" fmla="*/ 7237332 w 9793439"/>
              <a:gd name="connsiteY7" fmla="*/ 4658027 h 4658609"/>
              <a:gd name="connsiteX8" fmla="*/ 7407877 w 9793439"/>
              <a:gd name="connsiteY8" fmla="*/ 4277682 h 4658609"/>
              <a:gd name="connsiteX9" fmla="*/ 7217319 w 9793439"/>
              <a:gd name="connsiteY9" fmla="*/ 4285755 h 4658609"/>
              <a:gd name="connsiteX10" fmla="*/ 5989322 w 9793439"/>
              <a:gd name="connsiteY10" fmla="*/ 4318446 h 4658609"/>
              <a:gd name="connsiteX11" fmla="*/ 238900 w 9793439"/>
              <a:gd name="connsiteY11" fmla="*/ 4370468 h 4658609"/>
              <a:gd name="connsiteX12" fmla="*/ 93343 w 9793439"/>
              <a:gd name="connsiteY12" fmla="*/ 2595160 h 4658609"/>
              <a:gd name="connsiteX13" fmla="*/ 10468 w 9793439"/>
              <a:gd name="connsiteY13" fmla="*/ 602963 h 4658609"/>
              <a:gd name="connsiteX14" fmla="*/ 97489 w 9793439"/>
              <a:gd name="connsiteY14" fmla="*/ 221130 h 4658609"/>
              <a:gd name="connsiteX15" fmla="*/ 6391890 w 9793439"/>
              <a:gd name="connsiteY15" fmla="*/ 81492 h 4658609"/>
              <a:gd name="connsiteX16" fmla="*/ 8983935 w 9793439"/>
              <a:gd name="connsiteY16" fmla="*/ 85376 h 4658609"/>
              <a:gd name="connsiteX17" fmla="*/ 9486740 w 9793439"/>
              <a:gd name="connsiteY17" fmla="*/ 75473 h 4658609"/>
              <a:gd name="connsiteX0" fmla="*/ 9486740 w 9792089"/>
              <a:gd name="connsiteY0" fmla="*/ 3458 h 4586594"/>
              <a:gd name="connsiteX1" fmla="*/ 9715151 w 9792089"/>
              <a:gd name="connsiteY1" fmla="*/ 99833 h 4586594"/>
              <a:gd name="connsiteX2" fmla="*/ 9779506 w 9792089"/>
              <a:gd name="connsiteY2" fmla="*/ 1976509 h 4586594"/>
              <a:gd name="connsiteX3" fmla="*/ 9715521 w 9792089"/>
              <a:gd name="connsiteY3" fmla="*/ 4161359 h 4586594"/>
              <a:gd name="connsiteX4" fmla="*/ 9204143 w 9792089"/>
              <a:gd name="connsiteY4" fmla="*/ 4182508 h 4586594"/>
              <a:gd name="connsiteX5" fmla="*/ 8422005 w 9792089"/>
              <a:gd name="connsiteY5" fmla="*/ 4204129 h 4586594"/>
              <a:gd name="connsiteX6" fmla="*/ 8037376 w 9792089"/>
              <a:gd name="connsiteY6" fmla="*/ 4209361 h 4586594"/>
              <a:gd name="connsiteX7" fmla="*/ 7237332 w 9792089"/>
              <a:gd name="connsiteY7" fmla="*/ 4586012 h 4586594"/>
              <a:gd name="connsiteX8" fmla="*/ 7407877 w 9792089"/>
              <a:gd name="connsiteY8" fmla="*/ 4205667 h 4586594"/>
              <a:gd name="connsiteX9" fmla="*/ 7217319 w 9792089"/>
              <a:gd name="connsiteY9" fmla="*/ 4213740 h 4586594"/>
              <a:gd name="connsiteX10" fmla="*/ 5989322 w 9792089"/>
              <a:gd name="connsiteY10" fmla="*/ 4246431 h 4586594"/>
              <a:gd name="connsiteX11" fmla="*/ 238900 w 9792089"/>
              <a:gd name="connsiteY11" fmla="*/ 4298453 h 4586594"/>
              <a:gd name="connsiteX12" fmla="*/ 93343 w 9792089"/>
              <a:gd name="connsiteY12" fmla="*/ 2523145 h 4586594"/>
              <a:gd name="connsiteX13" fmla="*/ 10468 w 9792089"/>
              <a:gd name="connsiteY13" fmla="*/ 530948 h 4586594"/>
              <a:gd name="connsiteX14" fmla="*/ 97489 w 9792089"/>
              <a:gd name="connsiteY14" fmla="*/ 149115 h 4586594"/>
              <a:gd name="connsiteX15" fmla="*/ 6391890 w 9792089"/>
              <a:gd name="connsiteY15" fmla="*/ 9477 h 4586594"/>
              <a:gd name="connsiteX16" fmla="*/ 8983935 w 9792089"/>
              <a:gd name="connsiteY16" fmla="*/ 13361 h 4586594"/>
              <a:gd name="connsiteX17" fmla="*/ 9486740 w 9792089"/>
              <a:gd name="connsiteY17" fmla="*/ 3458 h 45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792089" h="4586594">
                <a:moveTo>
                  <a:pt x="9486740" y="3458"/>
                </a:moveTo>
                <a:cubicBezTo>
                  <a:pt x="9608609" y="17870"/>
                  <a:pt x="9702239" y="-44549"/>
                  <a:pt x="9715151" y="99833"/>
                </a:cubicBezTo>
                <a:cubicBezTo>
                  <a:pt x="9744763" y="430954"/>
                  <a:pt x="9820064" y="1179006"/>
                  <a:pt x="9779506" y="1976509"/>
                </a:cubicBezTo>
                <a:cubicBezTo>
                  <a:pt x="9821453" y="2872786"/>
                  <a:pt x="9747762" y="4009775"/>
                  <a:pt x="9715521" y="4161359"/>
                </a:cubicBezTo>
                <a:cubicBezTo>
                  <a:pt x="9446860" y="4212001"/>
                  <a:pt x="9419729" y="4175380"/>
                  <a:pt x="9204143" y="4182508"/>
                </a:cubicBezTo>
                <a:lnTo>
                  <a:pt x="8422005" y="4204129"/>
                </a:lnTo>
                <a:lnTo>
                  <a:pt x="8037376" y="4209361"/>
                </a:lnTo>
                <a:cubicBezTo>
                  <a:pt x="7952820" y="4216563"/>
                  <a:pt x="7868491" y="4404455"/>
                  <a:pt x="7237332" y="4586012"/>
                </a:cubicBezTo>
                <a:cubicBezTo>
                  <a:pt x="7212892" y="4601135"/>
                  <a:pt x="7434449" y="4317853"/>
                  <a:pt x="7407877" y="4205667"/>
                </a:cubicBezTo>
                <a:lnTo>
                  <a:pt x="7217319" y="4213740"/>
                </a:lnTo>
                <a:lnTo>
                  <a:pt x="5989322" y="4246431"/>
                </a:lnTo>
                <a:cubicBezTo>
                  <a:pt x="4635231" y="4269266"/>
                  <a:pt x="2061843" y="4343979"/>
                  <a:pt x="238900" y="4298453"/>
                </a:cubicBezTo>
                <a:cubicBezTo>
                  <a:pt x="67346" y="4318795"/>
                  <a:pt x="106883" y="4077771"/>
                  <a:pt x="93343" y="2523145"/>
                </a:cubicBezTo>
                <a:cubicBezTo>
                  <a:pt x="78840" y="1882752"/>
                  <a:pt x="9777" y="926620"/>
                  <a:pt x="10468" y="530948"/>
                </a:cubicBezTo>
                <a:cubicBezTo>
                  <a:pt x="11159" y="135276"/>
                  <a:pt x="-45388" y="172775"/>
                  <a:pt x="97489" y="149115"/>
                </a:cubicBezTo>
                <a:cubicBezTo>
                  <a:pt x="1625900" y="105255"/>
                  <a:pt x="4329024" y="-2658"/>
                  <a:pt x="6391890" y="9477"/>
                </a:cubicBezTo>
                <a:lnTo>
                  <a:pt x="8983935" y="13361"/>
                </a:lnTo>
                <a:cubicBezTo>
                  <a:pt x="9151710" y="25102"/>
                  <a:pt x="9364871" y="-10954"/>
                  <a:pt x="9486740" y="3458"/>
                </a:cubicBezTo>
                <a:close/>
              </a:path>
            </a:pathLst>
          </a:cu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009E72EC-1178-47C7-A287-A05A6D497A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000" flipH="1">
            <a:off x="1390656" y="1015766"/>
            <a:ext cx="9361145" cy="4365520"/>
          </a:xfrm>
          <a:custGeom>
            <a:avLst/>
            <a:gdLst>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405213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23535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72133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8804"/>
              <a:gd name="connsiteX1" fmla="*/ 9719033 w 9735159"/>
              <a:gd name="connsiteY1" fmla="*/ 122134 h 4588804"/>
              <a:gd name="connsiteX2" fmla="*/ 9675361 w 9735159"/>
              <a:gd name="connsiteY2" fmla="*/ 1854278 h 4588804"/>
              <a:gd name="connsiteX3" fmla="*/ 9667887 w 9735159"/>
              <a:gd name="connsiteY3" fmla="*/ 4129680 h 4588804"/>
              <a:gd name="connsiteX4" fmla="*/ 9156509 w 9735159"/>
              <a:gd name="connsiteY4" fmla="*/ 4179051 h 4588804"/>
              <a:gd name="connsiteX5" fmla="*/ 8374371 w 9735159"/>
              <a:gd name="connsiteY5" fmla="*/ 4200672 h 4588804"/>
              <a:gd name="connsiteX6" fmla="*/ 7989742 w 9735159"/>
              <a:gd name="connsiteY6" fmla="*/ 4205904 h 4588804"/>
              <a:gd name="connsiteX7" fmla="*/ 7685624 w 9735159"/>
              <a:gd name="connsiteY7" fmla="*/ 4466489 h 4588804"/>
              <a:gd name="connsiteX8" fmla="*/ 7161476 w 9735159"/>
              <a:gd name="connsiteY8" fmla="*/ 4588200 h 4588804"/>
              <a:gd name="connsiteX9" fmla="*/ 7423142 w 9735159"/>
              <a:gd name="connsiteY9" fmla="*/ 4218401 h 4588804"/>
              <a:gd name="connsiteX10" fmla="*/ 7322085 w 9735159"/>
              <a:gd name="connsiteY10" fmla="*/ 4198994 h 4588804"/>
              <a:gd name="connsiteX11" fmla="*/ 5976239 w 9735159"/>
              <a:gd name="connsiteY11" fmla="*/ 4198994 h 4588804"/>
              <a:gd name="connsiteX12" fmla="*/ 5703149 w 9735159"/>
              <a:gd name="connsiteY12" fmla="*/ 4203217 h 4588804"/>
              <a:gd name="connsiteX13" fmla="*/ 204518 w 9735159"/>
              <a:gd name="connsiteY13" fmla="*/ 4241988 h 4588804"/>
              <a:gd name="connsiteX14" fmla="*/ 45709 w 9735159"/>
              <a:gd name="connsiteY14" fmla="*/ 2519688 h 4588804"/>
              <a:gd name="connsiteX15" fmla="*/ 0 w 9735159"/>
              <a:gd name="connsiteY15" fmla="*/ 105770 h 4588804"/>
              <a:gd name="connsiteX16" fmla="*/ 6334131 w 9735159"/>
              <a:gd name="connsiteY16" fmla="*/ 49746 h 4588804"/>
              <a:gd name="connsiteX17" fmla="*/ 8936301 w 9735159"/>
              <a:gd name="connsiteY17" fmla="*/ 9904 h 4588804"/>
              <a:gd name="connsiteX18" fmla="*/ 9439106 w 9735159"/>
              <a:gd name="connsiteY18" fmla="*/ 1 h 4588804"/>
              <a:gd name="connsiteX0" fmla="*/ 9439106 w 9735159"/>
              <a:gd name="connsiteY0" fmla="*/ 1 h 4583171"/>
              <a:gd name="connsiteX1" fmla="*/ 9719033 w 9735159"/>
              <a:gd name="connsiteY1" fmla="*/ 122134 h 4583171"/>
              <a:gd name="connsiteX2" fmla="*/ 9675361 w 9735159"/>
              <a:gd name="connsiteY2" fmla="*/ 1854278 h 4583171"/>
              <a:gd name="connsiteX3" fmla="*/ 9667887 w 9735159"/>
              <a:gd name="connsiteY3" fmla="*/ 4129680 h 4583171"/>
              <a:gd name="connsiteX4" fmla="*/ 9156509 w 9735159"/>
              <a:gd name="connsiteY4" fmla="*/ 4179051 h 4583171"/>
              <a:gd name="connsiteX5" fmla="*/ 8374371 w 9735159"/>
              <a:gd name="connsiteY5" fmla="*/ 4200672 h 4583171"/>
              <a:gd name="connsiteX6" fmla="*/ 7989742 w 9735159"/>
              <a:gd name="connsiteY6" fmla="*/ 4205904 h 4583171"/>
              <a:gd name="connsiteX7" fmla="*/ 7685624 w 9735159"/>
              <a:gd name="connsiteY7" fmla="*/ 4466489 h 4583171"/>
              <a:gd name="connsiteX8" fmla="*/ 7189698 w 9735159"/>
              <a:gd name="connsiteY8" fmla="*/ 4582555 h 4583171"/>
              <a:gd name="connsiteX9" fmla="*/ 7423142 w 9735159"/>
              <a:gd name="connsiteY9" fmla="*/ 4218401 h 4583171"/>
              <a:gd name="connsiteX10" fmla="*/ 7322085 w 9735159"/>
              <a:gd name="connsiteY10" fmla="*/ 4198994 h 4583171"/>
              <a:gd name="connsiteX11" fmla="*/ 5976239 w 9735159"/>
              <a:gd name="connsiteY11" fmla="*/ 4198994 h 4583171"/>
              <a:gd name="connsiteX12" fmla="*/ 5703149 w 9735159"/>
              <a:gd name="connsiteY12" fmla="*/ 4203217 h 4583171"/>
              <a:gd name="connsiteX13" fmla="*/ 204518 w 9735159"/>
              <a:gd name="connsiteY13" fmla="*/ 4241988 h 4583171"/>
              <a:gd name="connsiteX14" fmla="*/ 45709 w 9735159"/>
              <a:gd name="connsiteY14" fmla="*/ 2519688 h 4583171"/>
              <a:gd name="connsiteX15" fmla="*/ 0 w 9735159"/>
              <a:gd name="connsiteY15" fmla="*/ 105770 h 4583171"/>
              <a:gd name="connsiteX16" fmla="*/ 6334131 w 9735159"/>
              <a:gd name="connsiteY16" fmla="*/ 49746 h 4583171"/>
              <a:gd name="connsiteX17" fmla="*/ 8936301 w 9735159"/>
              <a:gd name="connsiteY17" fmla="*/ 9904 h 4583171"/>
              <a:gd name="connsiteX18" fmla="*/ 9439106 w 9735159"/>
              <a:gd name="connsiteY18" fmla="*/ 1 h 4583171"/>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23142 w 9735159"/>
              <a:gd name="connsiteY9" fmla="*/ 4218401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976239 w 9735159"/>
              <a:gd name="connsiteY11" fmla="*/ 4198994 h 4585292"/>
              <a:gd name="connsiteX12" fmla="*/ 5703149 w 9735159"/>
              <a:gd name="connsiteY12" fmla="*/ 4203217 h 4585292"/>
              <a:gd name="connsiteX13" fmla="*/ 204518 w 9735159"/>
              <a:gd name="connsiteY13" fmla="*/ 4241988 h 4585292"/>
              <a:gd name="connsiteX14" fmla="*/ 45709 w 9735159"/>
              <a:gd name="connsiteY14" fmla="*/ 2519688 h 4585292"/>
              <a:gd name="connsiteX15" fmla="*/ 0 w 9735159"/>
              <a:gd name="connsiteY15" fmla="*/ 105770 h 4585292"/>
              <a:gd name="connsiteX16" fmla="*/ 6334131 w 9735159"/>
              <a:gd name="connsiteY16" fmla="*/ 49746 h 4585292"/>
              <a:gd name="connsiteX17" fmla="*/ 8936301 w 9735159"/>
              <a:gd name="connsiteY17" fmla="*/ 9904 h 4585292"/>
              <a:gd name="connsiteX18" fmla="*/ 9439106 w 9735159"/>
              <a:gd name="connsiteY18"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322085 w 9735159"/>
              <a:gd name="connsiteY10" fmla="*/ 4198994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5292"/>
              <a:gd name="connsiteX1" fmla="*/ 9719033 w 9735159"/>
              <a:gd name="connsiteY1" fmla="*/ 122134 h 4585292"/>
              <a:gd name="connsiteX2" fmla="*/ 9675361 w 9735159"/>
              <a:gd name="connsiteY2" fmla="*/ 1854278 h 4585292"/>
              <a:gd name="connsiteX3" fmla="*/ 9667887 w 9735159"/>
              <a:gd name="connsiteY3" fmla="*/ 4129680 h 4585292"/>
              <a:gd name="connsiteX4" fmla="*/ 9156509 w 9735159"/>
              <a:gd name="connsiteY4" fmla="*/ 4179051 h 4585292"/>
              <a:gd name="connsiteX5" fmla="*/ 8374371 w 9735159"/>
              <a:gd name="connsiteY5" fmla="*/ 4200672 h 4585292"/>
              <a:gd name="connsiteX6" fmla="*/ 7989742 w 9735159"/>
              <a:gd name="connsiteY6" fmla="*/ 4205904 h 4585292"/>
              <a:gd name="connsiteX7" fmla="*/ 7685624 w 9735159"/>
              <a:gd name="connsiteY7" fmla="*/ 4466489 h 4585292"/>
              <a:gd name="connsiteX8" fmla="*/ 7189698 w 9735159"/>
              <a:gd name="connsiteY8" fmla="*/ 4582555 h 4585292"/>
              <a:gd name="connsiteX9" fmla="*/ 7406209 w 9735159"/>
              <a:gd name="connsiteY9" fmla="*/ 4195824 h 4585292"/>
              <a:gd name="connsiteX10" fmla="*/ 7169685 w 9735159"/>
              <a:gd name="connsiteY10" fmla="*/ 4210283 h 4585292"/>
              <a:gd name="connsiteX11" fmla="*/ 5703149 w 9735159"/>
              <a:gd name="connsiteY11" fmla="*/ 4203217 h 4585292"/>
              <a:gd name="connsiteX12" fmla="*/ 204518 w 9735159"/>
              <a:gd name="connsiteY12" fmla="*/ 4241988 h 4585292"/>
              <a:gd name="connsiteX13" fmla="*/ 45709 w 9735159"/>
              <a:gd name="connsiteY13" fmla="*/ 2519688 h 4585292"/>
              <a:gd name="connsiteX14" fmla="*/ 0 w 9735159"/>
              <a:gd name="connsiteY14" fmla="*/ 105770 h 4585292"/>
              <a:gd name="connsiteX15" fmla="*/ 6334131 w 9735159"/>
              <a:gd name="connsiteY15" fmla="*/ 49746 h 4585292"/>
              <a:gd name="connsiteX16" fmla="*/ 8936301 w 9735159"/>
              <a:gd name="connsiteY16" fmla="*/ 9904 h 4585292"/>
              <a:gd name="connsiteX17" fmla="*/ 9439106 w 9735159"/>
              <a:gd name="connsiteY17" fmla="*/ 1 h 4585292"/>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29680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685624 w 9735159"/>
              <a:gd name="connsiteY7" fmla="*/ 4466489 h 4583125"/>
              <a:gd name="connsiteX8" fmla="*/ 7189698 w 9735159"/>
              <a:gd name="connsiteY8" fmla="*/ 4582555 h 4583125"/>
              <a:gd name="connsiteX9" fmla="*/ 7406209 w 9735159"/>
              <a:gd name="connsiteY9" fmla="*/ 4195824 h 4583125"/>
              <a:gd name="connsiteX10" fmla="*/ 7169685 w 9735159"/>
              <a:gd name="connsiteY10" fmla="*/ 4210283 h 4583125"/>
              <a:gd name="connsiteX11" fmla="*/ 5703149 w 9735159"/>
              <a:gd name="connsiteY11" fmla="*/ 4203217 h 4583125"/>
              <a:gd name="connsiteX12" fmla="*/ 204518 w 9735159"/>
              <a:gd name="connsiteY12" fmla="*/ 4241988 h 4583125"/>
              <a:gd name="connsiteX13" fmla="*/ 45709 w 9735159"/>
              <a:gd name="connsiteY13" fmla="*/ 2519688 h 4583125"/>
              <a:gd name="connsiteX14" fmla="*/ 0 w 9735159"/>
              <a:gd name="connsiteY14" fmla="*/ 105770 h 4583125"/>
              <a:gd name="connsiteX15" fmla="*/ 6334131 w 9735159"/>
              <a:gd name="connsiteY15" fmla="*/ 49746 h 4583125"/>
              <a:gd name="connsiteX16" fmla="*/ 8936301 w 9735159"/>
              <a:gd name="connsiteY16" fmla="*/ 9904 h 4583125"/>
              <a:gd name="connsiteX17" fmla="*/ 9439106 w 9735159"/>
              <a:gd name="connsiteY17"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25"/>
              <a:gd name="connsiteX1" fmla="*/ 9719033 w 9735159"/>
              <a:gd name="connsiteY1" fmla="*/ 122134 h 4583125"/>
              <a:gd name="connsiteX2" fmla="*/ 9675361 w 9735159"/>
              <a:gd name="connsiteY2" fmla="*/ 1854278 h 4583125"/>
              <a:gd name="connsiteX3" fmla="*/ 9667887 w 9735159"/>
              <a:gd name="connsiteY3" fmla="*/ 4157902 h 4583125"/>
              <a:gd name="connsiteX4" fmla="*/ 9156509 w 9735159"/>
              <a:gd name="connsiteY4" fmla="*/ 4179051 h 4583125"/>
              <a:gd name="connsiteX5" fmla="*/ 8374371 w 9735159"/>
              <a:gd name="connsiteY5" fmla="*/ 4200672 h 4583125"/>
              <a:gd name="connsiteX6" fmla="*/ 7989742 w 9735159"/>
              <a:gd name="connsiteY6" fmla="*/ 4205904 h 4583125"/>
              <a:gd name="connsiteX7" fmla="*/ 7189698 w 9735159"/>
              <a:gd name="connsiteY7" fmla="*/ 4582555 h 4583125"/>
              <a:gd name="connsiteX8" fmla="*/ 7406209 w 9735159"/>
              <a:gd name="connsiteY8" fmla="*/ 4195824 h 4583125"/>
              <a:gd name="connsiteX9" fmla="*/ 7169685 w 9735159"/>
              <a:gd name="connsiteY9" fmla="*/ 4210283 h 4583125"/>
              <a:gd name="connsiteX10" fmla="*/ 5703149 w 9735159"/>
              <a:gd name="connsiteY10" fmla="*/ 4203217 h 4583125"/>
              <a:gd name="connsiteX11" fmla="*/ 204518 w 9735159"/>
              <a:gd name="connsiteY11" fmla="*/ 4241988 h 4583125"/>
              <a:gd name="connsiteX12" fmla="*/ 45709 w 9735159"/>
              <a:gd name="connsiteY12" fmla="*/ 2519688 h 4583125"/>
              <a:gd name="connsiteX13" fmla="*/ 0 w 9735159"/>
              <a:gd name="connsiteY13" fmla="*/ 105770 h 4583125"/>
              <a:gd name="connsiteX14" fmla="*/ 6334131 w 9735159"/>
              <a:gd name="connsiteY14" fmla="*/ 49746 h 4583125"/>
              <a:gd name="connsiteX15" fmla="*/ 8936301 w 9735159"/>
              <a:gd name="connsiteY15" fmla="*/ 9904 h 4583125"/>
              <a:gd name="connsiteX16" fmla="*/ 9439106 w 9735159"/>
              <a:gd name="connsiteY16" fmla="*/ 1 h 4583125"/>
              <a:gd name="connsiteX0" fmla="*/ 9439106 w 9735159"/>
              <a:gd name="connsiteY0" fmla="*/ 1 h 4583178"/>
              <a:gd name="connsiteX1" fmla="*/ 9719033 w 9735159"/>
              <a:gd name="connsiteY1" fmla="*/ 122134 h 4583178"/>
              <a:gd name="connsiteX2" fmla="*/ 9675361 w 9735159"/>
              <a:gd name="connsiteY2" fmla="*/ 1854278 h 4583178"/>
              <a:gd name="connsiteX3" fmla="*/ 9667887 w 9735159"/>
              <a:gd name="connsiteY3" fmla="*/ 4157902 h 4583178"/>
              <a:gd name="connsiteX4" fmla="*/ 9156509 w 9735159"/>
              <a:gd name="connsiteY4" fmla="*/ 4179051 h 4583178"/>
              <a:gd name="connsiteX5" fmla="*/ 8374371 w 9735159"/>
              <a:gd name="connsiteY5" fmla="*/ 4200672 h 4583178"/>
              <a:gd name="connsiteX6" fmla="*/ 7989742 w 9735159"/>
              <a:gd name="connsiteY6" fmla="*/ 4205904 h 4583178"/>
              <a:gd name="connsiteX7" fmla="*/ 7189698 w 9735159"/>
              <a:gd name="connsiteY7" fmla="*/ 4582555 h 4583178"/>
              <a:gd name="connsiteX8" fmla="*/ 7389118 w 9735159"/>
              <a:gd name="connsiteY8" fmla="*/ 4221461 h 4583178"/>
              <a:gd name="connsiteX9" fmla="*/ 7169685 w 9735159"/>
              <a:gd name="connsiteY9" fmla="*/ 4210283 h 4583178"/>
              <a:gd name="connsiteX10" fmla="*/ 5703149 w 9735159"/>
              <a:gd name="connsiteY10" fmla="*/ 4203217 h 4583178"/>
              <a:gd name="connsiteX11" fmla="*/ 204518 w 9735159"/>
              <a:gd name="connsiteY11" fmla="*/ 4241988 h 4583178"/>
              <a:gd name="connsiteX12" fmla="*/ 45709 w 9735159"/>
              <a:gd name="connsiteY12" fmla="*/ 2519688 h 4583178"/>
              <a:gd name="connsiteX13" fmla="*/ 0 w 9735159"/>
              <a:gd name="connsiteY13" fmla="*/ 105770 h 4583178"/>
              <a:gd name="connsiteX14" fmla="*/ 6334131 w 9735159"/>
              <a:gd name="connsiteY14" fmla="*/ 49746 h 4583178"/>
              <a:gd name="connsiteX15" fmla="*/ 8936301 w 9735159"/>
              <a:gd name="connsiteY15" fmla="*/ 9904 h 4583178"/>
              <a:gd name="connsiteX16" fmla="*/ 9439106 w 9735159"/>
              <a:gd name="connsiteY16" fmla="*/ 1 h 4583178"/>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204518 w 9702102"/>
              <a:gd name="connsiteY11" fmla="*/ 4245444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703149 w 9702102"/>
              <a:gd name="connsiteY10" fmla="*/ 4206673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39106 w 9702102"/>
              <a:gd name="connsiteY0" fmla="*/ 3457 h 4586634"/>
              <a:gd name="connsiteX1" fmla="*/ 9667517 w 9702102"/>
              <a:gd name="connsiteY1" fmla="*/ 99832 h 4586634"/>
              <a:gd name="connsiteX2" fmla="*/ 9675361 w 9702102"/>
              <a:gd name="connsiteY2" fmla="*/ 1857734 h 4586634"/>
              <a:gd name="connsiteX3" fmla="*/ 9667887 w 9702102"/>
              <a:gd name="connsiteY3" fmla="*/ 4161358 h 4586634"/>
              <a:gd name="connsiteX4" fmla="*/ 9156509 w 9702102"/>
              <a:gd name="connsiteY4" fmla="*/ 4182507 h 4586634"/>
              <a:gd name="connsiteX5" fmla="*/ 8374371 w 9702102"/>
              <a:gd name="connsiteY5" fmla="*/ 4204128 h 4586634"/>
              <a:gd name="connsiteX6" fmla="*/ 7989742 w 9702102"/>
              <a:gd name="connsiteY6" fmla="*/ 4209360 h 4586634"/>
              <a:gd name="connsiteX7" fmla="*/ 7189698 w 9702102"/>
              <a:gd name="connsiteY7" fmla="*/ 4586011 h 4586634"/>
              <a:gd name="connsiteX8" fmla="*/ 7389118 w 9702102"/>
              <a:gd name="connsiteY8" fmla="*/ 4224917 h 4586634"/>
              <a:gd name="connsiteX9" fmla="*/ 7169685 w 9702102"/>
              <a:gd name="connsiteY9" fmla="*/ 4213739 h 4586634"/>
              <a:gd name="connsiteX10" fmla="*/ 5941688 w 9702102"/>
              <a:gd name="connsiteY10" fmla="*/ 4246430 h 4586634"/>
              <a:gd name="connsiteX11" fmla="*/ 191266 w 9702102"/>
              <a:gd name="connsiteY11" fmla="*/ 4298452 h 4586634"/>
              <a:gd name="connsiteX12" fmla="*/ 45709 w 9702102"/>
              <a:gd name="connsiteY12" fmla="*/ 2523144 h 4586634"/>
              <a:gd name="connsiteX13" fmla="*/ 0 w 9702102"/>
              <a:gd name="connsiteY13" fmla="*/ 109226 h 4586634"/>
              <a:gd name="connsiteX14" fmla="*/ 6334131 w 9702102"/>
              <a:gd name="connsiteY14" fmla="*/ 53202 h 4586634"/>
              <a:gd name="connsiteX15" fmla="*/ 8936301 w 9702102"/>
              <a:gd name="connsiteY15" fmla="*/ 13360 h 4586634"/>
              <a:gd name="connsiteX16" fmla="*/ 9439106 w 9702102"/>
              <a:gd name="connsiteY16" fmla="*/ 3457 h 4586634"/>
              <a:gd name="connsiteX0" fmla="*/ 9452358 w 9715354"/>
              <a:gd name="connsiteY0" fmla="*/ 3457 h 4586634"/>
              <a:gd name="connsiteX1" fmla="*/ 9680769 w 9715354"/>
              <a:gd name="connsiteY1" fmla="*/ 99832 h 4586634"/>
              <a:gd name="connsiteX2" fmla="*/ 9688613 w 9715354"/>
              <a:gd name="connsiteY2" fmla="*/ 1857734 h 4586634"/>
              <a:gd name="connsiteX3" fmla="*/ 9681139 w 9715354"/>
              <a:gd name="connsiteY3" fmla="*/ 4161358 h 4586634"/>
              <a:gd name="connsiteX4" fmla="*/ 9169761 w 9715354"/>
              <a:gd name="connsiteY4" fmla="*/ 4182507 h 4586634"/>
              <a:gd name="connsiteX5" fmla="*/ 8387623 w 9715354"/>
              <a:gd name="connsiteY5" fmla="*/ 4204128 h 4586634"/>
              <a:gd name="connsiteX6" fmla="*/ 8002994 w 9715354"/>
              <a:gd name="connsiteY6" fmla="*/ 4209360 h 4586634"/>
              <a:gd name="connsiteX7" fmla="*/ 7202950 w 9715354"/>
              <a:gd name="connsiteY7" fmla="*/ 4586011 h 4586634"/>
              <a:gd name="connsiteX8" fmla="*/ 7402370 w 9715354"/>
              <a:gd name="connsiteY8" fmla="*/ 4224917 h 4586634"/>
              <a:gd name="connsiteX9" fmla="*/ 7182937 w 9715354"/>
              <a:gd name="connsiteY9" fmla="*/ 4213739 h 4586634"/>
              <a:gd name="connsiteX10" fmla="*/ 5954940 w 9715354"/>
              <a:gd name="connsiteY10" fmla="*/ 4246430 h 4586634"/>
              <a:gd name="connsiteX11" fmla="*/ 204518 w 9715354"/>
              <a:gd name="connsiteY11" fmla="*/ 4298452 h 4586634"/>
              <a:gd name="connsiteX12" fmla="*/ 58961 w 9715354"/>
              <a:gd name="connsiteY12" fmla="*/ 2523144 h 4586634"/>
              <a:gd name="connsiteX13" fmla="*/ 0 w 9715354"/>
              <a:gd name="connsiteY13" fmla="*/ 29712 h 4586634"/>
              <a:gd name="connsiteX14" fmla="*/ 6347383 w 9715354"/>
              <a:gd name="connsiteY14" fmla="*/ 53202 h 4586634"/>
              <a:gd name="connsiteX15" fmla="*/ 8949553 w 9715354"/>
              <a:gd name="connsiteY15" fmla="*/ 13360 h 4586634"/>
              <a:gd name="connsiteX16" fmla="*/ 9452358 w 9715354"/>
              <a:gd name="connsiteY16" fmla="*/ 3457 h 4586634"/>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452358 w 9715354"/>
              <a:gd name="connsiteY0" fmla="*/ 3457 h 4586593"/>
              <a:gd name="connsiteX1" fmla="*/ 9680769 w 9715354"/>
              <a:gd name="connsiteY1" fmla="*/ 99832 h 4586593"/>
              <a:gd name="connsiteX2" fmla="*/ 9688613 w 9715354"/>
              <a:gd name="connsiteY2" fmla="*/ 1857734 h 4586593"/>
              <a:gd name="connsiteX3" fmla="*/ 9681139 w 9715354"/>
              <a:gd name="connsiteY3" fmla="*/ 4161358 h 4586593"/>
              <a:gd name="connsiteX4" fmla="*/ 9169761 w 9715354"/>
              <a:gd name="connsiteY4" fmla="*/ 4182507 h 4586593"/>
              <a:gd name="connsiteX5" fmla="*/ 8387623 w 9715354"/>
              <a:gd name="connsiteY5" fmla="*/ 4204128 h 4586593"/>
              <a:gd name="connsiteX6" fmla="*/ 8002994 w 9715354"/>
              <a:gd name="connsiteY6" fmla="*/ 4209360 h 4586593"/>
              <a:gd name="connsiteX7" fmla="*/ 7202950 w 9715354"/>
              <a:gd name="connsiteY7" fmla="*/ 4586011 h 4586593"/>
              <a:gd name="connsiteX8" fmla="*/ 7373495 w 9715354"/>
              <a:gd name="connsiteY8" fmla="*/ 4205666 h 4586593"/>
              <a:gd name="connsiteX9" fmla="*/ 7182937 w 9715354"/>
              <a:gd name="connsiteY9" fmla="*/ 4213739 h 4586593"/>
              <a:gd name="connsiteX10" fmla="*/ 5954940 w 9715354"/>
              <a:gd name="connsiteY10" fmla="*/ 4246430 h 4586593"/>
              <a:gd name="connsiteX11" fmla="*/ 204518 w 9715354"/>
              <a:gd name="connsiteY11" fmla="*/ 4298452 h 4586593"/>
              <a:gd name="connsiteX12" fmla="*/ 58961 w 9715354"/>
              <a:gd name="connsiteY12" fmla="*/ 2523144 h 4586593"/>
              <a:gd name="connsiteX13" fmla="*/ 0 w 9715354"/>
              <a:gd name="connsiteY13" fmla="*/ 29712 h 4586593"/>
              <a:gd name="connsiteX14" fmla="*/ 6347383 w 9715354"/>
              <a:gd name="connsiteY14" fmla="*/ 53202 h 4586593"/>
              <a:gd name="connsiteX15" fmla="*/ 8949553 w 9715354"/>
              <a:gd name="connsiteY15" fmla="*/ 13360 h 4586593"/>
              <a:gd name="connsiteX16" fmla="*/ 9452358 w 9715354"/>
              <a:gd name="connsiteY16" fmla="*/ 3457 h 4586593"/>
              <a:gd name="connsiteX0" fmla="*/ 9530791 w 9793787"/>
              <a:gd name="connsiteY0" fmla="*/ 166219 h 4749355"/>
              <a:gd name="connsiteX1" fmla="*/ 9759202 w 9793787"/>
              <a:gd name="connsiteY1" fmla="*/ 262594 h 4749355"/>
              <a:gd name="connsiteX2" fmla="*/ 9767046 w 9793787"/>
              <a:gd name="connsiteY2" fmla="*/ 2020496 h 4749355"/>
              <a:gd name="connsiteX3" fmla="*/ 9759572 w 9793787"/>
              <a:gd name="connsiteY3" fmla="*/ 4324120 h 4749355"/>
              <a:gd name="connsiteX4" fmla="*/ 9248194 w 9793787"/>
              <a:gd name="connsiteY4" fmla="*/ 4345269 h 4749355"/>
              <a:gd name="connsiteX5" fmla="*/ 8466056 w 9793787"/>
              <a:gd name="connsiteY5" fmla="*/ 4366890 h 4749355"/>
              <a:gd name="connsiteX6" fmla="*/ 8081427 w 9793787"/>
              <a:gd name="connsiteY6" fmla="*/ 4372122 h 4749355"/>
              <a:gd name="connsiteX7" fmla="*/ 7281383 w 9793787"/>
              <a:gd name="connsiteY7" fmla="*/ 4748773 h 4749355"/>
              <a:gd name="connsiteX8" fmla="*/ 7451928 w 9793787"/>
              <a:gd name="connsiteY8" fmla="*/ 4368428 h 4749355"/>
              <a:gd name="connsiteX9" fmla="*/ 7261370 w 9793787"/>
              <a:gd name="connsiteY9" fmla="*/ 4376501 h 4749355"/>
              <a:gd name="connsiteX10" fmla="*/ 6033373 w 9793787"/>
              <a:gd name="connsiteY10" fmla="*/ 4409192 h 4749355"/>
              <a:gd name="connsiteX11" fmla="*/ 282951 w 9793787"/>
              <a:gd name="connsiteY11" fmla="*/ 4461214 h 4749355"/>
              <a:gd name="connsiteX12" fmla="*/ 137394 w 9793787"/>
              <a:gd name="connsiteY12" fmla="*/ 2685906 h 4749355"/>
              <a:gd name="connsiteX13" fmla="*/ 78433 w 9793787"/>
              <a:gd name="connsiteY13" fmla="*/ 192474 h 4749355"/>
              <a:gd name="connsiteX14" fmla="*/ 650812 w 9793787"/>
              <a:gd name="connsiteY14" fmla="*/ 172339 h 4749355"/>
              <a:gd name="connsiteX15" fmla="*/ 6425816 w 9793787"/>
              <a:gd name="connsiteY15" fmla="*/ 215964 h 4749355"/>
              <a:gd name="connsiteX16" fmla="*/ 9027986 w 9793787"/>
              <a:gd name="connsiteY16" fmla="*/ 176122 h 4749355"/>
              <a:gd name="connsiteX17" fmla="*/ 9530791 w 9793787"/>
              <a:gd name="connsiteY17" fmla="*/ 166219 h 4749355"/>
              <a:gd name="connsiteX0" fmla="*/ 9543478 w 9806474"/>
              <a:gd name="connsiteY0" fmla="*/ 3458 h 4586594"/>
              <a:gd name="connsiteX1" fmla="*/ 9771889 w 9806474"/>
              <a:gd name="connsiteY1" fmla="*/ 99833 h 4586594"/>
              <a:gd name="connsiteX2" fmla="*/ 9779733 w 9806474"/>
              <a:gd name="connsiteY2" fmla="*/ 1857735 h 4586594"/>
              <a:gd name="connsiteX3" fmla="*/ 9772259 w 9806474"/>
              <a:gd name="connsiteY3" fmla="*/ 4161359 h 4586594"/>
              <a:gd name="connsiteX4" fmla="*/ 9260881 w 9806474"/>
              <a:gd name="connsiteY4" fmla="*/ 4182508 h 4586594"/>
              <a:gd name="connsiteX5" fmla="*/ 8478743 w 9806474"/>
              <a:gd name="connsiteY5" fmla="*/ 4204129 h 4586594"/>
              <a:gd name="connsiteX6" fmla="*/ 8094114 w 9806474"/>
              <a:gd name="connsiteY6" fmla="*/ 4209361 h 4586594"/>
              <a:gd name="connsiteX7" fmla="*/ 7294070 w 9806474"/>
              <a:gd name="connsiteY7" fmla="*/ 4586012 h 4586594"/>
              <a:gd name="connsiteX8" fmla="*/ 7464615 w 9806474"/>
              <a:gd name="connsiteY8" fmla="*/ 4205667 h 4586594"/>
              <a:gd name="connsiteX9" fmla="*/ 7274057 w 9806474"/>
              <a:gd name="connsiteY9" fmla="*/ 4213740 h 4586594"/>
              <a:gd name="connsiteX10" fmla="*/ 6046060 w 9806474"/>
              <a:gd name="connsiteY10" fmla="*/ 4246431 h 4586594"/>
              <a:gd name="connsiteX11" fmla="*/ 295638 w 9806474"/>
              <a:gd name="connsiteY11" fmla="*/ 4298453 h 4586594"/>
              <a:gd name="connsiteX12" fmla="*/ 150081 w 9806474"/>
              <a:gd name="connsiteY12" fmla="*/ 2523145 h 4586594"/>
              <a:gd name="connsiteX13" fmla="*/ 66257 w 9806474"/>
              <a:gd name="connsiteY13" fmla="*/ 476529 h 4586594"/>
              <a:gd name="connsiteX14" fmla="*/ 663499 w 9806474"/>
              <a:gd name="connsiteY14" fmla="*/ 9578 h 4586594"/>
              <a:gd name="connsiteX15" fmla="*/ 6438503 w 9806474"/>
              <a:gd name="connsiteY15" fmla="*/ 53203 h 4586594"/>
              <a:gd name="connsiteX16" fmla="*/ 9040673 w 9806474"/>
              <a:gd name="connsiteY16" fmla="*/ 13361 h 4586594"/>
              <a:gd name="connsiteX17" fmla="*/ 9543478 w 9806474"/>
              <a:gd name="connsiteY17" fmla="*/ 3458 h 4586594"/>
              <a:gd name="connsiteX0" fmla="*/ 9502853 w 9765849"/>
              <a:gd name="connsiteY0" fmla="*/ 3458 h 4586594"/>
              <a:gd name="connsiteX1" fmla="*/ 9731264 w 9765849"/>
              <a:gd name="connsiteY1" fmla="*/ 99833 h 4586594"/>
              <a:gd name="connsiteX2" fmla="*/ 9739108 w 9765849"/>
              <a:gd name="connsiteY2" fmla="*/ 1857735 h 4586594"/>
              <a:gd name="connsiteX3" fmla="*/ 9731634 w 9765849"/>
              <a:gd name="connsiteY3" fmla="*/ 4161359 h 4586594"/>
              <a:gd name="connsiteX4" fmla="*/ 9220256 w 9765849"/>
              <a:gd name="connsiteY4" fmla="*/ 4182508 h 4586594"/>
              <a:gd name="connsiteX5" fmla="*/ 8438118 w 9765849"/>
              <a:gd name="connsiteY5" fmla="*/ 4204129 h 4586594"/>
              <a:gd name="connsiteX6" fmla="*/ 8053489 w 9765849"/>
              <a:gd name="connsiteY6" fmla="*/ 4209361 h 4586594"/>
              <a:gd name="connsiteX7" fmla="*/ 7253445 w 9765849"/>
              <a:gd name="connsiteY7" fmla="*/ 4586012 h 4586594"/>
              <a:gd name="connsiteX8" fmla="*/ 7423990 w 9765849"/>
              <a:gd name="connsiteY8" fmla="*/ 4205667 h 4586594"/>
              <a:gd name="connsiteX9" fmla="*/ 7233432 w 9765849"/>
              <a:gd name="connsiteY9" fmla="*/ 4213740 h 4586594"/>
              <a:gd name="connsiteX10" fmla="*/ 6005435 w 9765849"/>
              <a:gd name="connsiteY10" fmla="*/ 4246431 h 4586594"/>
              <a:gd name="connsiteX11" fmla="*/ 255013 w 9765849"/>
              <a:gd name="connsiteY11" fmla="*/ 4298453 h 4586594"/>
              <a:gd name="connsiteX12" fmla="*/ 109456 w 9765849"/>
              <a:gd name="connsiteY12" fmla="*/ 2523145 h 4586594"/>
              <a:gd name="connsiteX13" fmla="*/ 25632 w 9765849"/>
              <a:gd name="connsiteY13" fmla="*/ 476529 h 4586594"/>
              <a:gd name="connsiteX14" fmla="*/ 622874 w 9765849"/>
              <a:gd name="connsiteY14" fmla="*/ 9578 h 4586594"/>
              <a:gd name="connsiteX15" fmla="*/ 6397878 w 9765849"/>
              <a:gd name="connsiteY15" fmla="*/ 53203 h 4586594"/>
              <a:gd name="connsiteX16" fmla="*/ 9000048 w 9765849"/>
              <a:gd name="connsiteY16" fmla="*/ 13361 h 4586594"/>
              <a:gd name="connsiteX17" fmla="*/ 9502853 w 9765849"/>
              <a:gd name="connsiteY17" fmla="*/ 3458 h 4586594"/>
              <a:gd name="connsiteX0" fmla="*/ 9693055 w 9956051"/>
              <a:gd name="connsiteY0" fmla="*/ 3458 h 4586594"/>
              <a:gd name="connsiteX1" fmla="*/ 9921466 w 9956051"/>
              <a:gd name="connsiteY1" fmla="*/ 99833 h 4586594"/>
              <a:gd name="connsiteX2" fmla="*/ 9929310 w 9956051"/>
              <a:gd name="connsiteY2" fmla="*/ 1857735 h 4586594"/>
              <a:gd name="connsiteX3" fmla="*/ 9921836 w 9956051"/>
              <a:gd name="connsiteY3" fmla="*/ 4161359 h 4586594"/>
              <a:gd name="connsiteX4" fmla="*/ 9410458 w 9956051"/>
              <a:gd name="connsiteY4" fmla="*/ 4182508 h 4586594"/>
              <a:gd name="connsiteX5" fmla="*/ 8628320 w 9956051"/>
              <a:gd name="connsiteY5" fmla="*/ 4204129 h 4586594"/>
              <a:gd name="connsiteX6" fmla="*/ 8243691 w 9956051"/>
              <a:gd name="connsiteY6" fmla="*/ 4209361 h 4586594"/>
              <a:gd name="connsiteX7" fmla="*/ 7443647 w 9956051"/>
              <a:gd name="connsiteY7" fmla="*/ 4586012 h 4586594"/>
              <a:gd name="connsiteX8" fmla="*/ 7614192 w 9956051"/>
              <a:gd name="connsiteY8" fmla="*/ 4205667 h 4586594"/>
              <a:gd name="connsiteX9" fmla="*/ 7423634 w 9956051"/>
              <a:gd name="connsiteY9" fmla="*/ 4213740 h 4586594"/>
              <a:gd name="connsiteX10" fmla="*/ 6195637 w 9956051"/>
              <a:gd name="connsiteY10" fmla="*/ 4246431 h 4586594"/>
              <a:gd name="connsiteX11" fmla="*/ 445215 w 9956051"/>
              <a:gd name="connsiteY11" fmla="*/ 4298453 h 4586594"/>
              <a:gd name="connsiteX12" fmla="*/ 299658 w 9956051"/>
              <a:gd name="connsiteY12" fmla="*/ 2523145 h 4586594"/>
              <a:gd name="connsiteX13" fmla="*/ 215834 w 9956051"/>
              <a:gd name="connsiteY13" fmla="*/ 476529 h 4586594"/>
              <a:gd name="connsiteX14" fmla="*/ 399481 w 9956051"/>
              <a:gd name="connsiteY14" fmla="*/ 16797 h 4586594"/>
              <a:gd name="connsiteX15" fmla="*/ 6588080 w 9956051"/>
              <a:gd name="connsiteY15" fmla="*/ 53203 h 4586594"/>
              <a:gd name="connsiteX16" fmla="*/ 9190250 w 9956051"/>
              <a:gd name="connsiteY16" fmla="*/ 13361 h 4586594"/>
              <a:gd name="connsiteX17" fmla="*/ 9693055 w 9956051"/>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494966 w 9757962"/>
              <a:gd name="connsiteY0" fmla="*/ 3458 h 4586594"/>
              <a:gd name="connsiteX1" fmla="*/ 9723377 w 9757962"/>
              <a:gd name="connsiteY1" fmla="*/ 99833 h 4586594"/>
              <a:gd name="connsiteX2" fmla="*/ 9731221 w 9757962"/>
              <a:gd name="connsiteY2" fmla="*/ 1857735 h 4586594"/>
              <a:gd name="connsiteX3" fmla="*/ 9723747 w 9757962"/>
              <a:gd name="connsiteY3" fmla="*/ 4161359 h 4586594"/>
              <a:gd name="connsiteX4" fmla="*/ 9212369 w 9757962"/>
              <a:gd name="connsiteY4" fmla="*/ 4182508 h 4586594"/>
              <a:gd name="connsiteX5" fmla="*/ 8430231 w 9757962"/>
              <a:gd name="connsiteY5" fmla="*/ 4204129 h 4586594"/>
              <a:gd name="connsiteX6" fmla="*/ 8045602 w 9757962"/>
              <a:gd name="connsiteY6" fmla="*/ 4209361 h 4586594"/>
              <a:gd name="connsiteX7" fmla="*/ 7245558 w 9757962"/>
              <a:gd name="connsiteY7" fmla="*/ 4586012 h 4586594"/>
              <a:gd name="connsiteX8" fmla="*/ 7416103 w 9757962"/>
              <a:gd name="connsiteY8" fmla="*/ 4205667 h 4586594"/>
              <a:gd name="connsiteX9" fmla="*/ 7225545 w 9757962"/>
              <a:gd name="connsiteY9" fmla="*/ 4213740 h 4586594"/>
              <a:gd name="connsiteX10" fmla="*/ 5997548 w 9757962"/>
              <a:gd name="connsiteY10" fmla="*/ 4246431 h 4586594"/>
              <a:gd name="connsiteX11" fmla="*/ 247126 w 9757962"/>
              <a:gd name="connsiteY11" fmla="*/ 4298453 h 4586594"/>
              <a:gd name="connsiteX12" fmla="*/ 101569 w 9757962"/>
              <a:gd name="connsiteY12" fmla="*/ 2523145 h 4586594"/>
              <a:gd name="connsiteX13" fmla="*/ 17745 w 9757962"/>
              <a:gd name="connsiteY13" fmla="*/ 476529 h 4586594"/>
              <a:gd name="connsiteX14" fmla="*/ 201392 w 9757962"/>
              <a:gd name="connsiteY14" fmla="*/ 16797 h 4586594"/>
              <a:gd name="connsiteX15" fmla="*/ 6389991 w 9757962"/>
              <a:gd name="connsiteY15" fmla="*/ 53203 h 4586594"/>
              <a:gd name="connsiteX16" fmla="*/ 8992161 w 9757962"/>
              <a:gd name="connsiteY16" fmla="*/ 13361 h 4586594"/>
              <a:gd name="connsiteX17" fmla="*/ 9494966 w 9757962"/>
              <a:gd name="connsiteY17" fmla="*/ 3458 h 4586594"/>
              <a:gd name="connsiteX0" fmla="*/ 9511995 w 9774991"/>
              <a:gd name="connsiteY0" fmla="*/ 3458 h 4586594"/>
              <a:gd name="connsiteX1" fmla="*/ 9740406 w 9774991"/>
              <a:gd name="connsiteY1" fmla="*/ 99833 h 4586594"/>
              <a:gd name="connsiteX2" fmla="*/ 9748250 w 9774991"/>
              <a:gd name="connsiteY2" fmla="*/ 1857735 h 4586594"/>
              <a:gd name="connsiteX3" fmla="*/ 9740776 w 9774991"/>
              <a:gd name="connsiteY3" fmla="*/ 4161359 h 4586594"/>
              <a:gd name="connsiteX4" fmla="*/ 9229398 w 9774991"/>
              <a:gd name="connsiteY4" fmla="*/ 4182508 h 4586594"/>
              <a:gd name="connsiteX5" fmla="*/ 8447260 w 9774991"/>
              <a:gd name="connsiteY5" fmla="*/ 4204129 h 4586594"/>
              <a:gd name="connsiteX6" fmla="*/ 8062631 w 9774991"/>
              <a:gd name="connsiteY6" fmla="*/ 4209361 h 4586594"/>
              <a:gd name="connsiteX7" fmla="*/ 7262587 w 9774991"/>
              <a:gd name="connsiteY7" fmla="*/ 4586012 h 4586594"/>
              <a:gd name="connsiteX8" fmla="*/ 7433132 w 9774991"/>
              <a:gd name="connsiteY8" fmla="*/ 4205667 h 4586594"/>
              <a:gd name="connsiteX9" fmla="*/ 7242574 w 9774991"/>
              <a:gd name="connsiteY9" fmla="*/ 4213740 h 4586594"/>
              <a:gd name="connsiteX10" fmla="*/ 6014577 w 9774991"/>
              <a:gd name="connsiteY10" fmla="*/ 4246431 h 4586594"/>
              <a:gd name="connsiteX11" fmla="*/ 264155 w 9774991"/>
              <a:gd name="connsiteY11" fmla="*/ 4298453 h 4586594"/>
              <a:gd name="connsiteX12" fmla="*/ 118598 w 9774991"/>
              <a:gd name="connsiteY12" fmla="*/ 2523145 h 4586594"/>
              <a:gd name="connsiteX13" fmla="*/ 34774 w 9774991"/>
              <a:gd name="connsiteY13" fmla="*/ 476529 h 4586594"/>
              <a:gd name="connsiteX14" fmla="*/ 187098 w 9774991"/>
              <a:gd name="connsiteY14" fmla="*/ 93555 h 4586594"/>
              <a:gd name="connsiteX15" fmla="*/ 6407020 w 9774991"/>
              <a:gd name="connsiteY15" fmla="*/ 53203 h 4586594"/>
              <a:gd name="connsiteX16" fmla="*/ 9009190 w 9774991"/>
              <a:gd name="connsiteY16" fmla="*/ 13361 h 4586594"/>
              <a:gd name="connsiteX17" fmla="*/ 9511995 w 9774991"/>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77082 w 9745053"/>
              <a:gd name="connsiteY15" fmla="*/ 53203 h 4586594"/>
              <a:gd name="connsiteX16" fmla="*/ 8979252 w 9745053"/>
              <a:gd name="connsiteY16" fmla="*/ 13361 h 4586594"/>
              <a:gd name="connsiteX17" fmla="*/ 9482057 w 9745053"/>
              <a:gd name="connsiteY17" fmla="*/ 3458 h 4586594"/>
              <a:gd name="connsiteX0" fmla="*/ 9482057 w 9745053"/>
              <a:gd name="connsiteY0" fmla="*/ 3458 h 4586594"/>
              <a:gd name="connsiteX1" fmla="*/ 9710468 w 9745053"/>
              <a:gd name="connsiteY1" fmla="*/ 99833 h 4586594"/>
              <a:gd name="connsiteX2" fmla="*/ 9718312 w 9745053"/>
              <a:gd name="connsiteY2" fmla="*/ 1857735 h 4586594"/>
              <a:gd name="connsiteX3" fmla="*/ 9710838 w 9745053"/>
              <a:gd name="connsiteY3" fmla="*/ 4161359 h 4586594"/>
              <a:gd name="connsiteX4" fmla="*/ 9199460 w 9745053"/>
              <a:gd name="connsiteY4" fmla="*/ 4182508 h 4586594"/>
              <a:gd name="connsiteX5" fmla="*/ 8417322 w 9745053"/>
              <a:gd name="connsiteY5" fmla="*/ 4204129 h 4586594"/>
              <a:gd name="connsiteX6" fmla="*/ 8032693 w 9745053"/>
              <a:gd name="connsiteY6" fmla="*/ 4209361 h 4586594"/>
              <a:gd name="connsiteX7" fmla="*/ 7232649 w 9745053"/>
              <a:gd name="connsiteY7" fmla="*/ 4586012 h 4586594"/>
              <a:gd name="connsiteX8" fmla="*/ 7403194 w 9745053"/>
              <a:gd name="connsiteY8" fmla="*/ 4205667 h 4586594"/>
              <a:gd name="connsiteX9" fmla="*/ 7212636 w 9745053"/>
              <a:gd name="connsiteY9" fmla="*/ 4213740 h 4586594"/>
              <a:gd name="connsiteX10" fmla="*/ 5984639 w 9745053"/>
              <a:gd name="connsiteY10" fmla="*/ 4246431 h 4586594"/>
              <a:gd name="connsiteX11" fmla="*/ 234217 w 9745053"/>
              <a:gd name="connsiteY11" fmla="*/ 4298453 h 4586594"/>
              <a:gd name="connsiteX12" fmla="*/ 88660 w 9745053"/>
              <a:gd name="connsiteY12" fmla="*/ 2523145 h 4586594"/>
              <a:gd name="connsiteX13" fmla="*/ 4836 w 9745053"/>
              <a:gd name="connsiteY13" fmla="*/ 476529 h 4586594"/>
              <a:gd name="connsiteX14" fmla="*/ 157160 w 9745053"/>
              <a:gd name="connsiteY14" fmla="*/ 93555 h 4586594"/>
              <a:gd name="connsiteX15" fmla="*/ 6387207 w 9745053"/>
              <a:gd name="connsiteY15" fmla="*/ 9477 h 4586594"/>
              <a:gd name="connsiteX16" fmla="*/ 8979252 w 9745053"/>
              <a:gd name="connsiteY16" fmla="*/ 13361 h 4586594"/>
              <a:gd name="connsiteX17" fmla="*/ 9482057 w 9745053"/>
              <a:gd name="connsiteY17" fmla="*/ 3458 h 4586594"/>
              <a:gd name="connsiteX0" fmla="*/ 9481430 w 9744426"/>
              <a:gd name="connsiteY0" fmla="*/ 3458 h 4586594"/>
              <a:gd name="connsiteX1" fmla="*/ 9709841 w 9744426"/>
              <a:gd name="connsiteY1" fmla="*/ 99833 h 4586594"/>
              <a:gd name="connsiteX2" fmla="*/ 9717685 w 9744426"/>
              <a:gd name="connsiteY2" fmla="*/ 1857735 h 4586594"/>
              <a:gd name="connsiteX3" fmla="*/ 9710211 w 9744426"/>
              <a:gd name="connsiteY3" fmla="*/ 4161359 h 4586594"/>
              <a:gd name="connsiteX4" fmla="*/ 9198833 w 9744426"/>
              <a:gd name="connsiteY4" fmla="*/ 4182508 h 4586594"/>
              <a:gd name="connsiteX5" fmla="*/ 8416695 w 9744426"/>
              <a:gd name="connsiteY5" fmla="*/ 4204129 h 4586594"/>
              <a:gd name="connsiteX6" fmla="*/ 8032066 w 9744426"/>
              <a:gd name="connsiteY6" fmla="*/ 4209361 h 4586594"/>
              <a:gd name="connsiteX7" fmla="*/ 7232022 w 9744426"/>
              <a:gd name="connsiteY7" fmla="*/ 4586012 h 4586594"/>
              <a:gd name="connsiteX8" fmla="*/ 7402567 w 9744426"/>
              <a:gd name="connsiteY8" fmla="*/ 4205667 h 4586594"/>
              <a:gd name="connsiteX9" fmla="*/ 7212009 w 9744426"/>
              <a:gd name="connsiteY9" fmla="*/ 4213740 h 4586594"/>
              <a:gd name="connsiteX10" fmla="*/ 5984012 w 9744426"/>
              <a:gd name="connsiteY10" fmla="*/ 4246431 h 4586594"/>
              <a:gd name="connsiteX11" fmla="*/ 233590 w 9744426"/>
              <a:gd name="connsiteY11" fmla="*/ 4298453 h 4586594"/>
              <a:gd name="connsiteX12" fmla="*/ 88033 w 9744426"/>
              <a:gd name="connsiteY12" fmla="*/ 2523145 h 4586594"/>
              <a:gd name="connsiteX13" fmla="*/ 5158 w 9744426"/>
              <a:gd name="connsiteY13" fmla="*/ 530948 h 4586594"/>
              <a:gd name="connsiteX14" fmla="*/ 156533 w 9744426"/>
              <a:gd name="connsiteY14" fmla="*/ 93555 h 4586594"/>
              <a:gd name="connsiteX15" fmla="*/ 6386580 w 9744426"/>
              <a:gd name="connsiteY15" fmla="*/ 9477 h 4586594"/>
              <a:gd name="connsiteX16" fmla="*/ 8978625 w 9744426"/>
              <a:gd name="connsiteY16" fmla="*/ 13361 h 4586594"/>
              <a:gd name="connsiteX17" fmla="*/ 9481430 w 9744426"/>
              <a:gd name="connsiteY17" fmla="*/ 3458 h 4586594"/>
              <a:gd name="connsiteX0" fmla="*/ 9481117 w 9744113"/>
              <a:gd name="connsiteY0" fmla="*/ 3458 h 4586594"/>
              <a:gd name="connsiteX1" fmla="*/ 9709528 w 9744113"/>
              <a:gd name="connsiteY1" fmla="*/ 99833 h 4586594"/>
              <a:gd name="connsiteX2" fmla="*/ 9717372 w 9744113"/>
              <a:gd name="connsiteY2" fmla="*/ 1857735 h 4586594"/>
              <a:gd name="connsiteX3" fmla="*/ 9709898 w 9744113"/>
              <a:gd name="connsiteY3" fmla="*/ 4161359 h 4586594"/>
              <a:gd name="connsiteX4" fmla="*/ 9198520 w 9744113"/>
              <a:gd name="connsiteY4" fmla="*/ 4182508 h 4586594"/>
              <a:gd name="connsiteX5" fmla="*/ 8416382 w 9744113"/>
              <a:gd name="connsiteY5" fmla="*/ 4204129 h 4586594"/>
              <a:gd name="connsiteX6" fmla="*/ 8031753 w 9744113"/>
              <a:gd name="connsiteY6" fmla="*/ 4209361 h 4586594"/>
              <a:gd name="connsiteX7" fmla="*/ 7231709 w 9744113"/>
              <a:gd name="connsiteY7" fmla="*/ 4586012 h 4586594"/>
              <a:gd name="connsiteX8" fmla="*/ 7402254 w 9744113"/>
              <a:gd name="connsiteY8" fmla="*/ 4205667 h 4586594"/>
              <a:gd name="connsiteX9" fmla="*/ 7211696 w 9744113"/>
              <a:gd name="connsiteY9" fmla="*/ 4213740 h 4586594"/>
              <a:gd name="connsiteX10" fmla="*/ 5983699 w 9744113"/>
              <a:gd name="connsiteY10" fmla="*/ 4246431 h 4586594"/>
              <a:gd name="connsiteX11" fmla="*/ 233277 w 9744113"/>
              <a:gd name="connsiteY11" fmla="*/ 4298453 h 4586594"/>
              <a:gd name="connsiteX12" fmla="*/ 87720 w 9744113"/>
              <a:gd name="connsiteY12" fmla="*/ 2523145 h 4586594"/>
              <a:gd name="connsiteX13" fmla="*/ 4845 w 9744113"/>
              <a:gd name="connsiteY13" fmla="*/ 530948 h 4586594"/>
              <a:gd name="connsiteX14" fmla="*/ 156980 w 9744113"/>
              <a:gd name="connsiteY14" fmla="*/ 137092 h 4586594"/>
              <a:gd name="connsiteX15" fmla="*/ 6386267 w 9744113"/>
              <a:gd name="connsiteY15" fmla="*/ 9477 h 4586594"/>
              <a:gd name="connsiteX16" fmla="*/ 8978312 w 9744113"/>
              <a:gd name="connsiteY16" fmla="*/ 13361 h 4586594"/>
              <a:gd name="connsiteX17" fmla="*/ 9481117 w 9744113"/>
              <a:gd name="connsiteY17" fmla="*/ 3458 h 4586594"/>
              <a:gd name="connsiteX0" fmla="*/ 9477408 w 9740404"/>
              <a:gd name="connsiteY0" fmla="*/ 3458 h 4586594"/>
              <a:gd name="connsiteX1" fmla="*/ 9705819 w 9740404"/>
              <a:gd name="connsiteY1" fmla="*/ 99833 h 4586594"/>
              <a:gd name="connsiteX2" fmla="*/ 9713663 w 9740404"/>
              <a:gd name="connsiteY2" fmla="*/ 1857735 h 4586594"/>
              <a:gd name="connsiteX3" fmla="*/ 9706189 w 9740404"/>
              <a:gd name="connsiteY3" fmla="*/ 4161359 h 4586594"/>
              <a:gd name="connsiteX4" fmla="*/ 9194811 w 9740404"/>
              <a:gd name="connsiteY4" fmla="*/ 4182508 h 4586594"/>
              <a:gd name="connsiteX5" fmla="*/ 8412673 w 9740404"/>
              <a:gd name="connsiteY5" fmla="*/ 4204129 h 4586594"/>
              <a:gd name="connsiteX6" fmla="*/ 8028044 w 9740404"/>
              <a:gd name="connsiteY6" fmla="*/ 4209361 h 4586594"/>
              <a:gd name="connsiteX7" fmla="*/ 7228000 w 9740404"/>
              <a:gd name="connsiteY7" fmla="*/ 4586012 h 4586594"/>
              <a:gd name="connsiteX8" fmla="*/ 7398545 w 9740404"/>
              <a:gd name="connsiteY8" fmla="*/ 4205667 h 4586594"/>
              <a:gd name="connsiteX9" fmla="*/ 7207987 w 9740404"/>
              <a:gd name="connsiteY9" fmla="*/ 4213740 h 4586594"/>
              <a:gd name="connsiteX10" fmla="*/ 5979990 w 9740404"/>
              <a:gd name="connsiteY10" fmla="*/ 4246431 h 4586594"/>
              <a:gd name="connsiteX11" fmla="*/ 229568 w 9740404"/>
              <a:gd name="connsiteY11" fmla="*/ 4298453 h 4586594"/>
              <a:gd name="connsiteX12" fmla="*/ 84011 w 9740404"/>
              <a:gd name="connsiteY12" fmla="*/ 2523145 h 4586594"/>
              <a:gd name="connsiteX13" fmla="*/ 1136 w 9740404"/>
              <a:gd name="connsiteY13" fmla="*/ 530948 h 4586594"/>
              <a:gd name="connsiteX14" fmla="*/ 153271 w 9740404"/>
              <a:gd name="connsiteY14" fmla="*/ 137092 h 4586594"/>
              <a:gd name="connsiteX15" fmla="*/ 6382558 w 9740404"/>
              <a:gd name="connsiteY15" fmla="*/ 9477 h 4586594"/>
              <a:gd name="connsiteX16" fmla="*/ 8974603 w 9740404"/>
              <a:gd name="connsiteY16" fmla="*/ 13361 h 4586594"/>
              <a:gd name="connsiteX17" fmla="*/ 9477408 w 9740404"/>
              <a:gd name="connsiteY17" fmla="*/ 3458 h 4586594"/>
              <a:gd name="connsiteX0" fmla="*/ 9486740 w 9749736"/>
              <a:gd name="connsiteY0" fmla="*/ 3458 h 4586594"/>
              <a:gd name="connsiteX1" fmla="*/ 9715151 w 9749736"/>
              <a:gd name="connsiteY1" fmla="*/ 99833 h 4586594"/>
              <a:gd name="connsiteX2" fmla="*/ 9722995 w 9749736"/>
              <a:gd name="connsiteY2" fmla="*/ 1857735 h 4586594"/>
              <a:gd name="connsiteX3" fmla="*/ 9715521 w 9749736"/>
              <a:gd name="connsiteY3" fmla="*/ 4161359 h 4586594"/>
              <a:gd name="connsiteX4" fmla="*/ 9204143 w 9749736"/>
              <a:gd name="connsiteY4" fmla="*/ 4182508 h 4586594"/>
              <a:gd name="connsiteX5" fmla="*/ 8422005 w 9749736"/>
              <a:gd name="connsiteY5" fmla="*/ 4204129 h 4586594"/>
              <a:gd name="connsiteX6" fmla="*/ 8037376 w 9749736"/>
              <a:gd name="connsiteY6" fmla="*/ 4209361 h 4586594"/>
              <a:gd name="connsiteX7" fmla="*/ 7237332 w 9749736"/>
              <a:gd name="connsiteY7" fmla="*/ 4586012 h 4586594"/>
              <a:gd name="connsiteX8" fmla="*/ 7407877 w 9749736"/>
              <a:gd name="connsiteY8" fmla="*/ 4205667 h 4586594"/>
              <a:gd name="connsiteX9" fmla="*/ 7217319 w 9749736"/>
              <a:gd name="connsiteY9" fmla="*/ 4213740 h 4586594"/>
              <a:gd name="connsiteX10" fmla="*/ 5989322 w 9749736"/>
              <a:gd name="connsiteY10" fmla="*/ 4246431 h 4586594"/>
              <a:gd name="connsiteX11" fmla="*/ 238900 w 9749736"/>
              <a:gd name="connsiteY11" fmla="*/ 4298453 h 4586594"/>
              <a:gd name="connsiteX12" fmla="*/ 93343 w 9749736"/>
              <a:gd name="connsiteY12" fmla="*/ 2523145 h 4586594"/>
              <a:gd name="connsiteX13" fmla="*/ 10468 w 9749736"/>
              <a:gd name="connsiteY13" fmla="*/ 530948 h 4586594"/>
              <a:gd name="connsiteX14" fmla="*/ 97489 w 9749736"/>
              <a:gd name="connsiteY14" fmla="*/ 149115 h 4586594"/>
              <a:gd name="connsiteX15" fmla="*/ 6391890 w 9749736"/>
              <a:gd name="connsiteY15" fmla="*/ 9477 h 4586594"/>
              <a:gd name="connsiteX16" fmla="*/ 8983935 w 9749736"/>
              <a:gd name="connsiteY16" fmla="*/ 13361 h 4586594"/>
              <a:gd name="connsiteX17" fmla="*/ 9486740 w 9749736"/>
              <a:gd name="connsiteY17" fmla="*/ 3458 h 4586594"/>
              <a:gd name="connsiteX0" fmla="*/ 9486740 w 9793439"/>
              <a:gd name="connsiteY0" fmla="*/ 75473 h 4658609"/>
              <a:gd name="connsiteX1" fmla="*/ 9715151 w 9793439"/>
              <a:gd name="connsiteY1" fmla="*/ 171848 h 4658609"/>
              <a:gd name="connsiteX2" fmla="*/ 9779506 w 9793439"/>
              <a:gd name="connsiteY2" fmla="*/ 2048524 h 4658609"/>
              <a:gd name="connsiteX3" fmla="*/ 9715521 w 9793439"/>
              <a:gd name="connsiteY3" fmla="*/ 4233374 h 4658609"/>
              <a:gd name="connsiteX4" fmla="*/ 9204143 w 9793439"/>
              <a:gd name="connsiteY4" fmla="*/ 4254523 h 4658609"/>
              <a:gd name="connsiteX5" fmla="*/ 8422005 w 9793439"/>
              <a:gd name="connsiteY5" fmla="*/ 4276144 h 4658609"/>
              <a:gd name="connsiteX6" fmla="*/ 8037376 w 9793439"/>
              <a:gd name="connsiteY6" fmla="*/ 4281376 h 4658609"/>
              <a:gd name="connsiteX7" fmla="*/ 7237332 w 9793439"/>
              <a:gd name="connsiteY7" fmla="*/ 4658027 h 4658609"/>
              <a:gd name="connsiteX8" fmla="*/ 7407877 w 9793439"/>
              <a:gd name="connsiteY8" fmla="*/ 4277682 h 4658609"/>
              <a:gd name="connsiteX9" fmla="*/ 7217319 w 9793439"/>
              <a:gd name="connsiteY9" fmla="*/ 4285755 h 4658609"/>
              <a:gd name="connsiteX10" fmla="*/ 5989322 w 9793439"/>
              <a:gd name="connsiteY10" fmla="*/ 4318446 h 4658609"/>
              <a:gd name="connsiteX11" fmla="*/ 238900 w 9793439"/>
              <a:gd name="connsiteY11" fmla="*/ 4370468 h 4658609"/>
              <a:gd name="connsiteX12" fmla="*/ 93343 w 9793439"/>
              <a:gd name="connsiteY12" fmla="*/ 2595160 h 4658609"/>
              <a:gd name="connsiteX13" fmla="*/ 10468 w 9793439"/>
              <a:gd name="connsiteY13" fmla="*/ 602963 h 4658609"/>
              <a:gd name="connsiteX14" fmla="*/ 97489 w 9793439"/>
              <a:gd name="connsiteY14" fmla="*/ 221130 h 4658609"/>
              <a:gd name="connsiteX15" fmla="*/ 6391890 w 9793439"/>
              <a:gd name="connsiteY15" fmla="*/ 81492 h 4658609"/>
              <a:gd name="connsiteX16" fmla="*/ 8983935 w 9793439"/>
              <a:gd name="connsiteY16" fmla="*/ 85376 h 4658609"/>
              <a:gd name="connsiteX17" fmla="*/ 9486740 w 9793439"/>
              <a:gd name="connsiteY17" fmla="*/ 75473 h 4658609"/>
              <a:gd name="connsiteX0" fmla="*/ 9486740 w 9792089"/>
              <a:gd name="connsiteY0" fmla="*/ 3458 h 4586594"/>
              <a:gd name="connsiteX1" fmla="*/ 9715151 w 9792089"/>
              <a:gd name="connsiteY1" fmla="*/ 99833 h 4586594"/>
              <a:gd name="connsiteX2" fmla="*/ 9779506 w 9792089"/>
              <a:gd name="connsiteY2" fmla="*/ 1976509 h 4586594"/>
              <a:gd name="connsiteX3" fmla="*/ 9715521 w 9792089"/>
              <a:gd name="connsiteY3" fmla="*/ 4161359 h 4586594"/>
              <a:gd name="connsiteX4" fmla="*/ 9204143 w 9792089"/>
              <a:gd name="connsiteY4" fmla="*/ 4182508 h 4586594"/>
              <a:gd name="connsiteX5" fmla="*/ 8422005 w 9792089"/>
              <a:gd name="connsiteY5" fmla="*/ 4204129 h 4586594"/>
              <a:gd name="connsiteX6" fmla="*/ 8037376 w 9792089"/>
              <a:gd name="connsiteY6" fmla="*/ 4209361 h 4586594"/>
              <a:gd name="connsiteX7" fmla="*/ 7237332 w 9792089"/>
              <a:gd name="connsiteY7" fmla="*/ 4586012 h 4586594"/>
              <a:gd name="connsiteX8" fmla="*/ 7407877 w 9792089"/>
              <a:gd name="connsiteY8" fmla="*/ 4205667 h 4586594"/>
              <a:gd name="connsiteX9" fmla="*/ 7217319 w 9792089"/>
              <a:gd name="connsiteY9" fmla="*/ 4213740 h 4586594"/>
              <a:gd name="connsiteX10" fmla="*/ 5989322 w 9792089"/>
              <a:gd name="connsiteY10" fmla="*/ 4246431 h 4586594"/>
              <a:gd name="connsiteX11" fmla="*/ 238900 w 9792089"/>
              <a:gd name="connsiteY11" fmla="*/ 4298453 h 4586594"/>
              <a:gd name="connsiteX12" fmla="*/ 93343 w 9792089"/>
              <a:gd name="connsiteY12" fmla="*/ 2523145 h 4586594"/>
              <a:gd name="connsiteX13" fmla="*/ 10468 w 9792089"/>
              <a:gd name="connsiteY13" fmla="*/ 530948 h 4586594"/>
              <a:gd name="connsiteX14" fmla="*/ 97489 w 9792089"/>
              <a:gd name="connsiteY14" fmla="*/ 149115 h 4586594"/>
              <a:gd name="connsiteX15" fmla="*/ 6391890 w 9792089"/>
              <a:gd name="connsiteY15" fmla="*/ 9477 h 4586594"/>
              <a:gd name="connsiteX16" fmla="*/ 8983935 w 9792089"/>
              <a:gd name="connsiteY16" fmla="*/ 13361 h 4586594"/>
              <a:gd name="connsiteX17" fmla="*/ 9486740 w 9792089"/>
              <a:gd name="connsiteY17" fmla="*/ 3458 h 45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792089" h="4586594">
                <a:moveTo>
                  <a:pt x="9486740" y="3458"/>
                </a:moveTo>
                <a:cubicBezTo>
                  <a:pt x="9608609" y="17870"/>
                  <a:pt x="9702239" y="-44549"/>
                  <a:pt x="9715151" y="99833"/>
                </a:cubicBezTo>
                <a:cubicBezTo>
                  <a:pt x="9744763" y="430954"/>
                  <a:pt x="9820064" y="1179006"/>
                  <a:pt x="9779506" y="1976509"/>
                </a:cubicBezTo>
                <a:cubicBezTo>
                  <a:pt x="9821453" y="2872786"/>
                  <a:pt x="9747762" y="4009775"/>
                  <a:pt x="9715521" y="4161359"/>
                </a:cubicBezTo>
                <a:cubicBezTo>
                  <a:pt x="9446860" y="4212001"/>
                  <a:pt x="9419729" y="4175380"/>
                  <a:pt x="9204143" y="4182508"/>
                </a:cubicBezTo>
                <a:lnTo>
                  <a:pt x="8422005" y="4204129"/>
                </a:lnTo>
                <a:lnTo>
                  <a:pt x="8037376" y="4209361"/>
                </a:lnTo>
                <a:cubicBezTo>
                  <a:pt x="7952820" y="4216563"/>
                  <a:pt x="7868491" y="4404455"/>
                  <a:pt x="7237332" y="4586012"/>
                </a:cubicBezTo>
                <a:cubicBezTo>
                  <a:pt x="7212892" y="4601135"/>
                  <a:pt x="7434449" y="4317853"/>
                  <a:pt x="7407877" y="4205667"/>
                </a:cubicBezTo>
                <a:lnTo>
                  <a:pt x="7217319" y="4213740"/>
                </a:lnTo>
                <a:lnTo>
                  <a:pt x="5989322" y="4246431"/>
                </a:lnTo>
                <a:cubicBezTo>
                  <a:pt x="4635231" y="4269266"/>
                  <a:pt x="2061843" y="4343979"/>
                  <a:pt x="238900" y="4298453"/>
                </a:cubicBezTo>
                <a:cubicBezTo>
                  <a:pt x="67346" y="4318795"/>
                  <a:pt x="106883" y="4077771"/>
                  <a:pt x="93343" y="2523145"/>
                </a:cubicBezTo>
                <a:cubicBezTo>
                  <a:pt x="78840" y="1882752"/>
                  <a:pt x="9777" y="926620"/>
                  <a:pt x="10468" y="530948"/>
                </a:cubicBezTo>
                <a:cubicBezTo>
                  <a:pt x="11159" y="135276"/>
                  <a:pt x="-45388" y="172775"/>
                  <a:pt x="97489" y="149115"/>
                </a:cubicBezTo>
                <a:cubicBezTo>
                  <a:pt x="1625900" y="105255"/>
                  <a:pt x="4329024" y="-2658"/>
                  <a:pt x="6391890" y="9477"/>
                </a:cubicBezTo>
                <a:lnTo>
                  <a:pt x="8983935" y="13361"/>
                </a:lnTo>
                <a:cubicBezTo>
                  <a:pt x="9151710" y="25102"/>
                  <a:pt x="9364871" y="-10954"/>
                  <a:pt x="9486740" y="3458"/>
                </a:cubicBez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72CE9D4-C845-C026-B22A-58FFC4899D00}"/>
              </a:ext>
            </a:extLst>
          </p:cNvPr>
          <p:cNvSpPr>
            <a:spLocks noGrp="1"/>
          </p:cNvSpPr>
          <p:nvPr>
            <p:ph type="title"/>
          </p:nvPr>
        </p:nvSpPr>
        <p:spPr>
          <a:xfrm>
            <a:off x="2306385" y="1764734"/>
            <a:ext cx="7559817" cy="2551001"/>
          </a:xfrm>
        </p:spPr>
        <p:txBody>
          <a:bodyPr vert="horz" lIns="91440" tIns="45720" rIns="91440" bIns="45720" rtlCol="0" anchor="ctr">
            <a:normAutofit/>
          </a:bodyPr>
          <a:lstStyle/>
          <a:p>
            <a:pPr algn="ctr"/>
            <a:r>
              <a:rPr lang="en-US" dirty="0"/>
              <a:t>Noonan Syndrome does not follow standard protocols</a:t>
            </a:r>
            <a:endParaRPr lang="en-US"/>
          </a:p>
        </p:txBody>
      </p:sp>
    </p:spTree>
    <p:extLst>
      <p:ext uri="{BB962C8B-B14F-4D97-AF65-F5344CB8AC3E}">
        <p14:creationId xmlns:p14="http://schemas.microsoft.com/office/powerpoint/2010/main" val="827476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F6F8AE2-ADE1-4F2F-B0C5-43BA8AE69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D5144BBB-4EC1-C316-9C79-E3DE5C6ED062}"/>
              </a:ext>
            </a:extLst>
          </p:cNvPr>
          <p:cNvPicPr>
            <a:picLocks noGrp="1" noChangeAspect="1"/>
          </p:cNvPicPr>
          <p:nvPr>
            <p:ph idx="1"/>
          </p:nvPr>
        </p:nvPicPr>
        <p:blipFill>
          <a:blip r:embed="rId2"/>
          <a:srcRect l="11288" r="1" b="1"/>
          <a:stretch>
            <a:fillRect/>
          </a:stretch>
        </p:blipFill>
        <p:spPr>
          <a:xfrm>
            <a:off x="95190" y="88900"/>
            <a:ext cx="12007910" cy="6632576"/>
          </a:xfrm>
          <a:custGeom>
            <a:avLst/>
            <a:gdLst/>
            <a:ahLst/>
            <a:cxnLst/>
            <a:rect l="l" t="t" r="r" b="b"/>
            <a:pathLst>
              <a:path w="11609843" h="6057523">
                <a:moveTo>
                  <a:pt x="329451" y="1"/>
                </a:moveTo>
                <a:cubicBezTo>
                  <a:pt x="473755" y="7"/>
                  <a:pt x="634888" y="5607"/>
                  <a:pt x="759878" y="7472"/>
                </a:cubicBezTo>
                <a:lnTo>
                  <a:pt x="8811740" y="57994"/>
                </a:lnTo>
                <a:lnTo>
                  <a:pt x="10133387" y="58243"/>
                </a:lnTo>
                <a:lnTo>
                  <a:pt x="11522733" y="71614"/>
                </a:lnTo>
                <a:cubicBezTo>
                  <a:pt x="11582162" y="373219"/>
                  <a:pt x="11479781" y="1696666"/>
                  <a:pt x="11558343" y="2601840"/>
                </a:cubicBezTo>
                <a:cubicBezTo>
                  <a:pt x="11557823" y="3481263"/>
                  <a:pt x="11615629" y="4785263"/>
                  <a:pt x="11609369" y="5359346"/>
                </a:cubicBezTo>
                <a:cubicBezTo>
                  <a:pt x="11598540" y="5592072"/>
                  <a:pt x="11617528" y="5983823"/>
                  <a:pt x="11576881" y="6057523"/>
                </a:cubicBezTo>
                <a:cubicBezTo>
                  <a:pt x="10280371" y="6023920"/>
                  <a:pt x="8904348" y="6049951"/>
                  <a:pt x="7568082" y="6046164"/>
                </a:cubicBezTo>
                <a:lnTo>
                  <a:pt x="137076" y="6038644"/>
                </a:lnTo>
                <a:cubicBezTo>
                  <a:pt x="63429" y="6046562"/>
                  <a:pt x="98349" y="5802385"/>
                  <a:pt x="83401" y="5328816"/>
                </a:cubicBezTo>
                <a:cubicBezTo>
                  <a:pt x="68453" y="4855247"/>
                  <a:pt x="74700" y="4069229"/>
                  <a:pt x="47387" y="3197228"/>
                </a:cubicBezTo>
                <a:cubicBezTo>
                  <a:pt x="33509" y="2471292"/>
                  <a:pt x="41689" y="1591232"/>
                  <a:pt x="33791" y="1062710"/>
                </a:cubicBezTo>
                <a:lnTo>
                  <a:pt x="0" y="26099"/>
                </a:lnTo>
                <a:cubicBezTo>
                  <a:pt x="57672" y="5585"/>
                  <a:pt x="185147" y="-4"/>
                  <a:pt x="329451" y="1"/>
                </a:cubicBezTo>
                <a:close/>
              </a:path>
            </a:pathLst>
          </a:custGeom>
        </p:spPr>
      </p:pic>
      <p:sp>
        <p:nvSpPr>
          <p:cNvPr id="26" name="Freeform: Shape 25">
            <a:extLst>
              <a:ext uri="{FF2B5EF4-FFF2-40B4-BE49-F238E27FC236}">
                <a16:creationId xmlns:a16="http://schemas.microsoft.com/office/drawing/2014/main" id="{69229A89-2506-483B-9236-68D37C01B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0" y="88901"/>
            <a:ext cx="12007910" cy="6632574"/>
          </a:xfrm>
          <a:custGeom>
            <a:avLst/>
            <a:gdLst>
              <a:gd name="connsiteX0" fmla="*/ 0 w 11609843"/>
              <a:gd name="connsiteY0" fmla="*/ 0 h 6047850"/>
              <a:gd name="connsiteX1" fmla="*/ 503107 w 11609843"/>
              <a:gd name="connsiteY1" fmla="*/ 0 h 6047850"/>
              <a:gd name="connsiteX2" fmla="*/ 503107 w 11609843"/>
              <a:gd name="connsiteY2" fmla="*/ 68747 h 6047850"/>
              <a:gd name="connsiteX3" fmla="*/ 8800521 w 11609843"/>
              <a:gd name="connsiteY3" fmla="*/ 65641 h 6047850"/>
              <a:gd name="connsiteX4" fmla="*/ 10133387 w 11609843"/>
              <a:gd name="connsiteY4" fmla="*/ 52165 h 6047850"/>
              <a:gd name="connsiteX5" fmla="*/ 11522733 w 11609843"/>
              <a:gd name="connsiteY5" fmla="*/ 45639 h 6047850"/>
              <a:gd name="connsiteX6" fmla="*/ 11558343 w 11609843"/>
              <a:gd name="connsiteY6" fmla="*/ 2582755 h 6047850"/>
              <a:gd name="connsiteX7" fmla="*/ 11609369 w 11609843"/>
              <a:gd name="connsiteY7" fmla="*/ 5347771 h 6047850"/>
              <a:gd name="connsiteX8" fmla="*/ 11576881 w 11609843"/>
              <a:gd name="connsiteY8" fmla="*/ 6047850 h 6047850"/>
              <a:gd name="connsiteX9" fmla="*/ 10387601 w 11609843"/>
              <a:gd name="connsiteY9" fmla="*/ 6036630 h 6047850"/>
              <a:gd name="connsiteX10" fmla="*/ 10387601 w 11609843"/>
              <a:gd name="connsiteY10" fmla="*/ 6028294 h 6047850"/>
              <a:gd name="connsiteX11" fmla="*/ 7568082 w 11609843"/>
              <a:gd name="connsiteY11" fmla="*/ 6036460 h 6047850"/>
              <a:gd name="connsiteX12" fmla="*/ 216206 w 11609843"/>
              <a:gd name="connsiteY12" fmla="*/ 6028917 h 6047850"/>
              <a:gd name="connsiteX13" fmla="*/ 83401 w 11609843"/>
              <a:gd name="connsiteY13" fmla="*/ 5317158 h 6047850"/>
              <a:gd name="connsiteX14" fmla="*/ 47387 w 11609843"/>
              <a:gd name="connsiteY14" fmla="*/ 3179765 h 6047850"/>
              <a:gd name="connsiteX15" fmla="*/ 251 w 11609843"/>
              <a:gd name="connsiteY15" fmla="*/ 1049960 h 6047850"/>
              <a:gd name="connsiteX16" fmla="*/ 132 w 11609843"/>
              <a:gd name="connsiteY16" fmla="*/ 949677 h 6047850"/>
              <a:gd name="connsiteX17" fmla="*/ 0 w 11609843"/>
              <a:gd name="connsiteY17" fmla="*/ 949677 h 6047850"/>
              <a:gd name="connsiteX0" fmla="*/ 0 w 11609843"/>
              <a:gd name="connsiteY0" fmla="*/ 0 h 6047850"/>
              <a:gd name="connsiteX1" fmla="*/ 503107 w 11609843"/>
              <a:gd name="connsiteY1" fmla="*/ 0 h 6047850"/>
              <a:gd name="connsiteX2" fmla="*/ 8800521 w 11609843"/>
              <a:gd name="connsiteY2" fmla="*/ 65641 h 6047850"/>
              <a:gd name="connsiteX3" fmla="*/ 10133387 w 11609843"/>
              <a:gd name="connsiteY3" fmla="*/ 52165 h 6047850"/>
              <a:gd name="connsiteX4" fmla="*/ 11522733 w 11609843"/>
              <a:gd name="connsiteY4" fmla="*/ 45639 h 6047850"/>
              <a:gd name="connsiteX5" fmla="*/ 11558343 w 11609843"/>
              <a:gd name="connsiteY5" fmla="*/ 2582755 h 6047850"/>
              <a:gd name="connsiteX6" fmla="*/ 11609369 w 11609843"/>
              <a:gd name="connsiteY6" fmla="*/ 5347771 h 6047850"/>
              <a:gd name="connsiteX7" fmla="*/ 11576881 w 11609843"/>
              <a:gd name="connsiteY7" fmla="*/ 6047850 h 6047850"/>
              <a:gd name="connsiteX8" fmla="*/ 10387601 w 11609843"/>
              <a:gd name="connsiteY8" fmla="*/ 6036630 h 6047850"/>
              <a:gd name="connsiteX9" fmla="*/ 10387601 w 11609843"/>
              <a:gd name="connsiteY9" fmla="*/ 6028294 h 6047850"/>
              <a:gd name="connsiteX10" fmla="*/ 7568082 w 11609843"/>
              <a:gd name="connsiteY10" fmla="*/ 6036460 h 6047850"/>
              <a:gd name="connsiteX11" fmla="*/ 216206 w 11609843"/>
              <a:gd name="connsiteY11" fmla="*/ 6028917 h 6047850"/>
              <a:gd name="connsiteX12" fmla="*/ 83401 w 11609843"/>
              <a:gd name="connsiteY12" fmla="*/ 5317158 h 6047850"/>
              <a:gd name="connsiteX13" fmla="*/ 47387 w 11609843"/>
              <a:gd name="connsiteY13" fmla="*/ 3179765 h 6047850"/>
              <a:gd name="connsiteX14" fmla="*/ 251 w 11609843"/>
              <a:gd name="connsiteY14" fmla="*/ 1049960 h 6047850"/>
              <a:gd name="connsiteX15" fmla="*/ 132 w 11609843"/>
              <a:gd name="connsiteY15" fmla="*/ 949677 h 6047850"/>
              <a:gd name="connsiteX16" fmla="*/ 0 w 11609843"/>
              <a:gd name="connsiteY16" fmla="*/ 949677 h 6047850"/>
              <a:gd name="connsiteX17" fmla="*/ 0 w 11609843"/>
              <a:gd name="connsiteY17" fmla="*/ 0 h 6047850"/>
              <a:gd name="connsiteX0" fmla="*/ 0 w 11609843"/>
              <a:gd name="connsiteY0" fmla="*/ 0 h 6047850"/>
              <a:gd name="connsiteX1" fmla="*/ 570425 w 11609843"/>
              <a:gd name="connsiteY1" fmla="*/ 89757 h 6047850"/>
              <a:gd name="connsiteX2" fmla="*/ 8800521 w 11609843"/>
              <a:gd name="connsiteY2" fmla="*/ 65641 h 6047850"/>
              <a:gd name="connsiteX3" fmla="*/ 10133387 w 11609843"/>
              <a:gd name="connsiteY3" fmla="*/ 52165 h 6047850"/>
              <a:gd name="connsiteX4" fmla="*/ 11522733 w 11609843"/>
              <a:gd name="connsiteY4" fmla="*/ 45639 h 6047850"/>
              <a:gd name="connsiteX5" fmla="*/ 11558343 w 11609843"/>
              <a:gd name="connsiteY5" fmla="*/ 2582755 h 6047850"/>
              <a:gd name="connsiteX6" fmla="*/ 11609369 w 11609843"/>
              <a:gd name="connsiteY6" fmla="*/ 5347771 h 6047850"/>
              <a:gd name="connsiteX7" fmla="*/ 11576881 w 11609843"/>
              <a:gd name="connsiteY7" fmla="*/ 6047850 h 6047850"/>
              <a:gd name="connsiteX8" fmla="*/ 10387601 w 11609843"/>
              <a:gd name="connsiteY8" fmla="*/ 6036630 h 6047850"/>
              <a:gd name="connsiteX9" fmla="*/ 10387601 w 11609843"/>
              <a:gd name="connsiteY9" fmla="*/ 6028294 h 6047850"/>
              <a:gd name="connsiteX10" fmla="*/ 7568082 w 11609843"/>
              <a:gd name="connsiteY10" fmla="*/ 6036460 h 6047850"/>
              <a:gd name="connsiteX11" fmla="*/ 216206 w 11609843"/>
              <a:gd name="connsiteY11" fmla="*/ 6028917 h 6047850"/>
              <a:gd name="connsiteX12" fmla="*/ 83401 w 11609843"/>
              <a:gd name="connsiteY12" fmla="*/ 5317158 h 6047850"/>
              <a:gd name="connsiteX13" fmla="*/ 47387 w 11609843"/>
              <a:gd name="connsiteY13" fmla="*/ 3179765 h 6047850"/>
              <a:gd name="connsiteX14" fmla="*/ 251 w 11609843"/>
              <a:gd name="connsiteY14" fmla="*/ 1049960 h 6047850"/>
              <a:gd name="connsiteX15" fmla="*/ 132 w 11609843"/>
              <a:gd name="connsiteY15" fmla="*/ 949677 h 6047850"/>
              <a:gd name="connsiteX16" fmla="*/ 0 w 11609843"/>
              <a:gd name="connsiteY16" fmla="*/ 949677 h 6047850"/>
              <a:gd name="connsiteX17" fmla="*/ 0 w 11609843"/>
              <a:gd name="connsiteY17" fmla="*/ 0 h 6047850"/>
              <a:gd name="connsiteX0" fmla="*/ 0 w 11609843"/>
              <a:gd name="connsiteY0" fmla="*/ 0 h 6047850"/>
              <a:gd name="connsiteX1" fmla="*/ 749939 w 11609843"/>
              <a:gd name="connsiteY1" fmla="*/ 11220 h 6047850"/>
              <a:gd name="connsiteX2" fmla="*/ 8800521 w 11609843"/>
              <a:gd name="connsiteY2" fmla="*/ 65641 h 6047850"/>
              <a:gd name="connsiteX3" fmla="*/ 10133387 w 11609843"/>
              <a:gd name="connsiteY3" fmla="*/ 52165 h 6047850"/>
              <a:gd name="connsiteX4" fmla="*/ 11522733 w 11609843"/>
              <a:gd name="connsiteY4" fmla="*/ 45639 h 6047850"/>
              <a:gd name="connsiteX5" fmla="*/ 11558343 w 11609843"/>
              <a:gd name="connsiteY5" fmla="*/ 2582755 h 6047850"/>
              <a:gd name="connsiteX6" fmla="*/ 11609369 w 11609843"/>
              <a:gd name="connsiteY6" fmla="*/ 5347771 h 6047850"/>
              <a:gd name="connsiteX7" fmla="*/ 11576881 w 11609843"/>
              <a:gd name="connsiteY7" fmla="*/ 6047850 h 6047850"/>
              <a:gd name="connsiteX8" fmla="*/ 10387601 w 11609843"/>
              <a:gd name="connsiteY8" fmla="*/ 6036630 h 6047850"/>
              <a:gd name="connsiteX9" fmla="*/ 10387601 w 11609843"/>
              <a:gd name="connsiteY9" fmla="*/ 6028294 h 6047850"/>
              <a:gd name="connsiteX10" fmla="*/ 7568082 w 11609843"/>
              <a:gd name="connsiteY10" fmla="*/ 6036460 h 6047850"/>
              <a:gd name="connsiteX11" fmla="*/ 216206 w 11609843"/>
              <a:gd name="connsiteY11" fmla="*/ 6028917 h 6047850"/>
              <a:gd name="connsiteX12" fmla="*/ 83401 w 11609843"/>
              <a:gd name="connsiteY12" fmla="*/ 5317158 h 6047850"/>
              <a:gd name="connsiteX13" fmla="*/ 47387 w 11609843"/>
              <a:gd name="connsiteY13" fmla="*/ 3179765 h 6047850"/>
              <a:gd name="connsiteX14" fmla="*/ 251 w 11609843"/>
              <a:gd name="connsiteY14" fmla="*/ 1049960 h 6047850"/>
              <a:gd name="connsiteX15" fmla="*/ 132 w 11609843"/>
              <a:gd name="connsiteY15" fmla="*/ 949677 h 6047850"/>
              <a:gd name="connsiteX16" fmla="*/ 0 w 11609843"/>
              <a:gd name="connsiteY16" fmla="*/ 949677 h 6047850"/>
              <a:gd name="connsiteX17" fmla="*/ 0 w 11609843"/>
              <a:gd name="connsiteY17" fmla="*/ 0 h 6047850"/>
              <a:gd name="connsiteX0" fmla="*/ 0 w 11609843"/>
              <a:gd name="connsiteY0" fmla="*/ 0 h 6047850"/>
              <a:gd name="connsiteX1" fmla="*/ 749939 w 11609843"/>
              <a:gd name="connsiteY1" fmla="*/ 11220 h 6047850"/>
              <a:gd name="connsiteX2" fmla="*/ 8800521 w 11609843"/>
              <a:gd name="connsiteY2" fmla="*/ 65641 h 6047850"/>
              <a:gd name="connsiteX3" fmla="*/ 10133387 w 11609843"/>
              <a:gd name="connsiteY3" fmla="*/ 52165 h 6047850"/>
              <a:gd name="connsiteX4" fmla="*/ 11522733 w 11609843"/>
              <a:gd name="connsiteY4" fmla="*/ 45639 h 6047850"/>
              <a:gd name="connsiteX5" fmla="*/ 11558343 w 11609843"/>
              <a:gd name="connsiteY5" fmla="*/ 2582755 h 6047850"/>
              <a:gd name="connsiteX6" fmla="*/ 11609369 w 11609843"/>
              <a:gd name="connsiteY6" fmla="*/ 5347771 h 6047850"/>
              <a:gd name="connsiteX7" fmla="*/ 11576881 w 11609843"/>
              <a:gd name="connsiteY7" fmla="*/ 6047850 h 6047850"/>
              <a:gd name="connsiteX8" fmla="*/ 10387601 w 11609843"/>
              <a:gd name="connsiteY8" fmla="*/ 6036630 h 6047850"/>
              <a:gd name="connsiteX9" fmla="*/ 10387601 w 11609843"/>
              <a:gd name="connsiteY9" fmla="*/ 6028294 h 6047850"/>
              <a:gd name="connsiteX10" fmla="*/ 7568082 w 11609843"/>
              <a:gd name="connsiteY10" fmla="*/ 6036460 h 6047850"/>
              <a:gd name="connsiteX11" fmla="*/ 216206 w 11609843"/>
              <a:gd name="connsiteY11" fmla="*/ 6028917 h 6047850"/>
              <a:gd name="connsiteX12" fmla="*/ 83401 w 11609843"/>
              <a:gd name="connsiteY12" fmla="*/ 5317158 h 6047850"/>
              <a:gd name="connsiteX13" fmla="*/ 47387 w 11609843"/>
              <a:gd name="connsiteY13" fmla="*/ 3179765 h 6047850"/>
              <a:gd name="connsiteX14" fmla="*/ 251 w 11609843"/>
              <a:gd name="connsiteY14" fmla="*/ 1049960 h 6047850"/>
              <a:gd name="connsiteX15" fmla="*/ 132 w 11609843"/>
              <a:gd name="connsiteY15" fmla="*/ 949677 h 6047850"/>
              <a:gd name="connsiteX16" fmla="*/ 0 w 11609843"/>
              <a:gd name="connsiteY16" fmla="*/ 0 h 6047850"/>
              <a:gd name="connsiteX0" fmla="*/ 0 w 11609843"/>
              <a:gd name="connsiteY0" fmla="*/ 16431 h 6064281"/>
              <a:gd name="connsiteX1" fmla="*/ 749939 w 11609843"/>
              <a:gd name="connsiteY1" fmla="*/ 27651 h 6064281"/>
              <a:gd name="connsiteX2" fmla="*/ 8800521 w 11609843"/>
              <a:gd name="connsiteY2" fmla="*/ 82072 h 6064281"/>
              <a:gd name="connsiteX3" fmla="*/ 10133387 w 11609843"/>
              <a:gd name="connsiteY3" fmla="*/ 68596 h 6064281"/>
              <a:gd name="connsiteX4" fmla="*/ 11522733 w 11609843"/>
              <a:gd name="connsiteY4" fmla="*/ 62070 h 6064281"/>
              <a:gd name="connsiteX5" fmla="*/ 11558343 w 11609843"/>
              <a:gd name="connsiteY5" fmla="*/ 2599186 h 6064281"/>
              <a:gd name="connsiteX6" fmla="*/ 11609369 w 11609843"/>
              <a:gd name="connsiteY6" fmla="*/ 5364202 h 6064281"/>
              <a:gd name="connsiteX7" fmla="*/ 11576881 w 11609843"/>
              <a:gd name="connsiteY7" fmla="*/ 6064281 h 6064281"/>
              <a:gd name="connsiteX8" fmla="*/ 10387601 w 11609843"/>
              <a:gd name="connsiteY8" fmla="*/ 6053061 h 6064281"/>
              <a:gd name="connsiteX9" fmla="*/ 10387601 w 11609843"/>
              <a:gd name="connsiteY9" fmla="*/ 6044725 h 6064281"/>
              <a:gd name="connsiteX10" fmla="*/ 7568082 w 11609843"/>
              <a:gd name="connsiteY10" fmla="*/ 6052891 h 6064281"/>
              <a:gd name="connsiteX11" fmla="*/ 216206 w 11609843"/>
              <a:gd name="connsiteY11" fmla="*/ 6045348 h 6064281"/>
              <a:gd name="connsiteX12" fmla="*/ 83401 w 11609843"/>
              <a:gd name="connsiteY12" fmla="*/ 5333589 h 6064281"/>
              <a:gd name="connsiteX13" fmla="*/ 47387 w 11609843"/>
              <a:gd name="connsiteY13" fmla="*/ 3196196 h 6064281"/>
              <a:gd name="connsiteX14" fmla="*/ 251 w 11609843"/>
              <a:gd name="connsiteY14" fmla="*/ 1066391 h 6064281"/>
              <a:gd name="connsiteX15" fmla="*/ 132 w 11609843"/>
              <a:gd name="connsiteY15" fmla="*/ 966108 h 6064281"/>
              <a:gd name="connsiteX16" fmla="*/ 0 w 11609843"/>
              <a:gd name="connsiteY16" fmla="*/ 16431 h 6064281"/>
              <a:gd name="connsiteX0" fmla="*/ 0 w 11609843"/>
              <a:gd name="connsiteY0" fmla="*/ 16431 h 6064281"/>
              <a:gd name="connsiteX1" fmla="*/ 749939 w 11609843"/>
              <a:gd name="connsiteY1" fmla="*/ 27651 h 6064281"/>
              <a:gd name="connsiteX2" fmla="*/ 8800521 w 11609843"/>
              <a:gd name="connsiteY2" fmla="*/ 82072 h 6064281"/>
              <a:gd name="connsiteX3" fmla="*/ 10133387 w 11609843"/>
              <a:gd name="connsiteY3" fmla="*/ 68596 h 6064281"/>
              <a:gd name="connsiteX4" fmla="*/ 11522733 w 11609843"/>
              <a:gd name="connsiteY4" fmla="*/ 62070 h 6064281"/>
              <a:gd name="connsiteX5" fmla="*/ 11558343 w 11609843"/>
              <a:gd name="connsiteY5" fmla="*/ 2599186 h 6064281"/>
              <a:gd name="connsiteX6" fmla="*/ 11609369 w 11609843"/>
              <a:gd name="connsiteY6" fmla="*/ 5364202 h 6064281"/>
              <a:gd name="connsiteX7" fmla="*/ 11576881 w 11609843"/>
              <a:gd name="connsiteY7" fmla="*/ 6064281 h 6064281"/>
              <a:gd name="connsiteX8" fmla="*/ 10387601 w 11609843"/>
              <a:gd name="connsiteY8" fmla="*/ 6053061 h 6064281"/>
              <a:gd name="connsiteX9" fmla="*/ 10387601 w 11609843"/>
              <a:gd name="connsiteY9" fmla="*/ 6044725 h 6064281"/>
              <a:gd name="connsiteX10" fmla="*/ 7568082 w 11609843"/>
              <a:gd name="connsiteY10" fmla="*/ 6052891 h 6064281"/>
              <a:gd name="connsiteX11" fmla="*/ 216206 w 11609843"/>
              <a:gd name="connsiteY11" fmla="*/ 6045348 h 6064281"/>
              <a:gd name="connsiteX12" fmla="*/ 83401 w 11609843"/>
              <a:gd name="connsiteY12" fmla="*/ 5333589 h 6064281"/>
              <a:gd name="connsiteX13" fmla="*/ 47387 w 11609843"/>
              <a:gd name="connsiteY13" fmla="*/ 3196196 h 6064281"/>
              <a:gd name="connsiteX14" fmla="*/ 132 w 11609843"/>
              <a:gd name="connsiteY14" fmla="*/ 966108 h 6064281"/>
              <a:gd name="connsiteX15" fmla="*/ 0 w 11609843"/>
              <a:gd name="connsiteY15" fmla="*/ 16431 h 6064281"/>
              <a:gd name="connsiteX0" fmla="*/ 0 w 11609843"/>
              <a:gd name="connsiteY0" fmla="*/ 16431 h 6064281"/>
              <a:gd name="connsiteX1" fmla="*/ 749939 w 11609843"/>
              <a:gd name="connsiteY1" fmla="*/ 27651 h 6064281"/>
              <a:gd name="connsiteX2" fmla="*/ 8800521 w 11609843"/>
              <a:gd name="connsiteY2" fmla="*/ 82072 h 6064281"/>
              <a:gd name="connsiteX3" fmla="*/ 10133387 w 11609843"/>
              <a:gd name="connsiteY3" fmla="*/ 68596 h 6064281"/>
              <a:gd name="connsiteX4" fmla="*/ 11522733 w 11609843"/>
              <a:gd name="connsiteY4" fmla="*/ 62070 h 6064281"/>
              <a:gd name="connsiteX5" fmla="*/ 11558343 w 11609843"/>
              <a:gd name="connsiteY5" fmla="*/ 2599186 h 6064281"/>
              <a:gd name="connsiteX6" fmla="*/ 11609369 w 11609843"/>
              <a:gd name="connsiteY6" fmla="*/ 5364202 h 6064281"/>
              <a:gd name="connsiteX7" fmla="*/ 11576881 w 11609843"/>
              <a:gd name="connsiteY7" fmla="*/ 6064281 h 6064281"/>
              <a:gd name="connsiteX8" fmla="*/ 10387601 w 11609843"/>
              <a:gd name="connsiteY8" fmla="*/ 6053061 h 6064281"/>
              <a:gd name="connsiteX9" fmla="*/ 10387601 w 11609843"/>
              <a:gd name="connsiteY9" fmla="*/ 6044725 h 6064281"/>
              <a:gd name="connsiteX10" fmla="*/ 7568082 w 11609843"/>
              <a:gd name="connsiteY10" fmla="*/ 6052891 h 6064281"/>
              <a:gd name="connsiteX11" fmla="*/ 216206 w 11609843"/>
              <a:gd name="connsiteY11" fmla="*/ 6045348 h 6064281"/>
              <a:gd name="connsiteX12" fmla="*/ 83401 w 11609843"/>
              <a:gd name="connsiteY12" fmla="*/ 5333589 h 6064281"/>
              <a:gd name="connsiteX13" fmla="*/ 47387 w 11609843"/>
              <a:gd name="connsiteY13" fmla="*/ 3196196 h 6064281"/>
              <a:gd name="connsiteX14" fmla="*/ 33791 w 11609843"/>
              <a:gd name="connsiteY14" fmla="*/ 1055865 h 6064281"/>
              <a:gd name="connsiteX15" fmla="*/ 0 w 11609843"/>
              <a:gd name="connsiteY15" fmla="*/ 16431 h 6064281"/>
              <a:gd name="connsiteX0" fmla="*/ 0 w 11609843"/>
              <a:gd name="connsiteY0" fmla="*/ 16431 h 6064281"/>
              <a:gd name="connsiteX1" fmla="*/ 749939 w 11609843"/>
              <a:gd name="connsiteY1" fmla="*/ 27651 h 6064281"/>
              <a:gd name="connsiteX2" fmla="*/ 8811740 w 11609843"/>
              <a:gd name="connsiteY2" fmla="*/ 48413 h 6064281"/>
              <a:gd name="connsiteX3" fmla="*/ 10133387 w 11609843"/>
              <a:gd name="connsiteY3" fmla="*/ 68596 h 6064281"/>
              <a:gd name="connsiteX4" fmla="*/ 11522733 w 11609843"/>
              <a:gd name="connsiteY4" fmla="*/ 62070 h 6064281"/>
              <a:gd name="connsiteX5" fmla="*/ 11558343 w 11609843"/>
              <a:gd name="connsiteY5" fmla="*/ 2599186 h 6064281"/>
              <a:gd name="connsiteX6" fmla="*/ 11609369 w 11609843"/>
              <a:gd name="connsiteY6" fmla="*/ 5364202 h 6064281"/>
              <a:gd name="connsiteX7" fmla="*/ 11576881 w 11609843"/>
              <a:gd name="connsiteY7" fmla="*/ 6064281 h 6064281"/>
              <a:gd name="connsiteX8" fmla="*/ 10387601 w 11609843"/>
              <a:gd name="connsiteY8" fmla="*/ 6053061 h 6064281"/>
              <a:gd name="connsiteX9" fmla="*/ 10387601 w 11609843"/>
              <a:gd name="connsiteY9" fmla="*/ 6044725 h 6064281"/>
              <a:gd name="connsiteX10" fmla="*/ 7568082 w 11609843"/>
              <a:gd name="connsiteY10" fmla="*/ 6052891 h 6064281"/>
              <a:gd name="connsiteX11" fmla="*/ 216206 w 11609843"/>
              <a:gd name="connsiteY11" fmla="*/ 6045348 h 6064281"/>
              <a:gd name="connsiteX12" fmla="*/ 83401 w 11609843"/>
              <a:gd name="connsiteY12" fmla="*/ 5333589 h 6064281"/>
              <a:gd name="connsiteX13" fmla="*/ 47387 w 11609843"/>
              <a:gd name="connsiteY13" fmla="*/ 3196196 h 6064281"/>
              <a:gd name="connsiteX14" fmla="*/ 33791 w 11609843"/>
              <a:gd name="connsiteY14" fmla="*/ 1055865 h 6064281"/>
              <a:gd name="connsiteX15" fmla="*/ 0 w 11609843"/>
              <a:gd name="connsiteY15" fmla="*/ 16431 h 6064281"/>
              <a:gd name="connsiteX0" fmla="*/ 0 w 11609843"/>
              <a:gd name="connsiteY0" fmla="*/ 16431 h 6064281"/>
              <a:gd name="connsiteX1" fmla="*/ 749939 w 11609843"/>
              <a:gd name="connsiteY1" fmla="*/ 27651 h 6064281"/>
              <a:gd name="connsiteX2" fmla="*/ 8811740 w 11609843"/>
              <a:gd name="connsiteY2" fmla="*/ 48413 h 6064281"/>
              <a:gd name="connsiteX3" fmla="*/ 10133387 w 11609843"/>
              <a:gd name="connsiteY3" fmla="*/ 68596 h 6064281"/>
              <a:gd name="connsiteX4" fmla="*/ 11522733 w 11609843"/>
              <a:gd name="connsiteY4" fmla="*/ 62070 h 6064281"/>
              <a:gd name="connsiteX5" fmla="*/ 11558343 w 11609843"/>
              <a:gd name="connsiteY5" fmla="*/ 2599186 h 6064281"/>
              <a:gd name="connsiteX6" fmla="*/ 11609369 w 11609843"/>
              <a:gd name="connsiteY6" fmla="*/ 5364202 h 6064281"/>
              <a:gd name="connsiteX7" fmla="*/ 11576881 w 11609843"/>
              <a:gd name="connsiteY7" fmla="*/ 6064281 h 6064281"/>
              <a:gd name="connsiteX8" fmla="*/ 10387601 w 11609843"/>
              <a:gd name="connsiteY8" fmla="*/ 6053061 h 6064281"/>
              <a:gd name="connsiteX9" fmla="*/ 10387601 w 11609843"/>
              <a:gd name="connsiteY9" fmla="*/ 6044725 h 6064281"/>
              <a:gd name="connsiteX10" fmla="*/ 7568082 w 11609843"/>
              <a:gd name="connsiteY10" fmla="*/ 6052891 h 6064281"/>
              <a:gd name="connsiteX11" fmla="*/ 159056 w 11609843"/>
              <a:gd name="connsiteY11" fmla="*/ 6045349 h 6064281"/>
              <a:gd name="connsiteX12" fmla="*/ 83401 w 11609843"/>
              <a:gd name="connsiteY12" fmla="*/ 5333589 h 6064281"/>
              <a:gd name="connsiteX13" fmla="*/ 47387 w 11609843"/>
              <a:gd name="connsiteY13" fmla="*/ 3196196 h 6064281"/>
              <a:gd name="connsiteX14" fmla="*/ 33791 w 11609843"/>
              <a:gd name="connsiteY14" fmla="*/ 1055865 h 6064281"/>
              <a:gd name="connsiteX15" fmla="*/ 0 w 11609843"/>
              <a:gd name="connsiteY15" fmla="*/ 16431 h 6064281"/>
              <a:gd name="connsiteX0" fmla="*/ 0 w 11609843"/>
              <a:gd name="connsiteY0" fmla="*/ 16431 h 6064281"/>
              <a:gd name="connsiteX1" fmla="*/ 749939 w 11609843"/>
              <a:gd name="connsiteY1" fmla="*/ 27651 h 6064281"/>
              <a:gd name="connsiteX2" fmla="*/ 8811740 w 11609843"/>
              <a:gd name="connsiteY2" fmla="*/ 48413 h 6064281"/>
              <a:gd name="connsiteX3" fmla="*/ 10133387 w 11609843"/>
              <a:gd name="connsiteY3" fmla="*/ 68596 h 6064281"/>
              <a:gd name="connsiteX4" fmla="*/ 11522733 w 11609843"/>
              <a:gd name="connsiteY4" fmla="*/ 62070 h 6064281"/>
              <a:gd name="connsiteX5" fmla="*/ 11558343 w 11609843"/>
              <a:gd name="connsiteY5" fmla="*/ 2599186 h 6064281"/>
              <a:gd name="connsiteX6" fmla="*/ 11609369 w 11609843"/>
              <a:gd name="connsiteY6" fmla="*/ 5364202 h 6064281"/>
              <a:gd name="connsiteX7" fmla="*/ 11576881 w 11609843"/>
              <a:gd name="connsiteY7" fmla="*/ 6064281 h 6064281"/>
              <a:gd name="connsiteX8" fmla="*/ 10387601 w 11609843"/>
              <a:gd name="connsiteY8" fmla="*/ 6053061 h 6064281"/>
              <a:gd name="connsiteX9" fmla="*/ 10387601 w 11609843"/>
              <a:gd name="connsiteY9" fmla="*/ 6044725 h 6064281"/>
              <a:gd name="connsiteX10" fmla="*/ 7568082 w 11609843"/>
              <a:gd name="connsiteY10" fmla="*/ 6052891 h 6064281"/>
              <a:gd name="connsiteX11" fmla="*/ 159056 w 11609843"/>
              <a:gd name="connsiteY11" fmla="*/ 6045349 h 6064281"/>
              <a:gd name="connsiteX12" fmla="*/ 83401 w 11609843"/>
              <a:gd name="connsiteY12" fmla="*/ 5333589 h 6064281"/>
              <a:gd name="connsiteX13" fmla="*/ 47387 w 11609843"/>
              <a:gd name="connsiteY13" fmla="*/ 3196196 h 6064281"/>
              <a:gd name="connsiteX14" fmla="*/ 33791 w 11609843"/>
              <a:gd name="connsiteY14" fmla="*/ 1055865 h 6064281"/>
              <a:gd name="connsiteX15" fmla="*/ 0 w 11609843"/>
              <a:gd name="connsiteY15" fmla="*/ 16431 h 6064281"/>
              <a:gd name="connsiteX0" fmla="*/ 0 w 11609843"/>
              <a:gd name="connsiteY0" fmla="*/ 16431 h 6064281"/>
              <a:gd name="connsiteX1" fmla="*/ 749939 w 11609843"/>
              <a:gd name="connsiteY1" fmla="*/ 27651 h 6064281"/>
              <a:gd name="connsiteX2" fmla="*/ 8811740 w 11609843"/>
              <a:gd name="connsiteY2" fmla="*/ 48413 h 6064281"/>
              <a:gd name="connsiteX3" fmla="*/ 10133387 w 11609843"/>
              <a:gd name="connsiteY3" fmla="*/ 68596 h 6064281"/>
              <a:gd name="connsiteX4" fmla="*/ 11522733 w 11609843"/>
              <a:gd name="connsiteY4" fmla="*/ 62070 h 6064281"/>
              <a:gd name="connsiteX5" fmla="*/ 11558343 w 11609843"/>
              <a:gd name="connsiteY5" fmla="*/ 2599186 h 6064281"/>
              <a:gd name="connsiteX6" fmla="*/ 11609369 w 11609843"/>
              <a:gd name="connsiteY6" fmla="*/ 5364202 h 6064281"/>
              <a:gd name="connsiteX7" fmla="*/ 11576881 w 11609843"/>
              <a:gd name="connsiteY7" fmla="*/ 6064281 h 6064281"/>
              <a:gd name="connsiteX8" fmla="*/ 10387601 w 11609843"/>
              <a:gd name="connsiteY8" fmla="*/ 6053061 h 6064281"/>
              <a:gd name="connsiteX9" fmla="*/ 10387601 w 11609843"/>
              <a:gd name="connsiteY9" fmla="*/ 6044725 h 6064281"/>
              <a:gd name="connsiteX10" fmla="*/ 7568082 w 11609843"/>
              <a:gd name="connsiteY10" fmla="*/ 6052891 h 6064281"/>
              <a:gd name="connsiteX11" fmla="*/ 137076 w 11609843"/>
              <a:gd name="connsiteY11" fmla="*/ 6045350 h 6064281"/>
              <a:gd name="connsiteX12" fmla="*/ 83401 w 11609843"/>
              <a:gd name="connsiteY12" fmla="*/ 5333589 h 6064281"/>
              <a:gd name="connsiteX13" fmla="*/ 47387 w 11609843"/>
              <a:gd name="connsiteY13" fmla="*/ 3196196 h 6064281"/>
              <a:gd name="connsiteX14" fmla="*/ 33791 w 11609843"/>
              <a:gd name="connsiteY14" fmla="*/ 1055865 h 6064281"/>
              <a:gd name="connsiteX15" fmla="*/ 0 w 11609843"/>
              <a:gd name="connsiteY15" fmla="*/ 16431 h 6064281"/>
              <a:gd name="connsiteX0" fmla="*/ 0 w 11609843"/>
              <a:gd name="connsiteY0" fmla="*/ 16431 h 6064281"/>
              <a:gd name="connsiteX1" fmla="*/ 749939 w 11609843"/>
              <a:gd name="connsiteY1" fmla="*/ 27651 h 6064281"/>
              <a:gd name="connsiteX2" fmla="*/ 8811740 w 11609843"/>
              <a:gd name="connsiteY2" fmla="*/ 48413 h 6064281"/>
              <a:gd name="connsiteX3" fmla="*/ 10133387 w 11609843"/>
              <a:gd name="connsiteY3" fmla="*/ 68596 h 6064281"/>
              <a:gd name="connsiteX4" fmla="*/ 11522733 w 11609843"/>
              <a:gd name="connsiteY4" fmla="*/ 62070 h 6064281"/>
              <a:gd name="connsiteX5" fmla="*/ 11558343 w 11609843"/>
              <a:gd name="connsiteY5" fmla="*/ 2599186 h 6064281"/>
              <a:gd name="connsiteX6" fmla="*/ 11609369 w 11609843"/>
              <a:gd name="connsiteY6" fmla="*/ 5364202 h 6064281"/>
              <a:gd name="connsiteX7" fmla="*/ 11576881 w 11609843"/>
              <a:gd name="connsiteY7" fmla="*/ 6064281 h 6064281"/>
              <a:gd name="connsiteX8" fmla="*/ 10387601 w 11609843"/>
              <a:gd name="connsiteY8" fmla="*/ 6053061 h 6064281"/>
              <a:gd name="connsiteX9" fmla="*/ 10387601 w 11609843"/>
              <a:gd name="connsiteY9" fmla="*/ 6044725 h 6064281"/>
              <a:gd name="connsiteX10" fmla="*/ 7568082 w 11609843"/>
              <a:gd name="connsiteY10" fmla="*/ 6052891 h 6064281"/>
              <a:gd name="connsiteX11" fmla="*/ 137076 w 11609843"/>
              <a:gd name="connsiteY11" fmla="*/ 6045350 h 6064281"/>
              <a:gd name="connsiteX12" fmla="*/ 83401 w 11609843"/>
              <a:gd name="connsiteY12" fmla="*/ 5333589 h 6064281"/>
              <a:gd name="connsiteX13" fmla="*/ 47387 w 11609843"/>
              <a:gd name="connsiteY13" fmla="*/ 3196196 h 6064281"/>
              <a:gd name="connsiteX14" fmla="*/ 33791 w 11609843"/>
              <a:gd name="connsiteY14" fmla="*/ 1055865 h 6064281"/>
              <a:gd name="connsiteX15" fmla="*/ 0 w 11609843"/>
              <a:gd name="connsiteY15" fmla="*/ 16431 h 6064281"/>
              <a:gd name="connsiteX0" fmla="*/ 0 w 11609843"/>
              <a:gd name="connsiteY0" fmla="*/ 16431 h 6064281"/>
              <a:gd name="connsiteX1" fmla="*/ 749939 w 11609843"/>
              <a:gd name="connsiteY1" fmla="*/ 27651 h 6064281"/>
              <a:gd name="connsiteX2" fmla="*/ 8811740 w 11609843"/>
              <a:gd name="connsiteY2" fmla="*/ 48413 h 6064281"/>
              <a:gd name="connsiteX3" fmla="*/ 10133387 w 11609843"/>
              <a:gd name="connsiteY3" fmla="*/ 68596 h 6064281"/>
              <a:gd name="connsiteX4" fmla="*/ 11522733 w 11609843"/>
              <a:gd name="connsiteY4" fmla="*/ 62070 h 6064281"/>
              <a:gd name="connsiteX5" fmla="*/ 11558343 w 11609843"/>
              <a:gd name="connsiteY5" fmla="*/ 2599186 h 6064281"/>
              <a:gd name="connsiteX6" fmla="*/ 11609369 w 11609843"/>
              <a:gd name="connsiteY6" fmla="*/ 5364202 h 6064281"/>
              <a:gd name="connsiteX7" fmla="*/ 11576881 w 11609843"/>
              <a:gd name="connsiteY7" fmla="*/ 6064281 h 6064281"/>
              <a:gd name="connsiteX8" fmla="*/ 10387601 w 11609843"/>
              <a:gd name="connsiteY8" fmla="*/ 6053061 h 6064281"/>
              <a:gd name="connsiteX9" fmla="*/ 10387601 w 11609843"/>
              <a:gd name="connsiteY9" fmla="*/ 6044725 h 6064281"/>
              <a:gd name="connsiteX10" fmla="*/ 7568082 w 11609843"/>
              <a:gd name="connsiteY10" fmla="*/ 6052891 h 6064281"/>
              <a:gd name="connsiteX11" fmla="*/ 137076 w 11609843"/>
              <a:gd name="connsiteY11" fmla="*/ 6045350 h 6064281"/>
              <a:gd name="connsiteX12" fmla="*/ 83401 w 11609843"/>
              <a:gd name="connsiteY12" fmla="*/ 5333589 h 6064281"/>
              <a:gd name="connsiteX13" fmla="*/ 47387 w 11609843"/>
              <a:gd name="connsiteY13" fmla="*/ 3196196 h 6064281"/>
              <a:gd name="connsiteX14" fmla="*/ 33791 w 11609843"/>
              <a:gd name="connsiteY14" fmla="*/ 1055865 h 6064281"/>
              <a:gd name="connsiteX15" fmla="*/ 0 w 11609843"/>
              <a:gd name="connsiteY15" fmla="*/ 16431 h 6064281"/>
              <a:gd name="connsiteX0" fmla="*/ 0 w 11609843"/>
              <a:gd name="connsiteY0" fmla="*/ 16431 h 6064281"/>
              <a:gd name="connsiteX1" fmla="*/ 749939 w 11609843"/>
              <a:gd name="connsiteY1" fmla="*/ 27651 h 6064281"/>
              <a:gd name="connsiteX2" fmla="*/ 8811740 w 11609843"/>
              <a:gd name="connsiteY2" fmla="*/ 48413 h 6064281"/>
              <a:gd name="connsiteX3" fmla="*/ 10133387 w 11609843"/>
              <a:gd name="connsiteY3" fmla="*/ 68596 h 6064281"/>
              <a:gd name="connsiteX4" fmla="*/ 11522733 w 11609843"/>
              <a:gd name="connsiteY4" fmla="*/ 62070 h 6064281"/>
              <a:gd name="connsiteX5" fmla="*/ 11558343 w 11609843"/>
              <a:gd name="connsiteY5" fmla="*/ 2599186 h 6064281"/>
              <a:gd name="connsiteX6" fmla="*/ 11609369 w 11609843"/>
              <a:gd name="connsiteY6" fmla="*/ 5364202 h 6064281"/>
              <a:gd name="connsiteX7" fmla="*/ 11576881 w 11609843"/>
              <a:gd name="connsiteY7" fmla="*/ 6064281 h 6064281"/>
              <a:gd name="connsiteX8" fmla="*/ 10387601 w 11609843"/>
              <a:gd name="connsiteY8" fmla="*/ 6053061 h 6064281"/>
              <a:gd name="connsiteX9" fmla="*/ 10387601 w 11609843"/>
              <a:gd name="connsiteY9" fmla="*/ 6044725 h 6064281"/>
              <a:gd name="connsiteX10" fmla="*/ 7568082 w 11609843"/>
              <a:gd name="connsiteY10" fmla="*/ 6052891 h 6064281"/>
              <a:gd name="connsiteX11" fmla="*/ 137076 w 11609843"/>
              <a:gd name="connsiteY11" fmla="*/ 6045350 h 6064281"/>
              <a:gd name="connsiteX12" fmla="*/ 83401 w 11609843"/>
              <a:gd name="connsiteY12" fmla="*/ 5333589 h 6064281"/>
              <a:gd name="connsiteX13" fmla="*/ 47387 w 11609843"/>
              <a:gd name="connsiteY13" fmla="*/ 3196196 h 6064281"/>
              <a:gd name="connsiteX14" fmla="*/ 33791 w 11609843"/>
              <a:gd name="connsiteY14" fmla="*/ 1055865 h 6064281"/>
              <a:gd name="connsiteX15" fmla="*/ 0 w 11609843"/>
              <a:gd name="connsiteY15" fmla="*/ 16431 h 6064281"/>
              <a:gd name="connsiteX0" fmla="*/ 0 w 11609843"/>
              <a:gd name="connsiteY0" fmla="*/ 26168 h 6074018"/>
              <a:gd name="connsiteX1" fmla="*/ 759878 w 11609843"/>
              <a:gd name="connsiteY1" fmla="*/ 7490 h 6074018"/>
              <a:gd name="connsiteX2" fmla="*/ 8811740 w 11609843"/>
              <a:gd name="connsiteY2" fmla="*/ 58150 h 6074018"/>
              <a:gd name="connsiteX3" fmla="*/ 10133387 w 11609843"/>
              <a:gd name="connsiteY3" fmla="*/ 78333 h 6074018"/>
              <a:gd name="connsiteX4" fmla="*/ 11522733 w 11609843"/>
              <a:gd name="connsiteY4" fmla="*/ 71807 h 6074018"/>
              <a:gd name="connsiteX5" fmla="*/ 11558343 w 11609843"/>
              <a:gd name="connsiteY5" fmla="*/ 2608923 h 6074018"/>
              <a:gd name="connsiteX6" fmla="*/ 11609369 w 11609843"/>
              <a:gd name="connsiteY6" fmla="*/ 5373939 h 6074018"/>
              <a:gd name="connsiteX7" fmla="*/ 11576881 w 11609843"/>
              <a:gd name="connsiteY7" fmla="*/ 6074018 h 6074018"/>
              <a:gd name="connsiteX8" fmla="*/ 10387601 w 11609843"/>
              <a:gd name="connsiteY8" fmla="*/ 6062798 h 6074018"/>
              <a:gd name="connsiteX9" fmla="*/ 10387601 w 11609843"/>
              <a:gd name="connsiteY9" fmla="*/ 6054462 h 6074018"/>
              <a:gd name="connsiteX10" fmla="*/ 7568082 w 11609843"/>
              <a:gd name="connsiteY10" fmla="*/ 6062628 h 6074018"/>
              <a:gd name="connsiteX11" fmla="*/ 137076 w 11609843"/>
              <a:gd name="connsiteY11" fmla="*/ 6055087 h 6074018"/>
              <a:gd name="connsiteX12" fmla="*/ 83401 w 11609843"/>
              <a:gd name="connsiteY12" fmla="*/ 5343326 h 6074018"/>
              <a:gd name="connsiteX13" fmla="*/ 47387 w 11609843"/>
              <a:gd name="connsiteY13" fmla="*/ 3205933 h 6074018"/>
              <a:gd name="connsiteX14" fmla="*/ 33791 w 11609843"/>
              <a:gd name="connsiteY14" fmla="*/ 1065602 h 6074018"/>
              <a:gd name="connsiteX15" fmla="*/ 0 w 11609843"/>
              <a:gd name="connsiteY15" fmla="*/ 26168 h 6074018"/>
              <a:gd name="connsiteX0" fmla="*/ 0 w 11609843"/>
              <a:gd name="connsiteY0" fmla="*/ 26168 h 6074018"/>
              <a:gd name="connsiteX1" fmla="*/ 759878 w 11609843"/>
              <a:gd name="connsiteY1" fmla="*/ 7490 h 6074018"/>
              <a:gd name="connsiteX2" fmla="*/ 8811740 w 11609843"/>
              <a:gd name="connsiteY2" fmla="*/ 58150 h 6074018"/>
              <a:gd name="connsiteX3" fmla="*/ 10133387 w 11609843"/>
              <a:gd name="connsiteY3" fmla="*/ 58400 h 6074018"/>
              <a:gd name="connsiteX4" fmla="*/ 11522733 w 11609843"/>
              <a:gd name="connsiteY4" fmla="*/ 71807 h 6074018"/>
              <a:gd name="connsiteX5" fmla="*/ 11558343 w 11609843"/>
              <a:gd name="connsiteY5" fmla="*/ 2608923 h 6074018"/>
              <a:gd name="connsiteX6" fmla="*/ 11609369 w 11609843"/>
              <a:gd name="connsiteY6" fmla="*/ 5373939 h 6074018"/>
              <a:gd name="connsiteX7" fmla="*/ 11576881 w 11609843"/>
              <a:gd name="connsiteY7" fmla="*/ 6074018 h 6074018"/>
              <a:gd name="connsiteX8" fmla="*/ 10387601 w 11609843"/>
              <a:gd name="connsiteY8" fmla="*/ 6062798 h 6074018"/>
              <a:gd name="connsiteX9" fmla="*/ 10387601 w 11609843"/>
              <a:gd name="connsiteY9" fmla="*/ 6054462 h 6074018"/>
              <a:gd name="connsiteX10" fmla="*/ 7568082 w 11609843"/>
              <a:gd name="connsiteY10" fmla="*/ 6062628 h 6074018"/>
              <a:gd name="connsiteX11" fmla="*/ 137076 w 11609843"/>
              <a:gd name="connsiteY11" fmla="*/ 6055087 h 6074018"/>
              <a:gd name="connsiteX12" fmla="*/ 83401 w 11609843"/>
              <a:gd name="connsiteY12" fmla="*/ 5343326 h 6074018"/>
              <a:gd name="connsiteX13" fmla="*/ 47387 w 11609843"/>
              <a:gd name="connsiteY13" fmla="*/ 3205933 h 6074018"/>
              <a:gd name="connsiteX14" fmla="*/ 33791 w 11609843"/>
              <a:gd name="connsiteY14" fmla="*/ 1065602 h 6074018"/>
              <a:gd name="connsiteX15" fmla="*/ 0 w 11609843"/>
              <a:gd name="connsiteY15" fmla="*/ 26168 h 6074018"/>
              <a:gd name="connsiteX0" fmla="*/ 0 w 11609843"/>
              <a:gd name="connsiteY0" fmla="*/ 26168 h 6074018"/>
              <a:gd name="connsiteX1" fmla="*/ 759878 w 11609843"/>
              <a:gd name="connsiteY1" fmla="*/ 7490 h 6074018"/>
              <a:gd name="connsiteX2" fmla="*/ 8811740 w 11609843"/>
              <a:gd name="connsiteY2" fmla="*/ 58150 h 6074018"/>
              <a:gd name="connsiteX3" fmla="*/ 10133387 w 11609843"/>
              <a:gd name="connsiteY3" fmla="*/ 58400 h 6074018"/>
              <a:gd name="connsiteX4" fmla="*/ 11522733 w 11609843"/>
              <a:gd name="connsiteY4" fmla="*/ 71807 h 6074018"/>
              <a:gd name="connsiteX5" fmla="*/ 11558343 w 11609843"/>
              <a:gd name="connsiteY5" fmla="*/ 2608923 h 6074018"/>
              <a:gd name="connsiteX6" fmla="*/ 11609369 w 11609843"/>
              <a:gd name="connsiteY6" fmla="*/ 5373939 h 6074018"/>
              <a:gd name="connsiteX7" fmla="*/ 11576881 w 11609843"/>
              <a:gd name="connsiteY7" fmla="*/ 6074018 h 6074018"/>
              <a:gd name="connsiteX8" fmla="*/ 10387601 w 11609843"/>
              <a:gd name="connsiteY8" fmla="*/ 6062798 h 6074018"/>
              <a:gd name="connsiteX9" fmla="*/ 10387601 w 11609843"/>
              <a:gd name="connsiteY9" fmla="*/ 6054462 h 6074018"/>
              <a:gd name="connsiteX10" fmla="*/ 7568082 w 11609843"/>
              <a:gd name="connsiteY10" fmla="*/ 6062628 h 6074018"/>
              <a:gd name="connsiteX11" fmla="*/ 137076 w 11609843"/>
              <a:gd name="connsiteY11" fmla="*/ 6055087 h 6074018"/>
              <a:gd name="connsiteX12" fmla="*/ 83401 w 11609843"/>
              <a:gd name="connsiteY12" fmla="*/ 5343326 h 6074018"/>
              <a:gd name="connsiteX13" fmla="*/ 47387 w 11609843"/>
              <a:gd name="connsiteY13" fmla="*/ 3205933 h 6074018"/>
              <a:gd name="connsiteX14" fmla="*/ 33791 w 11609843"/>
              <a:gd name="connsiteY14" fmla="*/ 1065602 h 6074018"/>
              <a:gd name="connsiteX15" fmla="*/ 0 w 11609843"/>
              <a:gd name="connsiteY15" fmla="*/ 26168 h 6074018"/>
              <a:gd name="connsiteX0" fmla="*/ 0 w 11609843"/>
              <a:gd name="connsiteY0" fmla="*/ 26168 h 6074018"/>
              <a:gd name="connsiteX1" fmla="*/ 759878 w 11609843"/>
              <a:gd name="connsiteY1" fmla="*/ 7490 h 6074018"/>
              <a:gd name="connsiteX2" fmla="*/ 8811740 w 11609843"/>
              <a:gd name="connsiteY2" fmla="*/ 58150 h 6074018"/>
              <a:gd name="connsiteX3" fmla="*/ 10133387 w 11609843"/>
              <a:gd name="connsiteY3" fmla="*/ 58400 h 6074018"/>
              <a:gd name="connsiteX4" fmla="*/ 11522733 w 11609843"/>
              <a:gd name="connsiteY4" fmla="*/ 71807 h 6074018"/>
              <a:gd name="connsiteX5" fmla="*/ 11558343 w 11609843"/>
              <a:gd name="connsiteY5" fmla="*/ 2608923 h 6074018"/>
              <a:gd name="connsiteX6" fmla="*/ 11609369 w 11609843"/>
              <a:gd name="connsiteY6" fmla="*/ 5373939 h 6074018"/>
              <a:gd name="connsiteX7" fmla="*/ 11576881 w 11609843"/>
              <a:gd name="connsiteY7" fmla="*/ 6074018 h 6074018"/>
              <a:gd name="connsiteX8" fmla="*/ 10387601 w 11609843"/>
              <a:gd name="connsiteY8" fmla="*/ 6062798 h 6074018"/>
              <a:gd name="connsiteX9" fmla="*/ 7568082 w 11609843"/>
              <a:gd name="connsiteY9" fmla="*/ 6062628 h 6074018"/>
              <a:gd name="connsiteX10" fmla="*/ 137076 w 11609843"/>
              <a:gd name="connsiteY10" fmla="*/ 6055087 h 6074018"/>
              <a:gd name="connsiteX11" fmla="*/ 83401 w 11609843"/>
              <a:gd name="connsiteY11" fmla="*/ 5343326 h 6074018"/>
              <a:gd name="connsiteX12" fmla="*/ 47387 w 11609843"/>
              <a:gd name="connsiteY12" fmla="*/ 3205933 h 6074018"/>
              <a:gd name="connsiteX13" fmla="*/ 33791 w 11609843"/>
              <a:gd name="connsiteY13" fmla="*/ 1065602 h 6074018"/>
              <a:gd name="connsiteX14" fmla="*/ 0 w 11609843"/>
              <a:gd name="connsiteY14" fmla="*/ 26168 h 6074018"/>
              <a:gd name="connsiteX0" fmla="*/ 0 w 11609843"/>
              <a:gd name="connsiteY0" fmla="*/ 26168 h 6074018"/>
              <a:gd name="connsiteX1" fmla="*/ 759878 w 11609843"/>
              <a:gd name="connsiteY1" fmla="*/ 7490 h 6074018"/>
              <a:gd name="connsiteX2" fmla="*/ 8811740 w 11609843"/>
              <a:gd name="connsiteY2" fmla="*/ 58150 h 6074018"/>
              <a:gd name="connsiteX3" fmla="*/ 10133387 w 11609843"/>
              <a:gd name="connsiteY3" fmla="*/ 58400 h 6074018"/>
              <a:gd name="connsiteX4" fmla="*/ 11522733 w 11609843"/>
              <a:gd name="connsiteY4" fmla="*/ 71807 h 6074018"/>
              <a:gd name="connsiteX5" fmla="*/ 11558343 w 11609843"/>
              <a:gd name="connsiteY5" fmla="*/ 2608923 h 6074018"/>
              <a:gd name="connsiteX6" fmla="*/ 11609369 w 11609843"/>
              <a:gd name="connsiteY6" fmla="*/ 5373939 h 6074018"/>
              <a:gd name="connsiteX7" fmla="*/ 11576881 w 11609843"/>
              <a:gd name="connsiteY7" fmla="*/ 6074018 h 6074018"/>
              <a:gd name="connsiteX8" fmla="*/ 7568082 w 11609843"/>
              <a:gd name="connsiteY8" fmla="*/ 6062628 h 6074018"/>
              <a:gd name="connsiteX9" fmla="*/ 137076 w 11609843"/>
              <a:gd name="connsiteY9" fmla="*/ 6055087 h 6074018"/>
              <a:gd name="connsiteX10" fmla="*/ 83401 w 11609843"/>
              <a:gd name="connsiteY10" fmla="*/ 5343326 h 6074018"/>
              <a:gd name="connsiteX11" fmla="*/ 47387 w 11609843"/>
              <a:gd name="connsiteY11" fmla="*/ 3205933 h 6074018"/>
              <a:gd name="connsiteX12" fmla="*/ 33791 w 11609843"/>
              <a:gd name="connsiteY12" fmla="*/ 1065602 h 6074018"/>
              <a:gd name="connsiteX13" fmla="*/ 0 w 11609843"/>
              <a:gd name="connsiteY13" fmla="*/ 26168 h 6074018"/>
              <a:gd name="connsiteX0" fmla="*/ 0 w 11609843"/>
              <a:gd name="connsiteY0" fmla="*/ 26168 h 6074018"/>
              <a:gd name="connsiteX1" fmla="*/ 759878 w 11609843"/>
              <a:gd name="connsiteY1" fmla="*/ 7490 h 6074018"/>
              <a:gd name="connsiteX2" fmla="*/ 8811740 w 11609843"/>
              <a:gd name="connsiteY2" fmla="*/ 58150 h 6074018"/>
              <a:gd name="connsiteX3" fmla="*/ 10133387 w 11609843"/>
              <a:gd name="connsiteY3" fmla="*/ 58400 h 6074018"/>
              <a:gd name="connsiteX4" fmla="*/ 11522733 w 11609843"/>
              <a:gd name="connsiteY4" fmla="*/ 71807 h 6074018"/>
              <a:gd name="connsiteX5" fmla="*/ 11558343 w 11609843"/>
              <a:gd name="connsiteY5" fmla="*/ 2608923 h 6074018"/>
              <a:gd name="connsiteX6" fmla="*/ 11609369 w 11609843"/>
              <a:gd name="connsiteY6" fmla="*/ 5373939 h 6074018"/>
              <a:gd name="connsiteX7" fmla="*/ 11576881 w 11609843"/>
              <a:gd name="connsiteY7" fmla="*/ 6074018 h 6074018"/>
              <a:gd name="connsiteX8" fmla="*/ 7568082 w 11609843"/>
              <a:gd name="connsiteY8" fmla="*/ 6062628 h 6074018"/>
              <a:gd name="connsiteX9" fmla="*/ 137076 w 11609843"/>
              <a:gd name="connsiteY9" fmla="*/ 6055087 h 6074018"/>
              <a:gd name="connsiteX10" fmla="*/ 83401 w 11609843"/>
              <a:gd name="connsiteY10" fmla="*/ 5343326 h 6074018"/>
              <a:gd name="connsiteX11" fmla="*/ 47387 w 11609843"/>
              <a:gd name="connsiteY11" fmla="*/ 3205933 h 6074018"/>
              <a:gd name="connsiteX12" fmla="*/ 33791 w 11609843"/>
              <a:gd name="connsiteY12" fmla="*/ 1065602 h 6074018"/>
              <a:gd name="connsiteX13" fmla="*/ 0 w 11609843"/>
              <a:gd name="connsiteY13" fmla="*/ 26168 h 607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09843" h="6074018">
                <a:moveTo>
                  <a:pt x="0" y="26168"/>
                </a:moveTo>
                <a:cubicBezTo>
                  <a:pt x="115344" y="-14971"/>
                  <a:pt x="509898" y="3750"/>
                  <a:pt x="759878" y="7490"/>
                </a:cubicBezTo>
                <a:lnTo>
                  <a:pt x="8811740" y="58150"/>
                </a:lnTo>
                <a:lnTo>
                  <a:pt x="10133387" y="58400"/>
                </a:lnTo>
                <a:lnTo>
                  <a:pt x="11522733" y="71807"/>
                </a:lnTo>
                <a:cubicBezTo>
                  <a:pt x="11582162" y="374233"/>
                  <a:pt x="11479781" y="1701284"/>
                  <a:pt x="11558343" y="2608923"/>
                </a:cubicBezTo>
                <a:cubicBezTo>
                  <a:pt x="11557823" y="3490742"/>
                  <a:pt x="11615629" y="4798293"/>
                  <a:pt x="11609369" y="5373939"/>
                </a:cubicBezTo>
                <a:cubicBezTo>
                  <a:pt x="11598540" y="5607299"/>
                  <a:pt x="11617528" y="6000117"/>
                  <a:pt x="11576881" y="6074018"/>
                </a:cubicBezTo>
                <a:cubicBezTo>
                  <a:pt x="10280371" y="6040323"/>
                  <a:pt x="8904348" y="6066425"/>
                  <a:pt x="7568082" y="6062628"/>
                </a:cubicBezTo>
                <a:lnTo>
                  <a:pt x="137076" y="6055087"/>
                </a:lnTo>
                <a:cubicBezTo>
                  <a:pt x="63429" y="6063027"/>
                  <a:pt x="98349" y="5818185"/>
                  <a:pt x="83401" y="5343326"/>
                </a:cubicBezTo>
                <a:cubicBezTo>
                  <a:pt x="68453" y="4868467"/>
                  <a:pt x="74700" y="4080309"/>
                  <a:pt x="47387" y="3205933"/>
                </a:cubicBezTo>
                <a:cubicBezTo>
                  <a:pt x="33509" y="2478020"/>
                  <a:pt x="41689" y="1595563"/>
                  <a:pt x="33791" y="1065602"/>
                </a:cubicBezTo>
                <a:lnTo>
                  <a:pt x="0" y="26168"/>
                </a:ln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7097649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F80FE-580F-2CB5-4A2C-3020B574EE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DA591C-CB13-CC60-9E79-D5A0FCBA76D2}"/>
              </a:ext>
            </a:extLst>
          </p:cNvPr>
          <p:cNvSpPr>
            <a:spLocks noGrp="1"/>
          </p:cNvSpPr>
          <p:nvPr>
            <p:ph type="title"/>
          </p:nvPr>
        </p:nvSpPr>
        <p:spPr/>
        <p:txBody>
          <a:bodyPr/>
          <a:lstStyle/>
          <a:p>
            <a:r>
              <a:rPr lang="en-US" dirty="0"/>
              <a:t>Jack Sanderson</a:t>
            </a:r>
          </a:p>
        </p:txBody>
      </p:sp>
      <p:pic>
        <p:nvPicPr>
          <p:cNvPr id="5" name="Content Placeholder 4">
            <a:extLst>
              <a:ext uri="{FF2B5EF4-FFF2-40B4-BE49-F238E27FC236}">
                <a16:creationId xmlns:a16="http://schemas.microsoft.com/office/drawing/2014/main" id="{AE1E57EE-9C5F-C123-0F35-7C690DE7D788}"/>
              </a:ext>
            </a:extLst>
          </p:cNvPr>
          <p:cNvPicPr>
            <a:picLocks noGrp="1" noChangeAspect="1"/>
          </p:cNvPicPr>
          <p:nvPr>
            <p:ph idx="1"/>
          </p:nvPr>
        </p:nvPicPr>
        <p:blipFill>
          <a:blip r:embed="rId2"/>
          <a:stretch>
            <a:fillRect/>
          </a:stretch>
        </p:blipFill>
        <p:spPr>
          <a:xfrm>
            <a:off x="2274351" y="2089150"/>
            <a:ext cx="7825861" cy="3827463"/>
          </a:xfrm>
          <a:prstGeom prst="rect">
            <a:avLst/>
          </a:prstGeom>
        </p:spPr>
      </p:pic>
    </p:spTree>
    <p:extLst>
      <p:ext uri="{BB962C8B-B14F-4D97-AF65-F5344CB8AC3E}">
        <p14:creationId xmlns:p14="http://schemas.microsoft.com/office/powerpoint/2010/main" val="21720308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777B2-5B44-6365-7C84-7323D39CD233}"/>
              </a:ext>
            </a:extLst>
          </p:cNvPr>
          <p:cNvSpPr>
            <a:spLocks noGrp="1"/>
          </p:cNvSpPr>
          <p:nvPr>
            <p:ph type="title"/>
          </p:nvPr>
        </p:nvSpPr>
        <p:spPr/>
        <p:txBody>
          <a:bodyPr/>
          <a:lstStyle/>
          <a:p>
            <a:r>
              <a:rPr lang="en-US" dirty="0"/>
              <a:t>You don’t know jack</a:t>
            </a:r>
          </a:p>
        </p:txBody>
      </p:sp>
      <p:pic>
        <p:nvPicPr>
          <p:cNvPr id="5" name="Content Placeholder 4">
            <a:extLst>
              <a:ext uri="{FF2B5EF4-FFF2-40B4-BE49-F238E27FC236}">
                <a16:creationId xmlns:a16="http://schemas.microsoft.com/office/drawing/2014/main" id="{E39EFC87-4C94-6110-3CCE-587154F86AB4}"/>
              </a:ext>
            </a:extLst>
          </p:cNvPr>
          <p:cNvPicPr>
            <a:picLocks noGrp="1" noChangeAspect="1"/>
          </p:cNvPicPr>
          <p:nvPr>
            <p:ph idx="1"/>
          </p:nvPr>
        </p:nvPicPr>
        <p:blipFill>
          <a:blip r:embed="rId2"/>
          <a:stretch>
            <a:fillRect/>
          </a:stretch>
        </p:blipFill>
        <p:spPr>
          <a:xfrm>
            <a:off x="2274351" y="2089150"/>
            <a:ext cx="7825861" cy="3827463"/>
          </a:xfrm>
          <a:prstGeom prst="rect">
            <a:avLst/>
          </a:prstGeom>
        </p:spPr>
      </p:pic>
    </p:spTree>
    <p:extLst>
      <p:ext uri="{BB962C8B-B14F-4D97-AF65-F5344CB8AC3E}">
        <p14:creationId xmlns:p14="http://schemas.microsoft.com/office/powerpoint/2010/main" val="1841137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F7BC237-77DF-4DFB-94F7-DB493EDA1C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3858AD-6DC7-41A3-5925-4D6F4738A375}"/>
              </a:ext>
            </a:extLst>
          </p:cNvPr>
          <p:cNvSpPr>
            <a:spLocks noGrp="1"/>
          </p:cNvSpPr>
          <p:nvPr>
            <p:ph type="title"/>
          </p:nvPr>
        </p:nvSpPr>
        <p:spPr>
          <a:xfrm>
            <a:off x="884904" y="974869"/>
            <a:ext cx="3790042" cy="4908263"/>
          </a:xfrm>
        </p:spPr>
        <p:txBody>
          <a:bodyPr>
            <a:normAutofit/>
          </a:bodyPr>
          <a:lstStyle/>
          <a:p>
            <a:pPr algn="ctr"/>
            <a:r>
              <a:rPr lang="en-US" dirty="0"/>
              <a:t>Hearts, genes and heights</a:t>
            </a:r>
            <a:endParaRPr lang="en-US"/>
          </a:p>
        </p:txBody>
      </p:sp>
      <p:graphicFrame>
        <p:nvGraphicFramePr>
          <p:cNvPr id="5" name="Content Placeholder 2">
            <a:extLst>
              <a:ext uri="{FF2B5EF4-FFF2-40B4-BE49-F238E27FC236}">
                <a16:creationId xmlns:a16="http://schemas.microsoft.com/office/drawing/2014/main" id="{A9800CFD-D0FF-8381-AA8A-7D03F2986D4E}"/>
              </a:ext>
            </a:extLst>
          </p:cNvPr>
          <p:cNvGraphicFramePr>
            <a:graphicFrameLocks noGrp="1"/>
          </p:cNvGraphicFramePr>
          <p:nvPr>
            <p:ph idx="1"/>
            <p:extLst>
              <p:ext uri="{D42A27DB-BD31-4B8C-83A1-F6EECF244321}">
                <p14:modId xmlns:p14="http://schemas.microsoft.com/office/powerpoint/2010/main" val="1982743196"/>
              </p:ext>
            </p:extLst>
          </p:nvPr>
        </p:nvGraphicFramePr>
        <p:xfrm>
          <a:off x="5185533" y="628642"/>
          <a:ext cx="6383102" cy="5600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74249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F7BC237-77DF-4DFB-94F7-DB493EDA1C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09CD15-9284-B61C-56F4-0C5D0F7067A6}"/>
              </a:ext>
            </a:extLst>
          </p:cNvPr>
          <p:cNvSpPr>
            <a:spLocks noGrp="1"/>
          </p:cNvSpPr>
          <p:nvPr>
            <p:ph type="title"/>
          </p:nvPr>
        </p:nvSpPr>
        <p:spPr>
          <a:xfrm>
            <a:off x="884904" y="974869"/>
            <a:ext cx="3790042" cy="4908263"/>
          </a:xfrm>
        </p:spPr>
        <p:txBody>
          <a:bodyPr>
            <a:normAutofit/>
          </a:bodyPr>
          <a:lstStyle/>
          <a:p>
            <a:pPr algn="ctr"/>
            <a:r>
              <a:rPr lang="en-US" dirty="0"/>
              <a:t>Leg Pains, Appetite, Learning, Bleeding</a:t>
            </a:r>
            <a:endParaRPr lang="en-US"/>
          </a:p>
        </p:txBody>
      </p:sp>
      <p:graphicFrame>
        <p:nvGraphicFramePr>
          <p:cNvPr id="5" name="Content Placeholder 2">
            <a:extLst>
              <a:ext uri="{FF2B5EF4-FFF2-40B4-BE49-F238E27FC236}">
                <a16:creationId xmlns:a16="http://schemas.microsoft.com/office/drawing/2014/main" id="{DB652074-9B72-B467-35CD-58C09F7BAC57}"/>
              </a:ext>
            </a:extLst>
          </p:cNvPr>
          <p:cNvGraphicFramePr>
            <a:graphicFrameLocks noGrp="1"/>
          </p:cNvGraphicFramePr>
          <p:nvPr>
            <p:ph idx="1"/>
            <p:extLst>
              <p:ext uri="{D42A27DB-BD31-4B8C-83A1-F6EECF244321}">
                <p14:modId xmlns:p14="http://schemas.microsoft.com/office/powerpoint/2010/main" val="1461873360"/>
              </p:ext>
            </p:extLst>
          </p:nvPr>
        </p:nvGraphicFramePr>
        <p:xfrm>
          <a:off x="5185533" y="628642"/>
          <a:ext cx="6383102" cy="5600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35655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D30EFE3-9611-4841-9BC3-E51D7A359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A9F06D9-E31B-ECA6-70E3-0B0759193001}"/>
              </a:ext>
            </a:extLst>
          </p:cNvPr>
          <p:cNvGraphicFramePr>
            <a:graphicFrameLocks noGrp="1"/>
          </p:cNvGraphicFramePr>
          <p:nvPr>
            <p:ph idx="1"/>
            <p:extLst>
              <p:ext uri="{D42A27DB-BD31-4B8C-83A1-F6EECF244321}">
                <p14:modId xmlns:p14="http://schemas.microsoft.com/office/powerpoint/2010/main" val="1056280425"/>
              </p:ext>
            </p:extLst>
          </p:nvPr>
        </p:nvGraphicFramePr>
        <p:xfrm>
          <a:off x="763009" y="2658421"/>
          <a:ext cx="11274093" cy="3512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D559766A-CFE7-021C-8485-07286D98AFA7}"/>
              </a:ext>
            </a:extLst>
          </p:cNvPr>
          <p:cNvSpPr txBox="1"/>
          <p:nvPr/>
        </p:nvSpPr>
        <p:spPr>
          <a:xfrm>
            <a:off x="1654629" y="2658421"/>
            <a:ext cx="756938" cy="369332"/>
          </a:xfrm>
          <a:prstGeom prst="rect">
            <a:avLst/>
          </a:prstGeom>
          <a:noFill/>
        </p:spPr>
        <p:txBody>
          <a:bodyPr wrap="none" rtlCol="0">
            <a:spAutoFit/>
          </a:bodyPr>
          <a:lstStyle/>
          <a:p>
            <a:r>
              <a:rPr lang="en-US" dirty="0"/>
              <a:t>19 patients</a:t>
            </a:r>
          </a:p>
        </p:txBody>
      </p:sp>
      <p:sp>
        <p:nvSpPr>
          <p:cNvPr id="6" name="TextBox 5">
            <a:extLst>
              <a:ext uri="{FF2B5EF4-FFF2-40B4-BE49-F238E27FC236}">
                <a16:creationId xmlns:a16="http://schemas.microsoft.com/office/drawing/2014/main" id="{80803B03-B440-7804-B1BE-54466266129F}"/>
              </a:ext>
            </a:extLst>
          </p:cNvPr>
          <p:cNvSpPr txBox="1"/>
          <p:nvPr/>
        </p:nvSpPr>
        <p:spPr>
          <a:xfrm>
            <a:off x="11066698" y="2658421"/>
            <a:ext cx="838691" cy="369332"/>
          </a:xfrm>
          <a:prstGeom prst="rect">
            <a:avLst/>
          </a:prstGeom>
          <a:noFill/>
        </p:spPr>
        <p:txBody>
          <a:bodyPr wrap="none" rtlCol="0">
            <a:spAutoFit/>
          </a:bodyPr>
          <a:lstStyle/>
          <a:p>
            <a:r>
              <a:rPr lang="en-US" dirty="0"/>
              <a:t>150 patients</a:t>
            </a:r>
          </a:p>
        </p:txBody>
      </p:sp>
      <p:sp>
        <p:nvSpPr>
          <p:cNvPr id="2" name="TextBox 1">
            <a:extLst>
              <a:ext uri="{FF2B5EF4-FFF2-40B4-BE49-F238E27FC236}">
                <a16:creationId xmlns:a16="http://schemas.microsoft.com/office/drawing/2014/main" id="{BAA981D3-0C7A-B288-EC81-022FA02E2B25}"/>
              </a:ext>
            </a:extLst>
          </p:cNvPr>
          <p:cNvSpPr txBox="1"/>
          <p:nvPr/>
        </p:nvSpPr>
        <p:spPr>
          <a:xfrm>
            <a:off x="1004341" y="4467070"/>
            <a:ext cx="824459" cy="400110"/>
          </a:xfrm>
          <a:prstGeom prst="rect">
            <a:avLst/>
          </a:prstGeom>
          <a:noFill/>
        </p:spPr>
        <p:txBody>
          <a:bodyPr wrap="square" rtlCol="0">
            <a:spAutoFit/>
          </a:bodyPr>
          <a:lstStyle/>
          <a:p>
            <a:r>
              <a:rPr lang="en-US" sz="2000" b="1" dirty="0"/>
              <a:t>1963</a:t>
            </a:r>
          </a:p>
        </p:txBody>
      </p:sp>
      <p:sp>
        <p:nvSpPr>
          <p:cNvPr id="3" name="TextBox 2">
            <a:extLst>
              <a:ext uri="{FF2B5EF4-FFF2-40B4-BE49-F238E27FC236}">
                <a16:creationId xmlns:a16="http://schemas.microsoft.com/office/drawing/2014/main" id="{D695E5F9-CD03-0E51-D8B5-5D7904FA67F5}"/>
              </a:ext>
            </a:extLst>
          </p:cNvPr>
          <p:cNvSpPr txBox="1"/>
          <p:nvPr/>
        </p:nvSpPr>
        <p:spPr>
          <a:xfrm>
            <a:off x="2743199" y="4014463"/>
            <a:ext cx="824459" cy="400110"/>
          </a:xfrm>
          <a:prstGeom prst="rect">
            <a:avLst/>
          </a:prstGeom>
          <a:noFill/>
        </p:spPr>
        <p:txBody>
          <a:bodyPr wrap="square" rtlCol="0">
            <a:spAutoFit/>
          </a:bodyPr>
          <a:lstStyle/>
          <a:p>
            <a:r>
              <a:rPr lang="en-US" sz="2000" b="1" dirty="0"/>
              <a:t>1971</a:t>
            </a:r>
          </a:p>
        </p:txBody>
      </p:sp>
      <p:cxnSp>
        <p:nvCxnSpPr>
          <p:cNvPr id="8" name="Straight Connector 7">
            <a:extLst>
              <a:ext uri="{FF2B5EF4-FFF2-40B4-BE49-F238E27FC236}">
                <a16:creationId xmlns:a16="http://schemas.microsoft.com/office/drawing/2014/main" id="{8B7613D9-B9DC-8176-0437-1779E41B3BDD}"/>
              </a:ext>
            </a:extLst>
          </p:cNvPr>
          <p:cNvCxnSpPr/>
          <p:nvPr/>
        </p:nvCxnSpPr>
        <p:spPr>
          <a:xfrm>
            <a:off x="763009" y="2083633"/>
            <a:ext cx="4918263" cy="0"/>
          </a:xfrm>
          <a:prstGeom prst="line">
            <a:avLst/>
          </a:prstGeom>
          <a:ln w="19050">
            <a:solidFill>
              <a:schemeClr val="accent2">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F455217-9B33-6229-343F-62412A0660A7}"/>
              </a:ext>
            </a:extLst>
          </p:cNvPr>
          <p:cNvSpPr txBox="1"/>
          <p:nvPr/>
        </p:nvSpPr>
        <p:spPr>
          <a:xfrm>
            <a:off x="2615037" y="1571036"/>
            <a:ext cx="1971953" cy="400110"/>
          </a:xfrm>
          <a:prstGeom prst="rect">
            <a:avLst/>
          </a:prstGeom>
          <a:noFill/>
        </p:spPr>
        <p:txBody>
          <a:bodyPr wrap="square" rtlCol="0">
            <a:spAutoFit/>
          </a:bodyPr>
          <a:lstStyle/>
          <a:p>
            <a:r>
              <a:rPr lang="en-US" sz="2000" b="1" dirty="0"/>
              <a:t>36 Years of Cardiac Certainty</a:t>
            </a:r>
          </a:p>
        </p:txBody>
      </p:sp>
      <p:cxnSp>
        <p:nvCxnSpPr>
          <p:cNvPr id="11" name="Straight Connector 10">
            <a:extLst>
              <a:ext uri="{FF2B5EF4-FFF2-40B4-BE49-F238E27FC236}">
                <a16:creationId xmlns:a16="http://schemas.microsoft.com/office/drawing/2014/main" id="{8C283148-11F3-F2E6-E561-27037C6779CD}"/>
              </a:ext>
            </a:extLst>
          </p:cNvPr>
          <p:cNvCxnSpPr>
            <a:cxnSpLocks/>
          </p:cNvCxnSpPr>
          <p:nvPr/>
        </p:nvCxnSpPr>
        <p:spPr>
          <a:xfrm>
            <a:off x="7839856" y="2086132"/>
            <a:ext cx="4065533" cy="0"/>
          </a:xfrm>
          <a:prstGeom prst="line">
            <a:avLst/>
          </a:prstGeom>
          <a:ln w="19050">
            <a:solidFill>
              <a:schemeClr val="accent2">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90B4250-0733-8C53-60F9-3FC048309811}"/>
              </a:ext>
            </a:extLst>
          </p:cNvPr>
          <p:cNvSpPr txBox="1"/>
          <p:nvPr/>
        </p:nvSpPr>
        <p:spPr>
          <a:xfrm>
            <a:off x="9182963" y="1683523"/>
            <a:ext cx="1806286" cy="400110"/>
          </a:xfrm>
          <a:prstGeom prst="rect">
            <a:avLst/>
          </a:prstGeom>
          <a:noFill/>
        </p:spPr>
        <p:txBody>
          <a:bodyPr wrap="square" rtlCol="0">
            <a:spAutoFit/>
          </a:bodyPr>
          <a:lstStyle/>
          <a:p>
            <a:r>
              <a:rPr lang="en-US" sz="2000" b="1" dirty="0"/>
              <a:t>18 Years of re-evaluation</a:t>
            </a:r>
          </a:p>
        </p:txBody>
      </p:sp>
      <p:sp>
        <p:nvSpPr>
          <p:cNvPr id="13" name="TextBox 12">
            <a:extLst>
              <a:ext uri="{FF2B5EF4-FFF2-40B4-BE49-F238E27FC236}">
                <a16:creationId xmlns:a16="http://schemas.microsoft.com/office/drawing/2014/main" id="{338BB015-E930-41EB-3F5D-19462CADD997}"/>
              </a:ext>
            </a:extLst>
          </p:cNvPr>
          <p:cNvSpPr txBox="1"/>
          <p:nvPr/>
        </p:nvSpPr>
        <p:spPr>
          <a:xfrm>
            <a:off x="11290092" y="4467070"/>
            <a:ext cx="824459" cy="400110"/>
          </a:xfrm>
          <a:prstGeom prst="rect">
            <a:avLst/>
          </a:prstGeom>
          <a:noFill/>
        </p:spPr>
        <p:txBody>
          <a:bodyPr wrap="square" rtlCol="0">
            <a:spAutoFit/>
          </a:bodyPr>
          <a:lstStyle/>
          <a:p>
            <a:r>
              <a:rPr lang="en-US" sz="2000" b="1" dirty="0"/>
              <a:t>2025</a:t>
            </a:r>
          </a:p>
        </p:txBody>
      </p:sp>
      <p:sp>
        <p:nvSpPr>
          <p:cNvPr id="18" name="Freeform 17">
            <a:extLst>
              <a:ext uri="{FF2B5EF4-FFF2-40B4-BE49-F238E27FC236}">
                <a16:creationId xmlns:a16="http://schemas.microsoft.com/office/drawing/2014/main" id="{98F83AD4-0E68-1AA4-FBBA-C3C0ADF87F0F}"/>
              </a:ext>
            </a:extLst>
          </p:cNvPr>
          <p:cNvSpPr/>
          <p:nvPr/>
        </p:nvSpPr>
        <p:spPr>
          <a:xfrm>
            <a:off x="5771212" y="867799"/>
            <a:ext cx="2068643" cy="1929694"/>
          </a:xfrm>
          <a:custGeom>
            <a:avLst/>
            <a:gdLst>
              <a:gd name="csX0" fmla="*/ 0 w 1828800"/>
              <a:gd name="csY0" fmla="*/ 1200844 h 1929694"/>
              <a:gd name="csX1" fmla="*/ 89941 w 1828800"/>
              <a:gd name="csY1" fmla="*/ 481316 h 1929694"/>
              <a:gd name="csX2" fmla="*/ 239843 w 1828800"/>
              <a:gd name="csY2" fmla="*/ 1635558 h 1929694"/>
              <a:gd name="csX3" fmla="*/ 419725 w 1828800"/>
              <a:gd name="csY3" fmla="*/ 826090 h 1929694"/>
              <a:gd name="csX4" fmla="*/ 539646 w 1828800"/>
              <a:gd name="csY4" fmla="*/ 1560608 h 1929694"/>
              <a:gd name="csX5" fmla="*/ 749508 w 1828800"/>
              <a:gd name="csY5" fmla="*/ 1631 h 1929694"/>
              <a:gd name="csX6" fmla="*/ 1199213 w 1828800"/>
              <a:gd name="csY6" fmla="*/ 1905381 h 1929694"/>
              <a:gd name="csX7" fmla="*/ 1244184 w 1828800"/>
              <a:gd name="csY7" fmla="*/ 1125893 h 1929694"/>
              <a:gd name="csX8" fmla="*/ 1469036 w 1828800"/>
              <a:gd name="csY8" fmla="*/ 1845421 h 1929694"/>
              <a:gd name="csX9" fmla="*/ 1588957 w 1828800"/>
              <a:gd name="csY9" fmla="*/ 1200844 h 1929694"/>
              <a:gd name="csX10" fmla="*/ 1588957 w 1828800"/>
              <a:gd name="csY10" fmla="*/ 1200844 h 1929694"/>
              <a:gd name="csX11" fmla="*/ 1828800 w 1828800"/>
              <a:gd name="csY11" fmla="*/ 1185853 h 19296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828800" h="1929694">
                <a:moveTo>
                  <a:pt x="0" y="1200844"/>
                </a:moveTo>
                <a:cubicBezTo>
                  <a:pt x="24983" y="804854"/>
                  <a:pt x="49967" y="408864"/>
                  <a:pt x="89941" y="481316"/>
                </a:cubicBezTo>
                <a:cubicBezTo>
                  <a:pt x="129915" y="553768"/>
                  <a:pt x="184879" y="1578096"/>
                  <a:pt x="239843" y="1635558"/>
                </a:cubicBezTo>
                <a:cubicBezTo>
                  <a:pt x="294807" y="1693020"/>
                  <a:pt x="369758" y="838582"/>
                  <a:pt x="419725" y="826090"/>
                </a:cubicBezTo>
                <a:cubicBezTo>
                  <a:pt x="469692" y="813598"/>
                  <a:pt x="484682" y="1698018"/>
                  <a:pt x="539646" y="1560608"/>
                </a:cubicBezTo>
                <a:cubicBezTo>
                  <a:pt x="594610" y="1423198"/>
                  <a:pt x="639580" y="-55831"/>
                  <a:pt x="749508" y="1631"/>
                </a:cubicBezTo>
                <a:cubicBezTo>
                  <a:pt x="859436" y="59093"/>
                  <a:pt x="1116767" y="1718004"/>
                  <a:pt x="1199213" y="1905381"/>
                </a:cubicBezTo>
                <a:cubicBezTo>
                  <a:pt x="1281659" y="2092758"/>
                  <a:pt x="1199214" y="1135886"/>
                  <a:pt x="1244184" y="1125893"/>
                </a:cubicBezTo>
                <a:cubicBezTo>
                  <a:pt x="1289154" y="1115900"/>
                  <a:pt x="1411574" y="1832929"/>
                  <a:pt x="1469036" y="1845421"/>
                </a:cubicBezTo>
                <a:cubicBezTo>
                  <a:pt x="1526498" y="1857913"/>
                  <a:pt x="1588957" y="1200844"/>
                  <a:pt x="1588957" y="1200844"/>
                </a:cubicBezTo>
                <a:lnTo>
                  <a:pt x="1588957" y="1200844"/>
                </a:lnTo>
                <a:lnTo>
                  <a:pt x="1828800" y="1185853"/>
                </a:lnTo>
              </a:path>
            </a:pathLst>
          </a:custGeom>
          <a:noFill/>
          <a:ln>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CEF155A-E3E5-1F94-1B28-31EE8B6E756C}"/>
              </a:ext>
            </a:extLst>
          </p:cNvPr>
          <p:cNvSpPr txBox="1"/>
          <p:nvPr/>
        </p:nvSpPr>
        <p:spPr>
          <a:xfrm>
            <a:off x="5681272" y="103670"/>
            <a:ext cx="1971953" cy="707886"/>
          </a:xfrm>
          <a:prstGeom prst="rect">
            <a:avLst/>
          </a:prstGeom>
          <a:noFill/>
        </p:spPr>
        <p:txBody>
          <a:bodyPr wrap="square" rtlCol="0">
            <a:spAutoFit/>
          </a:bodyPr>
          <a:lstStyle/>
          <a:p>
            <a:r>
              <a:rPr lang="en-US" sz="2000" b="1" dirty="0"/>
              <a:t>Uncertainty: stop teaching wrong stuff!</a:t>
            </a:r>
          </a:p>
        </p:txBody>
      </p:sp>
    </p:spTree>
    <p:extLst>
      <p:ext uri="{BB962C8B-B14F-4D97-AF65-F5344CB8AC3E}">
        <p14:creationId xmlns:p14="http://schemas.microsoft.com/office/powerpoint/2010/main" val="2207201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C877AB-DBBA-11FC-4707-36F948304EE6}"/>
              </a:ext>
            </a:extLst>
          </p:cNvPr>
          <p:cNvSpPr>
            <a:spLocks noGrp="1"/>
          </p:cNvSpPr>
          <p:nvPr>
            <p:ph idx="1"/>
          </p:nvPr>
        </p:nvSpPr>
        <p:spPr>
          <a:xfrm>
            <a:off x="1094866" y="519990"/>
            <a:ext cx="10333074" cy="5608961"/>
          </a:xfrm>
        </p:spPr>
        <p:txBody>
          <a:bodyPr>
            <a:noAutofit/>
          </a:bodyPr>
          <a:lstStyle/>
          <a:p>
            <a:r>
              <a:rPr lang="en-GB" sz="9000" b="0" dirty="0"/>
              <a:t>Mr. and Mrs. Dursley of number four, Privet Drive, were proud to say that they were perfectly normal, thank you very much.</a:t>
            </a:r>
            <a:endParaRPr lang="en-US" sz="9000" dirty="0"/>
          </a:p>
        </p:txBody>
      </p:sp>
    </p:spTree>
    <p:extLst>
      <p:ext uri="{BB962C8B-B14F-4D97-AF65-F5344CB8AC3E}">
        <p14:creationId xmlns:p14="http://schemas.microsoft.com/office/powerpoint/2010/main" val="29762994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0C73F-A4A6-8A4F-E26A-EA27D6387085}"/>
              </a:ext>
            </a:extLst>
          </p:cNvPr>
          <p:cNvSpPr>
            <a:spLocks noGrp="1"/>
          </p:cNvSpPr>
          <p:nvPr>
            <p:ph type="title"/>
          </p:nvPr>
        </p:nvSpPr>
        <p:spPr/>
        <p:txBody>
          <a:bodyPr/>
          <a:lstStyle/>
          <a:p>
            <a:r>
              <a:rPr lang="en-US" dirty="0"/>
              <a:t>The solution: Learn from big cohorts, like NSA &amp; NSF</a:t>
            </a:r>
          </a:p>
        </p:txBody>
      </p:sp>
      <p:sp>
        <p:nvSpPr>
          <p:cNvPr id="3" name="Content Placeholder 2">
            <a:extLst>
              <a:ext uri="{FF2B5EF4-FFF2-40B4-BE49-F238E27FC236}">
                <a16:creationId xmlns:a16="http://schemas.microsoft.com/office/drawing/2014/main" id="{08FE635C-F46B-A350-75FF-0984B29CD650}"/>
              </a:ext>
            </a:extLst>
          </p:cNvPr>
          <p:cNvSpPr>
            <a:spLocks noGrp="1"/>
          </p:cNvSpPr>
          <p:nvPr>
            <p:ph idx="1"/>
          </p:nvPr>
        </p:nvSpPr>
        <p:spPr>
          <a:xfrm>
            <a:off x="1020725" y="1718595"/>
            <a:ext cx="10333074" cy="3827722"/>
          </a:xfrm>
        </p:spPr>
        <p:txBody>
          <a:bodyPr>
            <a:normAutofit/>
          </a:bodyPr>
          <a:lstStyle/>
          <a:p>
            <a:pPr marL="457200" indent="-457200">
              <a:buFont typeface="Arial" panose="020B0604020202020204" pitchFamily="34" charset="0"/>
              <a:buChar char="•"/>
            </a:pPr>
            <a:r>
              <a:rPr lang="en-US" dirty="0"/>
              <a:t>Redefine Noonan Syndrome:it’s not cardiology</a:t>
            </a:r>
          </a:p>
          <a:p>
            <a:pPr marL="457200" indent="-457200">
              <a:buFont typeface="Arial" panose="020B0604020202020204" pitchFamily="34" charset="0"/>
              <a:buChar char="•"/>
            </a:pPr>
            <a:r>
              <a:rPr lang="en-US" dirty="0"/>
              <a:t>Relish and advertise its </a:t>
            </a:r>
            <a:r>
              <a:rPr lang="en-US" i="1" dirty="0"/>
              <a:t>variability</a:t>
            </a:r>
          </a:p>
          <a:p>
            <a:pPr marL="457200" indent="-457200">
              <a:buFont typeface="Arial" panose="020B0604020202020204" pitchFamily="34" charset="0"/>
              <a:buChar char="•"/>
            </a:pPr>
            <a:r>
              <a:rPr lang="en-US" dirty="0"/>
              <a:t>Identification in babies: feeding difficulties, murmurs, facial features, cryptorchidism</a:t>
            </a:r>
          </a:p>
          <a:p>
            <a:pPr marL="457200" indent="-457200">
              <a:buFont typeface="Arial" panose="020B0604020202020204" pitchFamily="34" charset="0"/>
              <a:buChar char="•"/>
            </a:pPr>
            <a:r>
              <a:rPr lang="en-US" dirty="0"/>
              <a:t>Multiple Specialty Involvement – More Generalists collaborating with specialist research</a:t>
            </a:r>
          </a:p>
        </p:txBody>
      </p:sp>
    </p:spTree>
    <p:extLst>
      <p:ext uri="{BB962C8B-B14F-4D97-AF65-F5344CB8AC3E}">
        <p14:creationId xmlns:p14="http://schemas.microsoft.com/office/powerpoint/2010/main" val="31020249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175BF-B2AF-E996-B791-14387910AE94}"/>
              </a:ext>
            </a:extLst>
          </p:cNvPr>
          <p:cNvSpPr>
            <a:spLocks noGrp="1"/>
          </p:cNvSpPr>
          <p:nvPr>
            <p:ph type="title"/>
          </p:nvPr>
        </p:nvSpPr>
        <p:spPr/>
        <p:txBody>
          <a:bodyPr/>
          <a:lstStyle/>
          <a:p>
            <a:r>
              <a:rPr lang="en-US" dirty="0"/>
              <a:t>What am I doing?</a:t>
            </a:r>
          </a:p>
        </p:txBody>
      </p:sp>
      <p:pic>
        <p:nvPicPr>
          <p:cNvPr id="4" name="Picture 3">
            <a:extLst>
              <a:ext uri="{FF2B5EF4-FFF2-40B4-BE49-F238E27FC236}">
                <a16:creationId xmlns:a16="http://schemas.microsoft.com/office/drawing/2014/main" id="{CAB7B370-532F-E6B3-988D-C93E7ADB2E22}"/>
              </a:ext>
            </a:extLst>
          </p:cNvPr>
          <p:cNvPicPr>
            <a:picLocks noChangeAspect="1"/>
          </p:cNvPicPr>
          <p:nvPr/>
        </p:nvPicPr>
        <p:blipFill>
          <a:blip r:embed="rId2"/>
          <a:stretch>
            <a:fillRect/>
          </a:stretch>
        </p:blipFill>
        <p:spPr>
          <a:xfrm>
            <a:off x="7310432" y="787174"/>
            <a:ext cx="4225890" cy="5283652"/>
          </a:xfrm>
          <a:prstGeom prst="rect">
            <a:avLst/>
          </a:prstGeom>
        </p:spPr>
      </p:pic>
      <p:pic>
        <p:nvPicPr>
          <p:cNvPr id="6" name="Picture 5">
            <a:extLst>
              <a:ext uri="{FF2B5EF4-FFF2-40B4-BE49-F238E27FC236}">
                <a16:creationId xmlns:a16="http://schemas.microsoft.com/office/drawing/2014/main" id="{A4E51A80-9377-BD52-1B05-E151D91A1E3D}"/>
              </a:ext>
            </a:extLst>
          </p:cNvPr>
          <p:cNvPicPr>
            <a:picLocks noChangeAspect="1"/>
          </p:cNvPicPr>
          <p:nvPr/>
        </p:nvPicPr>
        <p:blipFill>
          <a:blip r:embed="rId3"/>
          <a:stretch>
            <a:fillRect/>
          </a:stretch>
        </p:blipFill>
        <p:spPr>
          <a:xfrm>
            <a:off x="2179321" y="1893063"/>
            <a:ext cx="3209053" cy="4257040"/>
          </a:xfrm>
          <a:prstGeom prst="rect">
            <a:avLst/>
          </a:prstGeom>
        </p:spPr>
      </p:pic>
      <p:pic>
        <p:nvPicPr>
          <p:cNvPr id="8" name="Picture 7">
            <a:extLst>
              <a:ext uri="{FF2B5EF4-FFF2-40B4-BE49-F238E27FC236}">
                <a16:creationId xmlns:a16="http://schemas.microsoft.com/office/drawing/2014/main" id="{A3A838D1-89D8-362F-7143-E9F90A3B1DCD}"/>
              </a:ext>
            </a:extLst>
          </p:cNvPr>
          <p:cNvPicPr>
            <a:picLocks noChangeAspect="1"/>
          </p:cNvPicPr>
          <p:nvPr/>
        </p:nvPicPr>
        <p:blipFill>
          <a:blip r:embed="rId4"/>
          <a:srcRect r="8884"/>
          <a:stretch>
            <a:fillRect/>
          </a:stretch>
        </p:blipFill>
        <p:spPr>
          <a:xfrm>
            <a:off x="863265" y="5110712"/>
            <a:ext cx="6447167" cy="966561"/>
          </a:xfrm>
          <a:prstGeom prst="rect">
            <a:avLst/>
          </a:prstGeom>
        </p:spPr>
      </p:pic>
    </p:spTree>
    <p:extLst>
      <p:ext uri="{BB962C8B-B14F-4D97-AF65-F5344CB8AC3E}">
        <p14:creationId xmlns:p14="http://schemas.microsoft.com/office/powerpoint/2010/main" val="41473473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5CA15-A6F9-E03A-808A-110CAD1F37A6}"/>
              </a:ext>
            </a:extLst>
          </p:cNvPr>
          <p:cNvSpPr>
            <a:spLocks noGrp="1"/>
          </p:cNvSpPr>
          <p:nvPr>
            <p:ph type="title"/>
          </p:nvPr>
        </p:nvSpPr>
        <p:spPr/>
        <p:txBody>
          <a:bodyPr/>
          <a:lstStyle/>
          <a:p>
            <a:r>
              <a:rPr lang="en-US" dirty="0"/>
              <a:t>What can you do?</a:t>
            </a:r>
          </a:p>
        </p:txBody>
      </p:sp>
      <p:pic>
        <p:nvPicPr>
          <p:cNvPr id="5" name="Picture 4">
            <a:extLst>
              <a:ext uri="{FF2B5EF4-FFF2-40B4-BE49-F238E27FC236}">
                <a16:creationId xmlns:a16="http://schemas.microsoft.com/office/drawing/2014/main" id="{1D0CD94E-53D3-F483-00DA-38EA223F448E}"/>
              </a:ext>
            </a:extLst>
          </p:cNvPr>
          <p:cNvPicPr>
            <a:picLocks noChangeAspect="1"/>
          </p:cNvPicPr>
          <p:nvPr/>
        </p:nvPicPr>
        <p:blipFill>
          <a:blip r:embed="rId2"/>
          <a:stretch>
            <a:fillRect/>
          </a:stretch>
        </p:blipFill>
        <p:spPr>
          <a:xfrm>
            <a:off x="6407232" y="803993"/>
            <a:ext cx="4316186" cy="4316186"/>
          </a:xfrm>
          <a:prstGeom prst="rect">
            <a:avLst/>
          </a:prstGeom>
        </p:spPr>
      </p:pic>
      <p:sp>
        <p:nvSpPr>
          <p:cNvPr id="3" name="TextBox 2">
            <a:extLst>
              <a:ext uri="{FF2B5EF4-FFF2-40B4-BE49-F238E27FC236}">
                <a16:creationId xmlns:a16="http://schemas.microsoft.com/office/drawing/2014/main" id="{3DF7A562-7395-34F2-B9F7-8A38155D92EB}"/>
              </a:ext>
            </a:extLst>
          </p:cNvPr>
          <p:cNvSpPr txBox="1"/>
          <p:nvPr/>
        </p:nvSpPr>
        <p:spPr>
          <a:xfrm>
            <a:off x="2600958" y="5468794"/>
            <a:ext cx="7172605" cy="830997"/>
          </a:xfrm>
          <a:prstGeom prst="rect">
            <a:avLst/>
          </a:prstGeom>
          <a:noFill/>
        </p:spPr>
        <p:txBody>
          <a:bodyPr wrap="none" rtlCol="0">
            <a:spAutoFit/>
          </a:bodyPr>
          <a:lstStyle/>
          <a:p>
            <a:r>
              <a:rPr lang="en-US" sz="4800" dirty="0"/>
              <a:t>https://</a:t>
            </a:r>
            <a:r>
              <a:rPr lang="en-US" sz="4800" dirty="0" err="1"/>
              <a:t>www.surveymonkey.com</a:t>
            </a:r>
            <a:r>
              <a:rPr lang="en-US" sz="4800" dirty="0"/>
              <a:t>/r/</a:t>
            </a:r>
            <a:r>
              <a:rPr lang="en-US" sz="4800" dirty="0" err="1"/>
              <a:t>NoonanUSAUK</a:t>
            </a:r>
            <a:endParaRPr lang="en-US" sz="4800" dirty="0"/>
          </a:p>
        </p:txBody>
      </p:sp>
    </p:spTree>
    <p:extLst>
      <p:ext uri="{BB962C8B-B14F-4D97-AF65-F5344CB8AC3E}">
        <p14:creationId xmlns:p14="http://schemas.microsoft.com/office/powerpoint/2010/main" val="2244179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13" name="Rectangle 12">
            <a:extLst>
              <a:ext uri="{FF2B5EF4-FFF2-40B4-BE49-F238E27FC236}">
                <a16:creationId xmlns:a16="http://schemas.microsoft.com/office/drawing/2014/main" id="{7FB5426F-482B-4074-A203-9F2C2BEB0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A4838577-CF09-9AC4-F448-475C444B12A6}"/>
              </a:ext>
            </a:extLst>
          </p:cNvPr>
          <p:cNvPicPr>
            <a:picLocks noGrp="1" noChangeAspect="1"/>
          </p:cNvPicPr>
          <p:nvPr>
            <p:ph idx="1"/>
          </p:nvPr>
        </p:nvPicPr>
        <p:blipFill>
          <a:blip r:embed="rId2"/>
          <a:srcRect t="7867" r="1" b="15721"/>
          <a:stretch>
            <a:fillRect/>
          </a:stretch>
        </p:blipFill>
        <p:spPr>
          <a:xfrm>
            <a:off x="4442492" y="393121"/>
            <a:ext cx="7281673" cy="5884760"/>
          </a:xfrm>
          <a:custGeom>
            <a:avLst/>
            <a:gdLst/>
            <a:ahLst/>
            <a:cxnLst/>
            <a:rect l="l" t="t" r="r" b="b"/>
            <a:pathLst>
              <a:path w="7441204" h="6013687">
                <a:moveTo>
                  <a:pt x="521773" y="33"/>
                </a:moveTo>
                <a:cubicBezTo>
                  <a:pt x="691085" y="398"/>
                  <a:pt x="903236" y="3814"/>
                  <a:pt x="1092688" y="8577"/>
                </a:cubicBezTo>
                <a:lnTo>
                  <a:pt x="6484220" y="37240"/>
                </a:lnTo>
                <a:lnTo>
                  <a:pt x="7441204" y="64264"/>
                </a:lnTo>
                <a:lnTo>
                  <a:pt x="7441204" y="5983295"/>
                </a:lnTo>
                <a:lnTo>
                  <a:pt x="7288194" y="5982896"/>
                </a:lnTo>
                <a:cubicBezTo>
                  <a:pt x="5457820" y="5980096"/>
                  <a:pt x="2920476" y="6013687"/>
                  <a:pt x="1210410" y="6013687"/>
                </a:cubicBezTo>
                <a:cubicBezTo>
                  <a:pt x="725939" y="5985023"/>
                  <a:pt x="379887" y="6013688"/>
                  <a:pt x="47679" y="5985023"/>
                </a:cubicBezTo>
                <a:cubicBezTo>
                  <a:pt x="-53829" y="4045425"/>
                  <a:pt x="24608" y="1346230"/>
                  <a:pt x="116889" y="123233"/>
                </a:cubicBezTo>
                <a:cubicBezTo>
                  <a:pt x="124824" y="-27018"/>
                  <a:pt x="118248" y="22145"/>
                  <a:pt x="277431" y="3036"/>
                </a:cubicBezTo>
                <a:cubicBezTo>
                  <a:pt x="334020" y="692"/>
                  <a:pt x="420186" y="-187"/>
                  <a:pt x="521773" y="33"/>
                </a:cubicBezTo>
                <a:close/>
              </a:path>
            </a:pathLst>
          </a:custGeom>
        </p:spPr>
      </p:pic>
      <p:sp>
        <p:nvSpPr>
          <p:cNvPr id="15" name="Freeform: Shape 14">
            <a:extLst>
              <a:ext uri="{FF2B5EF4-FFF2-40B4-BE49-F238E27FC236}">
                <a16:creationId xmlns:a16="http://schemas.microsoft.com/office/drawing/2014/main" id="{F778232E-C75B-4B3C-9201-81C077571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47470" y="403281"/>
            <a:ext cx="7281672" cy="5884759"/>
          </a:xfrm>
          <a:custGeom>
            <a:avLst/>
            <a:gdLst>
              <a:gd name="connsiteX0" fmla="*/ 7142118 w 7680682"/>
              <a:gd name="connsiteY0" fmla="*/ 6405352 h 6405386"/>
              <a:gd name="connsiteX1" fmla="*/ 6552830 w 7680682"/>
              <a:gd name="connsiteY1" fmla="*/ 6396252 h 6405386"/>
              <a:gd name="connsiteX2" fmla="*/ 987782 w 7680682"/>
              <a:gd name="connsiteY2" fmla="*/ 6365722 h 6405386"/>
              <a:gd name="connsiteX3" fmla="*/ 0 w 7680682"/>
              <a:gd name="connsiteY3" fmla="*/ 6336938 h 6405386"/>
              <a:gd name="connsiteX4" fmla="*/ 0 w 7680682"/>
              <a:gd name="connsiteY4" fmla="*/ 32372 h 6405386"/>
              <a:gd name="connsiteX5" fmla="*/ 157934 w 7680682"/>
              <a:gd name="connsiteY5" fmla="*/ 32797 h 6405386"/>
              <a:gd name="connsiteX6" fmla="*/ 6431319 w 7680682"/>
              <a:gd name="connsiteY6" fmla="*/ 0 h 6405386"/>
              <a:gd name="connsiteX7" fmla="*/ 7631470 w 7680682"/>
              <a:gd name="connsiteY7" fmla="*/ 30531 h 6405386"/>
              <a:gd name="connsiteX8" fmla="*/ 7560032 w 7680682"/>
              <a:gd name="connsiteY8" fmla="*/ 6274128 h 6405386"/>
              <a:gd name="connsiteX9" fmla="*/ 7394324 w 7680682"/>
              <a:gd name="connsiteY9" fmla="*/ 6402154 h 6405386"/>
              <a:gd name="connsiteX10" fmla="*/ 7142118 w 7680682"/>
              <a:gd name="connsiteY10" fmla="*/ 6405352 h 640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0682" h="6405386">
                <a:moveTo>
                  <a:pt x="7142118" y="6405352"/>
                </a:moveTo>
                <a:cubicBezTo>
                  <a:pt x="6967357" y="6404963"/>
                  <a:pt x="6748379" y="6401325"/>
                  <a:pt x="6552830" y="6396252"/>
                </a:cubicBezTo>
                <a:lnTo>
                  <a:pt x="987782" y="6365722"/>
                </a:lnTo>
                <a:lnTo>
                  <a:pt x="0" y="6336938"/>
                </a:lnTo>
                <a:lnTo>
                  <a:pt x="0" y="32372"/>
                </a:lnTo>
                <a:lnTo>
                  <a:pt x="157934" y="32797"/>
                </a:lnTo>
                <a:cubicBezTo>
                  <a:pt x="2047215" y="35779"/>
                  <a:pt x="4666218" y="0"/>
                  <a:pt x="6431319" y="0"/>
                </a:cubicBezTo>
                <a:cubicBezTo>
                  <a:pt x="6931382" y="30531"/>
                  <a:pt x="7288570" y="-1"/>
                  <a:pt x="7631470" y="30531"/>
                </a:cubicBezTo>
                <a:cubicBezTo>
                  <a:pt x="7736245" y="2096465"/>
                  <a:pt x="7655283" y="4971471"/>
                  <a:pt x="7560032" y="6274128"/>
                </a:cubicBezTo>
                <a:cubicBezTo>
                  <a:pt x="7551842" y="6434165"/>
                  <a:pt x="7558630" y="6381800"/>
                  <a:pt x="7394324" y="6402154"/>
                </a:cubicBezTo>
                <a:cubicBezTo>
                  <a:pt x="7335914" y="6404650"/>
                  <a:pt x="7246975" y="6405586"/>
                  <a:pt x="7142118" y="6405352"/>
                </a:cubicBez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631CD342-6DAC-49CD-BD8C-EC611F346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7363" y="1029432"/>
            <a:ext cx="4639490" cy="3819791"/>
          </a:xfrm>
          <a:custGeom>
            <a:avLst/>
            <a:gdLst>
              <a:gd name="connsiteX0" fmla="*/ 3063362 w 5358686"/>
              <a:gd name="connsiteY0" fmla="*/ 3429562 h 3905917"/>
              <a:gd name="connsiteX1" fmla="*/ 4752173 w 5358686"/>
              <a:gd name="connsiteY1" fmla="*/ 3086315 h 3905917"/>
              <a:gd name="connsiteX2" fmla="*/ 5358470 w 5358686"/>
              <a:gd name="connsiteY2" fmla="*/ 1525101 h 3905917"/>
              <a:gd name="connsiteX3" fmla="*/ 4960932 w 5358686"/>
              <a:gd name="connsiteY3" fmla="*/ 466701 h 3905917"/>
              <a:gd name="connsiteX4" fmla="*/ 932230 w 5358686"/>
              <a:gd name="connsiteY4" fmla="*/ 19557 h 3905917"/>
              <a:gd name="connsiteX5" fmla="*/ 62745 w 5358686"/>
              <a:gd name="connsiteY5" fmla="*/ 783491 h 3905917"/>
              <a:gd name="connsiteX6" fmla="*/ 230579 w 5358686"/>
              <a:gd name="connsiteY6" fmla="*/ 2939564 h 3905917"/>
              <a:gd name="connsiteX7" fmla="*/ 2493030 w 5358686"/>
              <a:gd name="connsiteY7" fmla="*/ 3459876 h 3905917"/>
              <a:gd name="connsiteX8" fmla="*/ 2539191 w 5358686"/>
              <a:gd name="connsiteY8" fmla="*/ 3905918 h 3905917"/>
              <a:gd name="connsiteX9" fmla="*/ 3063362 w 5358686"/>
              <a:gd name="connsiteY9" fmla="*/ 3429562 h 3905917"/>
              <a:gd name="connsiteX0" fmla="*/ 3495230 w 5358668"/>
              <a:gd name="connsiteY0" fmla="*/ 3367114 h 3905918"/>
              <a:gd name="connsiteX1" fmla="*/ 4752173 w 5358668"/>
              <a:gd name="connsiteY1" fmla="*/ 3086315 h 3905918"/>
              <a:gd name="connsiteX2" fmla="*/ 5358470 w 5358668"/>
              <a:gd name="connsiteY2" fmla="*/ 1525101 h 3905918"/>
              <a:gd name="connsiteX3" fmla="*/ 4960932 w 5358668"/>
              <a:gd name="connsiteY3" fmla="*/ 466701 h 3905918"/>
              <a:gd name="connsiteX4" fmla="*/ 932230 w 5358668"/>
              <a:gd name="connsiteY4" fmla="*/ 19557 h 3905918"/>
              <a:gd name="connsiteX5" fmla="*/ 62745 w 5358668"/>
              <a:gd name="connsiteY5" fmla="*/ 783491 h 3905918"/>
              <a:gd name="connsiteX6" fmla="*/ 230579 w 5358668"/>
              <a:gd name="connsiteY6" fmla="*/ 2939564 h 3905918"/>
              <a:gd name="connsiteX7" fmla="*/ 2493030 w 5358668"/>
              <a:gd name="connsiteY7" fmla="*/ 3459876 h 3905918"/>
              <a:gd name="connsiteX8" fmla="*/ 2539191 w 5358668"/>
              <a:gd name="connsiteY8" fmla="*/ 3905918 h 3905918"/>
              <a:gd name="connsiteX9" fmla="*/ 3495230 w 5358668"/>
              <a:gd name="connsiteY9" fmla="*/ 3367114 h 3905918"/>
              <a:gd name="connsiteX0" fmla="*/ 3573176 w 5436614"/>
              <a:gd name="connsiteY0" fmla="*/ 3367114 h 3905918"/>
              <a:gd name="connsiteX1" fmla="*/ 4830119 w 5436614"/>
              <a:gd name="connsiteY1" fmla="*/ 3086315 h 3905918"/>
              <a:gd name="connsiteX2" fmla="*/ 5436416 w 5436614"/>
              <a:gd name="connsiteY2" fmla="*/ 1525101 h 3905918"/>
              <a:gd name="connsiteX3" fmla="*/ 5038878 w 5436614"/>
              <a:gd name="connsiteY3" fmla="*/ 466701 h 3905918"/>
              <a:gd name="connsiteX4" fmla="*/ 1010176 w 5436614"/>
              <a:gd name="connsiteY4" fmla="*/ 19557 h 3905918"/>
              <a:gd name="connsiteX5" fmla="*/ 140691 w 5436614"/>
              <a:gd name="connsiteY5" fmla="*/ 783491 h 3905918"/>
              <a:gd name="connsiteX6" fmla="*/ 308525 w 5436614"/>
              <a:gd name="connsiteY6" fmla="*/ 2939564 h 3905918"/>
              <a:gd name="connsiteX7" fmla="*/ 3039861 w 5436614"/>
              <a:gd name="connsiteY7" fmla="*/ 3409918 h 3905918"/>
              <a:gd name="connsiteX8" fmla="*/ 2617137 w 5436614"/>
              <a:gd name="connsiteY8" fmla="*/ 3905918 h 3905918"/>
              <a:gd name="connsiteX9" fmla="*/ 3573176 w 5436614"/>
              <a:gd name="connsiteY9" fmla="*/ 3367114 h 3905918"/>
              <a:gd name="connsiteX0" fmla="*/ 3573176 w 5436614"/>
              <a:gd name="connsiteY0" fmla="*/ 3367114 h 3843470"/>
              <a:gd name="connsiteX1" fmla="*/ 4830119 w 5436614"/>
              <a:gd name="connsiteY1" fmla="*/ 3086315 h 3843470"/>
              <a:gd name="connsiteX2" fmla="*/ 5436416 w 5436614"/>
              <a:gd name="connsiteY2" fmla="*/ 1525101 h 3843470"/>
              <a:gd name="connsiteX3" fmla="*/ 5038878 w 5436614"/>
              <a:gd name="connsiteY3" fmla="*/ 466701 h 3843470"/>
              <a:gd name="connsiteX4" fmla="*/ 1010176 w 5436614"/>
              <a:gd name="connsiteY4" fmla="*/ 19557 h 3843470"/>
              <a:gd name="connsiteX5" fmla="*/ 140691 w 5436614"/>
              <a:gd name="connsiteY5" fmla="*/ 783491 h 3843470"/>
              <a:gd name="connsiteX6" fmla="*/ 308525 w 5436614"/>
              <a:gd name="connsiteY6" fmla="*/ 2939564 h 3843470"/>
              <a:gd name="connsiteX7" fmla="*/ 3039861 w 5436614"/>
              <a:gd name="connsiteY7" fmla="*/ 3409918 h 3843470"/>
              <a:gd name="connsiteX8" fmla="*/ 3123040 w 5436614"/>
              <a:gd name="connsiteY8" fmla="*/ 3843470 h 3843470"/>
              <a:gd name="connsiteX9" fmla="*/ 3573176 w 5436614"/>
              <a:gd name="connsiteY9" fmla="*/ 3367114 h 3843470"/>
              <a:gd name="connsiteX0" fmla="*/ 3733585 w 5436599"/>
              <a:gd name="connsiteY0" fmla="*/ 3417073 h 3843470"/>
              <a:gd name="connsiteX1" fmla="*/ 4830119 w 5436599"/>
              <a:gd name="connsiteY1" fmla="*/ 3086315 h 3843470"/>
              <a:gd name="connsiteX2" fmla="*/ 5436416 w 5436599"/>
              <a:gd name="connsiteY2" fmla="*/ 1525101 h 3843470"/>
              <a:gd name="connsiteX3" fmla="*/ 5038878 w 5436599"/>
              <a:gd name="connsiteY3" fmla="*/ 466701 h 3843470"/>
              <a:gd name="connsiteX4" fmla="*/ 1010176 w 5436599"/>
              <a:gd name="connsiteY4" fmla="*/ 19557 h 3843470"/>
              <a:gd name="connsiteX5" fmla="*/ 140691 w 5436599"/>
              <a:gd name="connsiteY5" fmla="*/ 783491 h 3843470"/>
              <a:gd name="connsiteX6" fmla="*/ 308525 w 5436599"/>
              <a:gd name="connsiteY6" fmla="*/ 2939564 h 3843470"/>
              <a:gd name="connsiteX7" fmla="*/ 3039861 w 5436599"/>
              <a:gd name="connsiteY7" fmla="*/ 3409918 h 3843470"/>
              <a:gd name="connsiteX8" fmla="*/ 3123040 w 5436599"/>
              <a:gd name="connsiteY8" fmla="*/ 3843470 h 3843470"/>
              <a:gd name="connsiteX9" fmla="*/ 3733585 w 5436599"/>
              <a:gd name="connsiteY9" fmla="*/ 3417073 h 3843470"/>
              <a:gd name="connsiteX0" fmla="*/ 3745572 w 5448586"/>
              <a:gd name="connsiteY0" fmla="*/ 3417073 h 3843470"/>
              <a:gd name="connsiteX1" fmla="*/ 4842106 w 5448586"/>
              <a:gd name="connsiteY1" fmla="*/ 3086315 h 3843470"/>
              <a:gd name="connsiteX2" fmla="*/ 5448403 w 5448586"/>
              <a:gd name="connsiteY2" fmla="*/ 1525101 h 3843470"/>
              <a:gd name="connsiteX3" fmla="*/ 5050865 w 5448586"/>
              <a:gd name="connsiteY3" fmla="*/ 466701 h 3843470"/>
              <a:gd name="connsiteX4" fmla="*/ 1022163 w 5448586"/>
              <a:gd name="connsiteY4" fmla="*/ 19557 h 3843470"/>
              <a:gd name="connsiteX5" fmla="*/ 152678 w 5448586"/>
              <a:gd name="connsiteY5" fmla="*/ 783491 h 3843470"/>
              <a:gd name="connsiteX6" fmla="*/ 320512 w 5448586"/>
              <a:gd name="connsiteY6" fmla="*/ 2939564 h 3843470"/>
              <a:gd name="connsiteX7" fmla="*/ 3236934 w 5448586"/>
              <a:gd name="connsiteY7" fmla="*/ 3422408 h 3843470"/>
              <a:gd name="connsiteX8" fmla="*/ 3135027 w 5448586"/>
              <a:gd name="connsiteY8" fmla="*/ 3843470 h 3843470"/>
              <a:gd name="connsiteX9" fmla="*/ 3745572 w 5448586"/>
              <a:gd name="connsiteY9" fmla="*/ 3417073 h 3843470"/>
              <a:gd name="connsiteX0" fmla="*/ 3745572 w 5448586"/>
              <a:gd name="connsiteY0" fmla="*/ 3417073 h 3793511"/>
              <a:gd name="connsiteX1" fmla="*/ 4842106 w 5448586"/>
              <a:gd name="connsiteY1" fmla="*/ 3086315 h 3793511"/>
              <a:gd name="connsiteX2" fmla="*/ 5448403 w 5448586"/>
              <a:gd name="connsiteY2" fmla="*/ 1525101 h 3793511"/>
              <a:gd name="connsiteX3" fmla="*/ 5050865 w 5448586"/>
              <a:gd name="connsiteY3" fmla="*/ 466701 h 3793511"/>
              <a:gd name="connsiteX4" fmla="*/ 1022163 w 5448586"/>
              <a:gd name="connsiteY4" fmla="*/ 19557 h 3793511"/>
              <a:gd name="connsiteX5" fmla="*/ 152678 w 5448586"/>
              <a:gd name="connsiteY5" fmla="*/ 783491 h 3793511"/>
              <a:gd name="connsiteX6" fmla="*/ 320512 w 5448586"/>
              <a:gd name="connsiteY6" fmla="*/ 2939564 h 3793511"/>
              <a:gd name="connsiteX7" fmla="*/ 3236934 w 5448586"/>
              <a:gd name="connsiteY7" fmla="*/ 3422408 h 3793511"/>
              <a:gd name="connsiteX8" fmla="*/ 3233739 w 5448586"/>
              <a:gd name="connsiteY8" fmla="*/ 3793511 h 3793511"/>
              <a:gd name="connsiteX9" fmla="*/ 3745572 w 5448586"/>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850484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850484 w 5451779"/>
              <a:gd name="connsiteY9" fmla="*/ 3417073 h 3688651"/>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51779" h="3663685">
                <a:moveTo>
                  <a:pt x="3850484" y="3417073"/>
                </a:moveTo>
                <a:cubicBezTo>
                  <a:pt x="4310029" y="3448903"/>
                  <a:pt x="4661186" y="3376665"/>
                  <a:pt x="4927311" y="3061336"/>
                </a:cubicBezTo>
                <a:cubicBezTo>
                  <a:pt x="5193436" y="2746007"/>
                  <a:pt x="5426837" y="1957540"/>
                  <a:pt x="5447234" y="1525101"/>
                </a:cubicBezTo>
                <a:cubicBezTo>
                  <a:pt x="5467631" y="1092662"/>
                  <a:pt x="5433316" y="716660"/>
                  <a:pt x="5049696" y="466701"/>
                </a:cubicBezTo>
                <a:cubicBezTo>
                  <a:pt x="4607927" y="262351"/>
                  <a:pt x="2070438" y="-86269"/>
                  <a:pt x="1020994" y="19557"/>
                </a:cubicBezTo>
                <a:cubicBezTo>
                  <a:pt x="535543" y="83769"/>
                  <a:pt x="235013" y="410480"/>
                  <a:pt x="151509" y="783491"/>
                </a:cubicBezTo>
                <a:cubicBezTo>
                  <a:pt x="36175" y="1298843"/>
                  <a:pt x="-191714" y="2499745"/>
                  <a:pt x="319343" y="2939564"/>
                </a:cubicBezTo>
                <a:cubicBezTo>
                  <a:pt x="830400" y="3379383"/>
                  <a:pt x="1915828" y="3438255"/>
                  <a:pt x="3217850" y="3422408"/>
                </a:cubicBezTo>
                <a:cubicBezTo>
                  <a:pt x="3251514" y="3541738"/>
                  <a:pt x="3248347" y="3539098"/>
                  <a:pt x="3195190" y="3663685"/>
                </a:cubicBezTo>
                <a:cubicBezTo>
                  <a:pt x="3584414" y="3580975"/>
                  <a:pt x="3850484" y="3417073"/>
                  <a:pt x="3850484" y="3417073"/>
                </a:cubicBezTo>
                <a:close/>
              </a:path>
            </a:pathLst>
          </a:custGeom>
          <a:solidFill>
            <a:schemeClr val="bg1"/>
          </a:solidFill>
          <a:ln w="1905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A7F160B5-A1CE-4576-8323-263FB7D1B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49643" y="968193"/>
            <a:ext cx="4639490" cy="3819791"/>
          </a:xfrm>
          <a:custGeom>
            <a:avLst/>
            <a:gdLst>
              <a:gd name="connsiteX0" fmla="*/ 3063362 w 5358686"/>
              <a:gd name="connsiteY0" fmla="*/ 3429562 h 3905917"/>
              <a:gd name="connsiteX1" fmla="*/ 4752173 w 5358686"/>
              <a:gd name="connsiteY1" fmla="*/ 3086315 h 3905917"/>
              <a:gd name="connsiteX2" fmla="*/ 5358470 w 5358686"/>
              <a:gd name="connsiteY2" fmla="*/ 1525101 h 3905917"/>
              <a:gd name="connsiteX3" fmla="*/ 4960932 w 5358686"/>
              <a:gd name="connsiteY3" fmla="*/ 466701 h 3905917"/>
              <a:gd name="connsiteX4" fmla="*/ 932230 w 5358686"/>
              <a:gd name="connsiteY4" fmla="*/ 19557 h 3905917"/>
              <a:gd name="connsiteX5" fmla="*/ 62745 w 5358686"/>
              <a:gd name="connsiteY5" fmla="*/ 783491 h 3905917"/>
              <a:gd name="connsiteX6" fmla="*/ 230579 w 5358686"/>
              <a:gd name="connsiteY6" fmla="*/ 2939564 h 3905917"/>
              <a:gd name="connsiteX7" fmla="*/ 2493030 w 5358686"/>
              <a:gd name="connsiteY7" fmla="*/ 3459876 h 3905917"/>
              <a:gd name="connsiteX8" fmla="*/ 2539191 w 5358686"/>
              <a:gd name="connsiteY8" fmla="*/ 3905918 h 3905917"/>
              <a:gd name="connsiteX9" fmla="*/ 3063362 w 5358686"/>
              <a:gd name="connsiteY9" fmla="*/ 3429562 h 3905917"/>
              <a:gd name="connsiteX0" fmla="*/ 3495230 w 5358668"/>
              <a:gd name="connsiteY0" fmla="*/ 3367114 h 3905918"/>
              <a:gd name="connsiteX1" fmla="*/ 4752173 w 5358668"/>
              <a:gd name="connsiteY1" fmla="*/ 3086315 h 3905918"/>
              <a:gd name="connsiteX2" fmla="*/ 5358470 w 5358668"/>
              <a:gd name="connsiteY2" fmla="*/ 1525101 h 3905918"/>
              <a:gd name="connsiteX3" fmla="*/ 4960932 w 5358668"/>
              <a:gd name="connsiteY3" fmla="*/ 466701 h 3905918"/>
              <a:gd name="connsiteX4" fmla="*/ 932230 w 5358668"/>
              <a:gd name="connsiteY4" fmla="*/ 19557 h 3905918"/>
              <a:gd name="connsiteX5" fmla="*/ 62745 w 5358668"/>
              <a:gd name="connsiteY5" fmla="*/ 783491 h 3905918"/>
              <a:gd name="connsiteX6" fmla="*/ 230579 w 5358668"/>
              <a:gd name="connsiteY6" fmla="*/ 2939564 h 3905918"/>
              <a:gd name="connsiteX7" fmla="*/ 2493030 w 5358668"/>
              <a:gd name="connsiteY7" fmla="*/ 3459876 h 3905918"/>
              <a:gd name="connsiteX8" fmla="*/ 2539191 w 5358668"/>
              <a:gd name="connsiteY8" fmla="*/ 3905918 h 3905918"/>
              <a:gd name="connsiteX9" fmla="*/ 3495230 w 5358668"/>
              <a:gd name="connsiteY9" fmla="*/ 3367114 h 3905918"/>
              <a:gd name="connsiteX0" fmla="*/ 3573176 w 5436614"/>
              <a:gd name="connsiteY0" fmla="*/ 3367114 h 3905918"/>
              <a:gd name="connsiteX1" fmla="*/ 4830119 w 5436614"/>
              <a:gd name="connsiteY1" fmla="*/ 3086315 h 3905918"/>
              <a:gd name="connsiteX2" fmla="*/ 5436416 w 5436614"/>
              <a:gd name="connsiteY2" fmla="*/ 1525101 h 3905918"/>
              <a:gd name="connsiteX3" fmla="*/ 5038878 w 5436614"/>
              <a:gd name="connsiteY3" fmla="*/ 466701 h 3905918"/>
              <a:gd name="connsiteX4" fmla="*/ 1010176 w 5436614"/>
              <a:gd name="connsiteY4" fmla="*/ 19557 h 3905918"/>
              <a:gd name="connsiteX5" fmla="*/ 140691 w 5436614"/>
              <a:gd name="connsiteY5" fmla="*/ 783491 h 3905918"/>
              <a:gd name="connsiteX6" fmla="*/ 308525 w 5436614"/>
              <a:gd name="connsiteY6" fmla="*/ 2939564 h 3905918"/>
              <a:gd name="connsiteX7" fmla="*/ 3039861 w 5436614"/>
              <a:gd name="connsiteY7" fmla="*/ 3409918 h 3905918"/>
              <a:gd name="connsiteX8" fmla="*/ 2617137 w 5436614"/>
              <a:gd name="connsiteY8" fmla="*/ 3905918 h 3905918"/>
              <a:gd name="connsiteX9" fmla="*/ 3573176 w 5436614"/>
              <a:gd name="connsiteY9" fmla="*/ 3367114 h 3905918"/>
              <a:gd name="connsiteX0" fmla="*/ 3573176 w 5436614"/>
              <a:gd name="connsiteY0" fmla="*/ 3367114 h 3843470"/>
              <a:gd name="connsiteX1" fmla="*/ 4830119 w 5436614"/>
              <a:gd name="connsiteY1" fmla="*/ 3086315 h 3843470"/>
              <a:gd name="connsiteX2" fmla="*/ 5436416 w 5436614"/>
              <a:gd name="connsiteY2" fmla="*/ 1525101 h 3843470"/>
              <a:gd name="connsiteX3" fmla="*/ 5038878 w 5436614"/>
              <a:gd name="connsiteY3" fmla="*/ 466701 h 3843470"/>
              <a:gd name="connsiteX4" fmla="*/ 1010176 w 5436614"/>
              <a:gd name="connsiteY4" fmla="*/ 19557 h 3843470"/>
              <a:gd name="connsiteX5" fmla="*/ 140691 w 5436614"/>
              <a:gd name="connsiteY5" fmla="*/ 783491 h 3843470"/>
              <a:gd name="connsiteX6" fmla="*/ 308525 w 5436614"/>
              <a:gd name="connsiteY6" fmla="*/ 2939564 h 3843470"/>
              <a:gd name="connsiteX7" fmla="*/ 3039861 w 5436614"/>
              <a:gd name="connsiteY7" fmla="*/ 3409918 h 3843470"/>
              <a:gd name="connsiteX8" fmla="*/ 3123040 w 5436614"/>
              <a:gd name="connsiteY8" fmla="*/ 3843470 h 3843470"/>
              <a:gd name="connsiteX9" fmla="*/ 3573176 w 5436614"/>
              <a:gd name="connsiteY9" fmla="*/ 3367114 h 3843470"/>
              <a:gd name="connsiteX0" fmla="*/ 3733585 w 5436599"/>
              <a:gd name="connsiteY0" fmla="*/ 3417073 h 3843470"/>
              <a:gd name="connsiteX1" fmla="*/ 4830119 w 5436599"/>
              <a:gd name="connsiteY1" fmla="*/ 3086315 h 3843470"/>
              <a:gd name="connsiteX2" fmla="*/ 5436416 w 5436599"/>
              <a:gd name="connsiteY2" fmla="*/ 1525101 h 3843470"/>
              <a:gd name="connsiteX3" fmla="*/ 5038878 w 5436599"/>
              <a:gd name="connsiteY3" fmla="*/ 466701 h 3843470"/>
              <a:gd name="connsiteX4" fmla="*/ 1010176 w 5436599"/>
              <a:gd name="connsiteY4" fmla="*/ 19557 h 3843470"/>
              <a:gd name="connsiteX5" fmla="*/ 140691 w 5436599"/>
              <a:gd name="connsiteY5" fmla="*/ 783491 h 3843470"/>
              <a:gd name="connsiteX6" fmla="*/ 308525 w 5436599"/>
              <a:gd name="connsiteY6" fmla="*/ 2939564 h 3843470"/>
              <a:gd name="connsiteX7" fmla="*/ 3039861 w 5436599"/>
              <a:gd name="connsiteY7" fmla="*/ 3409918 h 3843470"/>
              <a:gd name="connsiteX8" fmla="*/ 3123040 w 5436599"/>
              <a:gd name="connsiteY8" fmla="*/ 3843470 h 3843470"/>
              <a:gd name="connsiteX9" fmla="*/ 3733585 w 5436599"/>
              <a:gd name="connsiteY9" fmla="*/ 3417073 h 3843470"/>
              <a:gd name="connsiteX0" fmla="*/ 3745572 w 5448586"/>
              <a:gd name="connsiteY0" fmla="*/ 3417073 h 3843470"/>
              <a:gd name="connsiteX1" fmla="*/ 4842106 w 5448586"/>
              <a:gd name="connsiteY1" fmla="*/ 3086315 h 3843470"/>
              <a:gd name="connsiteX2" fmla="*/ 5448403 w 5448586"/>
              <a:gd name="connsiteY2" fmla="*/ 1525101 h 3843470"/>
              <a:gd name="connsiteX3" fmla="*/ 5050865 w 5448586"/>
              <a:gd name="connsiteY3" fmla="*/ 466701 h 3843470"/>
              <a:gd name="connsiteX4" fmla="*/ 1022163 w 5448586"/>
              <a:gd name="connsiteY4" fmla="*/ 19557 h 3843470"/>
              <a:gd name="connsiteX5" fmla="*/ 152678 w 5448586"/>
              <a:gd name="connsiteY5" fmla="*/ 783491 h 3843470"/>
              <a:gd name="connsiteX6" fmla="*/ 320512 w 5448586"/>
              <a:gd name="connsiteY6" fmla="*/ 2939564 h 3843470"/>
              <a:gd name="connsiteX7" fmla="*/ 3236934 w 5448586"/>
              <a:gd name="connsiteY7" fmla="*/ 3422408 h 3843470"/>
              <a:gd name="connsiteX8" fmla="*/ 3135027 w 5448586"/>
              <a:gd name="connsiteY8" fmla="*/ 3843470 h 3843470"/>
              <a:gd name="connsiteX9" fmla="*/ 3745572 w 5448586"/>
              <a:gd name="connsiteY9" fmla="*/ 3417073 h 3843470"/>
              <a:gd name="connsiteX0" fmla="*/ 3745572 w 5448586"/>
              <a:gd name="connsiteY0" fmla="*/ 3417073 h 3793511"/>
              <a:gd name="connsiteX1" fmla="*/ 4842106 w 5448586"/>
              <a:gd name="connsiteY1" fmla="*/ 3086315 h 3793511"/>
              <a:gd name="connsiteX2" fmla="*/ 5448403 w 5448586"/>
              <a:gd name="connsiteY2" fmla="*/ 1525101 h 3793511"/>
              <a:gd name="connsiteX3" fmla="*/ 5050865 w 5448586"/>
              <a:gd name="connsiteY3" fmla="*/ 466701 h 3793511"/>
              <a:gd name="connsiteX4" fmla="*/ 1022163 w 5448586"/>
              <a:gd name="connsiteY4" fmla="*/ 19557 h 3793511"/>
              <a:gd name="connsiteX5" fmla="*/ 152678 w 5448586"/>
              <a:gd name="connsiteY5" fmla="*/ 783491 h 3793511"/>
              <a:gd name="connsiteX6" fmla="*/ 320512 w 5448586"/>
              <a:gd name="connsiteY6" fmla="*/ 2939564 h 3793511"/>
              <a:gd name="connsiteX7" fmla="*/ 3236934 w 5448586"/>
              <a:gd name="connsiteY7" fmla="*/ 3422408 h 3793511"/>
              <a:gd name="connsiteX8" fmla="*/ 3233739 w 5448586"/>
              <a:gd name="connsiteY8" fmla="*/ 3793511 h 3793511"/>
              <a:gd name="connsiteX9" fmla="*/ 3745572 w 5448586"/>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850484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850484 w 5451779"/>
              <a:gd name="connsiteY9" fmla="*/ 3417073 h 3688651"/>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51779" h="3663685">
                <a:moveTo>
                  <a:pt x="3850484" y="3417073"/>
                </a:moveTo>
                <a:cubicBezTo>
                  <a:pt x="4310029" y="3448903"/>
                  <a:pt x="4661186" y="3376665"/>
                  <a:pt x="4927311" y="3061336"/>
                </a:cubicBezTo>
                <a:cubicBezTo>
                  <a:pt x="5193436" y="2746007"/>
                  <a:pt x="5426837" y="1957540"/>
                  <a:pt x="5447234" y="1525101"/>
                </a:cubicBezTo>
                <a:cubicBezTo>
                  <a:pt x="5467631" y="1092662"/>
                  <a:pt x="5433316" y="716660"/>
                  <a:pt x="5049696" y="466701"/>
                </a:cubicBezTo>
                <a:cubicBezTo>
                  <a:pt x="4607927" y="262351"/>
                  <a:pt x="2070438" y="-86269"/>
                  <a:pt x="1020994" y="19557"/>
                </a:cubicBezTo>
                <a:cubicBezTo>
                  <a:pt x="535543" y="83769"/>
                  <a:pt x="235013" y="410480"/>
                  <a:pt x="151509" y="783491"/>
                </a:cubicBezTo>
                <a:cubicBezTo>
                  <a:pt x="36175" y="1298843"/>
                  <a:pt x="-191714" y="2499745"/>
                  <a:pt x="319343" y="2939564"/>
                </a:cubicBezTo>
                <a:cubicBezTo>
                  <a:pt x="830400" y="3379383"/>
                  <a:pt x="1915828" y="3438255"/>
                  <a:pt x="3217850" y="3422408"/>
                </a:cubicBezTo>
                <a:cubicBezTo>
                  <a:pt x="3251514" y="3541738"/>
                  <a:pt x="3248347" y="3539098"/>
                  <a:pt x="3195190" y="3663685"/>
                </a:cubicBezTo>
                <a:cubicBezTo>
                  <a:pt x="3584414" y="3580975"/>
                  <a:pt x="3850484" y="3417073"/>
                  <a:pt x="3850484" y="3417073"/>
                </a:cubicBezTo>
                <a:close/>
              </a:path>
            </a:pathLst>
          </a:custGeom>
          <a:noFill/>
          <a:ln w="19050" cap="flat">
            <a:solidFill>
              <a:schemeClr val="tx1"/>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1EBE7211-AE96-E52D-7502-4BEBD1E9B46A}"/>
              </a:ext>
            </a:extLst>
          </p:cNvPr>
          <p:cNvSpPr>
            <a:spLocks noGrp="1"/>
          </p:cNvSpPr>
          <p:nvPr>
            <p:ph type="title"/>
          </p:nvPr>
        </p:nvSpPr>
        <p:spPr>
          <a:xfrm>
            <a:off x="67664" y="280337"/>
            <a:ext cx="1667208" cy="872040"/>
          </a:xfrm>
        </p:spPr>
        <p:txBody>
          <a:bodyPr vert="horz" lIns="91440" tIns="45720" rIns="91440" bIns="45720" rtlCol="0" anchor="ctr">
            <a:normAutofit/>
          </a:bodyPr>
          <a:lstStyle/>
          <a:p>
            <a:pPr algn="ctr"/>
            <a:r>
              <a:rPr lang="en-US" dirty="0"/>
              <a:t>1962</a:t>
            </a:r>
          </a:p>
        </p:txBody>
      </p:sp>
      <p:sp>
        <p:nvSpPr>
          <p:cNvPr id="5" name="Title 1">
            <a:extLst>
              <a:ext uri="{FF2B5EF4-FFF2-40B4-BE49-F238E27FC236}">
                <a16:creationId xmlns:a16="http://schemas.microsoft.com/office/drawing/2014/main" id="{92449DCB-7ED1-3962-DC2E-4B66B8EFEA15}"/>
              </a:ext>
            </a:extLst>
          </p:cNvPr>
          <p:cNvSpPr txBox="1">
            <a:spLocks/>
          </p:cNvSpPr>
          <p:nvPr/>
        </p:nvSpPr>
        <p:spPr>
          <a:xfrm>
            <a:off x="694461" y="1404212"/>
            <a:ext cx="4385539" cy="3383771"/>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800" b="1" kern="1200" spc="100" baseline="0">
                <a:solidFill>
                  <a:schemeClr val="tx1"/>
                </a:solidFill>
                <a:latin typeface="+mj-lt"/>
                <a:ea typeface="+mj-ea"/>
                <a:cs typeface="+mj-cs"/>
              </a:defRPr>
            </a:lvl1pPr>
          </a:lstStyle>
          <a:p>
            <a:pPr algn="ctr"/>
            <a:r>
              <a:rPr lang="en-GB" sz="4000" b="0" dirty="0"/>
              <a:t>Associated non-cardiac malformations in children with congenital heart disease</a:t>
            </a:r>
            <a:endParaRPr lang="en-US" sz="4000" dirty="0"/>
          </a:p>
        </p:txBody>
      </p:sp>
    </p:spTree>
    <p:extLst>
      <p:ext uri="{BB962C8B-B14F-4D97-AF65-F5344CB8AC3E}">
        <p14:creationId xmlns:p14="http://schemas.microsoft.com/office/powerpoint/2010/main" val="3052209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8C32A95-09B1-1D71-AE00-8E027CB74C52}"/>
            </a:ext>
          </a:extLst>
        </p:cNvPr>
        <p:cNvGrpSpPr/>
        <p:nvPr/>
      </p:nvGrpSpPr>
      <p:grpSpPr>
        <a:xfrm>
          <a:off x="0" y="0"/>
          <a:ext cx="0" cy="0"/>
          <a:chOff x="0" y="0"/>
          <a:chExt cx="0" cy="0"/>
        </a:xfrm>
      </p:grpSpPr>
      <p:sp>
        <p:nvSpPr>
          <p:cNvPr id="10" name="Freeform: Shape 9">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14" name="Rectangle 13">
            <a:extLst>
              <a:ext uri="{FF2B5EF4-FFF2-40B4-BE49-F238E27FC236}">
                <a16:creationId xmlns:a16="http://schemas.microsoft.com/office/drawing/2014/main" id="{7FB5426F-482B-4074-A203-9F2C2BEB0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42F53BD9-EEAC-E005-E478-F937CB945FCC}"/>
              </a:ext>
            </a:extLst>
          </p:cNvPr>
          <p:cNvPicPr>
            <a:picLocks noGrp="1" noChangeAspect="1"/>
          </p:cNvPicPr>
          <p:nvPr>
            <p:ph idx="1"/>
          </p:nvPr>
        </p:nvPicPr>
        <p:blipFill>
          <a:blip r:embed="rId2"/>
          <a:srcRect t="7867" r="1" b="15721"/>
          <a:stretch>
            <a:fillRect/>
          </a:stretch>
        </p:blipFill>
        <p:spPr>
          <a:xfrm>
            <a:off x="4442492" y="393121"/>
            <a:ext cx="7281673" cy="5884760"/>
          </a:xfrm>
          <a:custGeom>
            <a:avLst/>
            <a:gdLst/>
            <a:ahLst/>
            <a:cxnLst/>
            <a:rect l="l" t="t" r="r" b="b"/>
            <a:pathLst>
              <a:path w="7441204" h="6013687">
                <a:moveTo>
                  <a:pt x="521773" y="33"/>
                </a:moveTo>
                <a:cubicBezTo>
                  <a:pt x="691085" y="398"/>
                  <a:pt x="903236" y="3814"/>
                  <a:pt x="1092688" y="8577"/>
                </a:cubicBezTo>
                <a:lnTo>
                  <a:pt x="6484220" y="37240"/>
                </a:lnTo>
                <a:lnTo>
                  <a:pt x="7441204" y="64264"/>
                </a:lnTo>
                <a:lnTo>
                  <a:pt x="7441204" y="5983295"/>
                </a:lnTo>
                <a:lnTo>
                  <a:pt x="7288194" y="5982896"/>
                </a:lnTo>
                <a:cubicBezTo>
                  <a:pt x="5457820" y="5980096"/>
                  <a:pt x="2920476" y="6013687"/>
                  <a:pt x="1210410" y="6013687"/>
                </a:cubicBezTo>
                <a:cubicBezTo>
                  <a:pt x="725939" y="5985023"/>
                  <a:pt x="379887" y="6013688"/>
                  <a:pt x="47679" y="5985023"/>
                </a:cubicBezTo>
                <a:cubicBezTo>
                  <a:pt x="-53829" y="4045425"/>
                  <a:pt x="24608" y="1346230"/>
                  <a:pt x="116889" y="123233"/>
                </a:cubicBezTo>
                <a:cubicBezTo>
                  <a:pt x="124824" y="-27018"/>
                  <a:pt x="118248" y="22145"/>
                  <a:pt x="277431" y="3036"/>
                </a:cubicBezTo>
                <a:cubicBezTo>
                  <a:pt x="334020" y="692"/>
                  <a:pt x="420186" y="-187"/>
                  <a:pt x="521773" y="33"/>
                </a:cubicBezTo>
                <a:close/>
              </a:path>
            </a:pathLst>
          </a:custGeom>
        </p:spPr>
      </p:pic>
      <p:sp>
        <p:nvSpPr>
          <p:cNvPr id="16" name="Freeform: Shape 15">
            <a:extLst>
              <a:ext uri="{FF2B5EF4-FFF2-40B4-BE49-F238E27FC236}">
                <a16:creationId xmlns:a16="http://schemas.microsoft.com/office/drawing/2014/main" id="{F778232E-C75B-4B3C-9201-81C077571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47470" y="403281"/>
            <a:ext cx="7281672" cy="5884759"/>
          </a:xfrm>
          <a:custGeom>
            <a:avLst/>
            <a:gdLst>
              <a:gd name="connsiteX0" fmla="*/ 7142118 w 7680682"/>
              <a:gd name="connsiteY0" fmla="*/ 6405352 h 6405386"/>
              <a:gd name="connsiteX1" fmla="*/ 6552830 w 7680682"/>
              <a:gd name="connsiteY1" fmla="*/ 6396252 h 6405386"/>
              <a:gd name="connsiteX2" fmla="*/ 987782 w 7680682"/>
              <a:gd name="connsiteY2" fmla="*/ 6365722 h 6405386"/>
              <a:gd name="connsiteX3" fmla="*/ 0 w 7680682"/>
              <a:gd name="connsiteY3" fmla="*/ 6336938 h 6405386"/>
              <a:gd name="connsiteX4" fmla="*/ 0 w 7680682"/>
              <a:gd name="connsiteY4" fmla="*/ 32372 h 6405386"/>
              <a:gd name="connsiteX5" fmla="*/ 157934 w 7680682"/>
              <a:gd name="connsiteY5" fmla="*/ 32797 h 6405386"/>
              <a:gd name="connsiteX6" fmla="*/ 6431319 w 7680682"/>
              <a:gd name="connsiteY6" fmla="*/ 0 h 6405386"/>
              <a:gd name="connsiteX7" fmla="*/ 7631470 w 7680682"/>
              <a:gd name="connsiteY7" fmla="*/ 30531 h 6405386"/>
              <a:gd name="connsiteX8" fmla="*/ 7560032 w 7680682"/>
              <a:gd name="connsiteY8" fmla="*/ 6274128 h 6405386"/>
              <a:gd name="connsiteX9" fmla="*/ 7394324 w 7680682"/>
              <a:gd name="connsiteY9" fmla="*/ 6402154 h 6405386"/>
              <a:gd name="connsiteX10" fmla="*/ 7142118 w 7680682"/>
              <a:gd name="connsiteY10" fmla="*/ 6405352 h 640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0682" h="6405386">
                <a:moveTo>
                  <a:pt x="7142118" y="6405352"/>
                </a:moveTo>
                <a:cubicBezTo>
                  <a:pt x="6967357" y="6404963"/>
                  <a:pt x="6748379" y="6401325"/>
                  <a:pt x="6552830" y="6396252"/>
                </a:cubicBezTo>
                <a:lnTo>
                  <a:pt x="987782" y="6365722"/>
                </a:lnTo>
                <a:lnTo>
                  <a:pt x="0" y="6336938"/>
                </a:lnTo>
                <a:lnTo>
                  <a:pt x="0" y="32372"/>
                </a:lnTo>
                <a:lnTo>
                  <a:pt x="157934" y="32797"/>
                </a:lnTo>
                <a:cubicBezTo>
                  <a:pt x="2047215" y="35779"/>
                  <a:pt x="4666218" y="0"/>
                  <a:pt x="6431319" y="0"/>
                </a:cubicBezTo>
                <a:cubicBezTo>
                  <a:pt x="6931382" y="30531"/>
                  <a:pt x="7288570" y="-1"/>
                  <a:pt x="7631470" y="30531"/>
                </a:cubicBezTo>
                <a:cubicBezTo>
                  <a:pt x="7736245" y="2096465"/>
                  <a:pt x="7655283" y="4971471"/>
                  <a:pt x="7560032" y="6274128"/>
                </a:cubicBezTo>
                <a:cubicBezTo>
                  <a:pt x="7551842" y="6434165"/>
                  <a:pt x="7558630" y="6381800"/>
                  <a:pt x="7394324" y="6402154"/>
                </a:cubicBezTo>
                <a:cubicBezTo>
                  <a:pt x="7335914" y="6404650"/>
                  <a:pt x="7246975" y="6405586"/>
                  <a:pt x="7142118" y="6405352"/>
                </a:cubicBez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631CD342-6DAC-49CD-BD8C-EC611F346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7363" y="1029432"/>
            <a:ext cx="4639490" cy="3819791"/>
          </a:xfrm>
          <a:custGeom>
            <a:avLst/>
            <a:gdLst>
              <a:gd name="connsiteX0" fmla="*/ 3063362 w 5358686"/>
              <a:gd name="connsiteY0" fmla="*/ 3429562 h 3905917"/>
              <a:gd name="connsiteX1" fmla="*/ 4752173 w 5358686"/>
              <a:gd name="connsiteY1" fmla="*/ 3086315 h 3905917"/>
              <a:gd name="connsiteX2" fmla="*/ 5358470 w 5358686"/>
              <a:gd name="connsiteY2" fmla="*/ 1525101 h 3905917"/>
              <a:gd name="connsiteX3" fmla="*/ 4960932 w 5358686"/>
              <a:gd name="connsiteY3" fmla="*/ 466701 h 3905917"/>
              <a:gd name="connsiteX4" fmla="*/ 932230 w 5358686"/>
              <a:gd name="connsiteY4" fmla="*/ 19557 h 3905917"/>
              <a:gd name="connsiteX5" fmla="*/ 62745 w 5358686"/>
              <a:gd name="connsiteY5" fmla="*/ 783491 h 3905917"/>
              <a:gd name="connsiteX6" fmla="*/ 230579 w 5358686"/>
              <a:gd name="connsiteY6" fmla="*/ 2939564 h 3905917"/>
              <a:gd name="connsiteX7" fmla="*/ 2493030 w 5358686"/>
              <a:gd name="connsiteY7" fmla="*/ 3459876 h 3905917"/>
              <a:gd name="connsiteX8" fmla="*/ 2539191 w 5358686"/>
              <a:gd name="connsiteY8" fmla="*/ 3905918 h 3905917"/>
              <a:gd name="connsiteX9" fmla="*/ 3063362 w 5358686"/>
              <a:gd name="connsiteY9" fmla="*/ 3429562 h 3905917"/>
              <a:gd name="connsiteX0" fmla="*/ 3495230 w 5358668"/>
              <a:gd name="connsiteY0" fmla="*/ 3367114 h 3905918"/>
              <a:gd name="connsiteX1" fmla="*/ 4752173 w 5358668"/>
              <a:gd name="connsiteY1" fmla="*/ 3086315 h 3905918"/>
              <a:gd name="connsiteX2" fmla="*/ 5358470 w 5358668"/>
              <a:gd name="connsiteY2" fmla="*/ 1525101 h 3905918"/>
              <a:gd name="connsiteX3" fmla="*/ 4960932 w 5358668"/>
              <a:gd name="connsiteY3" fmla="*/ 466701 h 3905918"/>
              <a:gd name="connsiteX4" fmla="*/ 932230 w 5358668"/>
              <a:gd name="connsiteY4" fmla="*/ 19557 h 3905918"/>
              <a:gd name="connsiteX5" fmla="*/ 62745 w 5358668"/>
              <a:gd name="connsiteY5" fmla="*/ 783491 h 3905918"/>
              <a:gd name="connsiteX6" fmla="*/ 230579 w 5358668"/>
              <a:gd name="connsiteY6" fmla="*/ 2939564 h 3905918"/>
              <a:gd name="connsiteX7" fmla="*/ 2493030 w 5358668"/>
              <a:gd name="connsiteY7" fmla="*/ 3459876 h 3905918"/>
              <a:gd name="connsiteX8" fmla="*/ 2539191 w 5358668"/>
              <a:gd name="connsiteY8" fmla="*/ 3905918 h 3905918"/>
              <a:gd name="connsiteX9" fmla="*/ 3495230 w 5358668"/>
              <a:gd name="connsiteY9" fmla="*/ 3367114 h 3905918"/>
              <a:gd name="connsiteX0" fmla="*/ 3573176 w 5436614"/>
              <a:gd name="connsiteY0" fmla="*/ 3367114 h 3905918"/>
              <a:gd name="connsiteX1" fmla="*/ 4830119 w 5436614"/>
              <a:gd name="connsiteY1" fmla="*/ 3086315 h 3905918"/>
              <a:gd name="connsiteX2" fmla="*/ 5436416 w 5436614"/>
              <a:gd name="connsiteY2" fmla="*/ 1525101 h 3905918"/>
              <a:gd name="connsiteX3" fmla="*/ 5038878 w 5436614"/>
              <a:gd name="connsiteY3" fmla="*/ 466701 h 3905918"/>
              <a:gd name="connsiteX4" fmla="*/ 1010176 w 5436614"/>
              <a:gd name="connsiteY4" fmla="*/ 19557 h 3905918"/>
              <a:gd name="connsiteX5" fmla="*/ 140691 w 5436614"/>
              <a:gd name="connsiteY5" fmla="*/ 783491 h 3905918"/>
              <a:gd name="connsiteX6" fmla="*/ 308525 w 5436614"/>
              <a:gd name="connsiteY6" fmla="*/ 2939564 h 3905918"/>
              <a:gd name="connsiteX7" fmla="*/ 3039861 w 5436614"/>
              <a:gd name="connsiteY7" fmla="*/ 3409918 h 3905918"/>
              <a:gd name="connsiteX8" fmla="*/ 2617137 w 5436614"/>
              <a:gd name="connsiteY8" fmla="*/ 3905918 h 3905918"/>
              <a:gd name="connsiteX9" fmla="*/ 3573176 w 5436614"/>
              <a:gd name="connsiteY9" fmla="*/ 3367114 h 3905918"/>
              <a:gd name="connsiteX0" fmla="*/ 3573176 w 5436614"/>
              <a:gd name="connsiteY0" fmla="*/ 3367114 h 3843470"/>
              <a:gd name="connsiteX1" fmla="*/ 4830119 w 5436614"/>
              <a:gd name="connsiteY1" fmla="*/ 3086315 h 3843470"/>
              <a:gd name="connsiteX2" fmla="*/ 5436416 w 5436614"/>
              <a:gd name="connsiteY2" fmla="*/ 1525101 h 3843470"/>
              <a:gd name="connsiteX3" fmla="*/ 5038878 w 5436614"/>
              <a:gd name="connsiteY3" fmla="*/ 466701 h 3843470"/>
              <a:gd name="connsiteX4" fmla="*/ 1010176 w 5436614"/>
              <a:gd name="connsiteY4" fmla="*/ 19557 h 3843470"/>
              <a:gd name="connsiteX5" fmla="*/ 140691 w 5436614"/>
              <a:gd name="connsiteY5" fmla="*/ 783491 h 3843470"/>
              <a:gd name="connsiteX6" fmla="*/ 308525 w 5436614"/>
              <a:gd name="connsiteY6" fmla="*/ 2939564 h 3843470"/>
              <a:gd name="connsiteX7" fmla="*/ 3039861 w 5436614"/>
              <a:gd name="connsiteY7" fmla="*/ 3409918 h 3843470"/>
              <a:gd name="connsiteX8" fmla="*/ 3123040 w 5436614"/>
              <a:gd name="connsiteY8" fmla="*/ 3843470 h 3843470"/>
              <a:gd name="connsiteX9" fmla="*/ 3573176 w 5436614"/>
              <a:gd name="connsiteY9" fmla="*/ 3367114 h 3843470"/>
              <a:gd name="connsiteX0" fmla="*/ 3733585 w 5436599"/>
              <a:gd name="connsiteY0" fmla="*/ 3417073 h 3843470"/>
              <a:gd name="connsiteX1" fmla="*/ 4830119 w 5436599"/>
              <a:gd name="connsiteY1" fmla="*/ 3086315 h 3843470"/>
              <a:gd name="connsiteX2" fmla="*/ 5436416 w 5436599"/>
              <a:gd name="connsiteY2" fmla="*/ 1525101 h 3843470"/>
              <a:gd name="connsiteX3" fmla="*/ 5038878 w 5436599"/>
              <a:gd name="connsiteY3" fmla="*/ 466701 h 3843470"/>
              <a:gd name="connsiteX4" fmla="*/ 1010176 w 5436599"/>
              <a:gd name="connsiteY4" fmla="*/ 19557 h 3843470"/>
              <a:gd name="connsiteX5" fmla="*/ 140691 w 5436599"/>
              <a:gd name="connsiteY5" fmla="*/ 783491 h 3843470"/>
              <a:gd name="connsiteX6" fmla="*/ 308525 w 5436599"/>
              <a:gd name="connsiteY6" fmla="*/ 2939564 h 3843470"/>
              <a:gd name="connsiteX7" fmla="*/ 3039861 w 5436599"/>
              <a:gd name="connsiteY7" fmla="*/ 3409918 h 3843470"/>
              <a:gd name="connsiteX8" fmla="*/ 3123040 w 5436599"/>
              <a:gd name="connsiteY8" fmla="*/ 3843470 h 3843470"/>
              <a:gd name="connsiteX9" fmla="*/ 3733585 w 5436599"/>
              <a:gd name="connsiteY9" fmla="*/ 3417073 h 3843470"/>
              <a:gd name="connsiteX0" fmla="*/ 3745572 w 5448586"/>
              <a:gd name="connsiteY0" fmla="*/ 3417073 h 3843470"/>
              <a:gd name="connsiteX1" fmla="*/ 4842106 w 5448586"/>
              <a:gd name="connsiteY1" fmla="*/ 3086315 h 3843470"/>
              <a:gd name="connsiteX2" fmla="*/ 5448403 w 5448586"/>
              <a:gd name="connsiteY2" fmla="*/ 1525101 h 3843470"/>
              <a:gd name="connsiteX3" fmla="*/ 5050865 w 5448586"/>
              <a:gd name="connsiteY3" fmla="*/ 466701 h 3843470"/>
              <a:gd name="connsiteX4" fmla="*/ 1022163 w 5448586"/>
              <a:gd name="connsiteY4" fmla="*/ 19557 h 3843470"/>
              <a:gd name="connsiteX5" fmla="*/ 152678 w 5448586"/>
              <a:gd name="connsiteY5" fmla="*/ 783491 h 3843470"/>
              <a:gd name="connsiteX6" fmla="*/ 320512 w 5448586"/>
              <a:gd name="connsiteY6" fmla="*/ 2939564 h 3843470"/>
              <a:gd name="connsiteX7" fmla="*/ 3236934 w 5448586"/>
              <a:gd name="connsiteY7" fmla="*/ 3422408 h 3843470"/>
              <a:gd name="connsiteX8" fmla="*/ 3135027 w 5448586"/>
              <a:gd name="connsiteY8" fmla="*/ 3843470 h 3843470"/>
              <a:gd name="connsiteX9" fmla="*/ 3745572 w 5448586"/>
              <a:gd name="connsiteY9" fmla="*/ 3417073 h 3843470"/>
              <a:gd name="connsiteX0" fmla="*/ 3745572 w 5448586"/>
              <a:gd name="connsiteY0" fmla="*/ 3417073 h 3793511"/>
              <a:gd name="connsiteX1" fmla="*/ 4842106 w 5448586"/>
              <a:gd name="connsiteY1" fmla="*/ 3086315 h 3793511"/>
              <a:gd name="connsiteX2" fmla="*/ 5448403 w 5448586"/>
              <a:gd name="connsiteY2" fmla="*/ 1525101 h 3793511"/>
              <a:gd name="connsiteX3" fmla="*/ 5050865 w 5448586"/>
              <a:gd name="connsiteY3" fmla="*/ 466701 h 3793511"/>
              <a:gd name="connsiteX4" fmla="*/ 1022163 w 5448586"/>
              <a:gd name="connsiteY4" fmla="*/ 19557 h 3793511"/>
              <a:gd name="connsiteX5" fmla="*/ 152678 w 5448586"/>
              <a:gd name="connsiteY5" fmla="*/ 783491 h 3793511"/>
              <a:gd name="connsiteX6" fmla="*/ 320512 w 5448586"/>
              <a:gd name="connsiteY6" fmla="*/ 2939564 h 3793511"/>
              <a:gd name="connsiteX7" fmla="*/ 3236934 w 5448586"/>
              <a:gd name="connsiteY7" fmla="*/ 3422408 h 3793511"/>
              <a:gd name="connsiteX8" fmla="*/ 3233739 w 5448586"/>
              <a:gd name="connsiteY8" fmla="*/ 3793511 h 3793511"/>
              <a:gd name="connsiteX9" fmla="*/ 3745572 w 5448586"/>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850484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850484 w 5451779"/>
              <a:gd name="connsiteY9" fmla="*/ 3417073 h 3688651"/>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51779" h="3663685">
                <a:moveTo>
                  <a:pt x="3850484" y="3417073"/>
                </a:moveTo>
                <a:cubicBezTo>
                  <a:pt x="4310029" y="3448903"/>
                  <a:pt x="4661186" y="3376665"/>
                  <a:pt x="4927311" y="3061336"/>
                </a:cubicBezTo>
                <a:cubicBezTo>
                  <a:pt x="5193436" y="2746007"/>
                  <a:pt x="5426837" y="1957540"/>
                  <a:pt x="5447234" y="1525101"/>
                </a:cubicBezTo>
                <a:cubicBezTo>
                  <a:pt x="5467631" y="1092662"/>
                  <a:pt x="5433316" y="716660"/>
                  <a:pt x="5049696" y="466701"/>
                </a:cubicBezTo>
                <a:cubicBezTo>
                  <a:pt x="4607927" y="262351"/>
                  <a:pt x="2070438" y="-86269"/>
                  <a:pt x="1020994" y="19557"/>
                </a:cubicBezTo>
                <a:cubicBezTo>
                  <a:pt x="535543" y="83769"/>
                  <a:pt x="235013" y="410480"/>
                  <a:pt x="151509" y="783491"/>
                </a:cubicBezTo>
                <a:cubicBezTo>
                  <a:pt x="36175" y="1298843"/>
                  <a:pt x="-191714" y="2499745"/>
                  <a:pt x="319343" y="2939564"/>
                </a:cubicBezTo>
                <a:cubicBezTo>
                  <a:pt x="830400" y="3379383"/>
                  <a:pt x="1915828" y="3438255"/>
                  <a:pt x="3217850" y="3422408"/>
                </a:cubicBezTo>
                <a:cubicBezTo>
                  <a:pt x="3251514" y="3541738"/>
                  <a:pt x="3248347" y="3539098"/>
                  <a:pt x="3195190" y="3663685"/>
                </a:cubicBezTo>
                <a:cubicBezTo>
                  <a:pt x="3584414" y="3580975"/>
                  <a:pt x="3850484" y="3417073"/>
                  <a:pt x="3850484" y="3417073"/>
                </a:cubicBezTo>
                <a:close/>
              </a:path>
            </a:pathLst>
          </a:custGeom>
          <a:solidFill>
            <a:schemeClr val="bg1"/>
          </a:solidFill>
          <a:ln w="19050"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A7F160B5-A1CE-4576-8323-263FB7D1B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49643" y="968193"/>
            <a:ext cx="4639490" cy="3819791"/>
          </a:xfrm>
          <a:custGeom>
            <a:avLst/>
            <a:gdLst>
              <a:gd name="connsiteX0" fmla="*/ 3063362 w 5358686"/>
              <a:gd name="connsiteY0" fmla="*/ 3429562 h 3905917"/>
              <a:gd name="connsiteX1" fmla="*/ 4752173 w 5358686"/>
              <a:gd name="connsiteY1" fmla="*/ 3086315 h 3905917"/>
              <a:gd name="connsiteX2" fmla="*/ 5358470 w 5358686"/>
              <a:gd name="connsiteY2" fmla="*/ 1525101 h 3905917"/>
              <a:gd name="connsiteX3" fmla="*/ 4960932 w 5358686"/>
              <a:gd name="connsiteY3" fmla="*/ 466701 h 3905917"/>
              <a:gd name="connsiteX4" fmla="*/ 932230 w 5358686"/>
              <a:gd name="connsiteY4" fmla="*/ 19557 h 3905917"/>
              <a:gd name="connsiteX5" fmla="*/ 62745 w 5358686"/>
              <a:gd name="connsiteY5" fmla="*/ 783491 h 3905917"/>
              <a:gd name="connsiteX6" fmla="*/ 230579 w 5358686"/>
              <a:gd name="connsiteY6" fmla="*/ 2939564 h 3905917"/>
              <a:gd name="connsiteX7" fmla="*/ 2493030 w 5358686"/>
              <a:gd name="connsiteY7" fmla="*/ 3459876 h 3905917"/>
              <a:gd name="connsiteX8" fmla="*/ 2539191 w 5358686"/>
              <a:gd name="connsiteY8" fmla="*/ 3905918 h 3905917"/>
              <a:gd name="connsiteX9" fmla="*/ 3063362 w 5358686"/>
              <a:gd name="connsiteY9" fmla="*/ 3429562 h 3905917"/>
              <a:gd name="connsiteX0" fmla="*/ 3495230 w 5358668"/>
              <a:gd name="connsiteY0" fmla="*/ 3367114 h 3905918"/>
              <a:gd name="connsiteX1" fmla="*/ 4752173 w 5358668"/>
              <a:gd name="connsiteY1" fmla="*/ 3086315 h 3905918"/>
              <a:gd name="connsiteX2" fmla="*/ 5358470 w 5358668"/>
              <a:gd name="connsiteY2" fmla="*/ 1525101 h 3905918"/>
              <a:gd name="connsiteX3" fmla="*/ 4960932 w 5358668"/>
              <a:gd name="connsiteY3" fmla="*/ 466701 h 3905918"/>
              <a:gd name="connsiteX4" fmla="*/ 932230 w 5358668"/>
              <a:gd name="connsiteY4" fmla="*/ 19557 h 3905918"/>
              <a:gd name="connsiteX5" fmla="*/ 62745 w 5358668"/>
              <a:gd name="connsiteY5" fmla="*/ 783491 h 3905918"/>
              <a:gd name="connsiteX6" fmla="*/ 230579 w 5358668"/>
              <a:gd name="connsiteY6" fmla="*/ 2939564 h 3905918"/>
              <a:gd name="connsiteX7" fmla="*/ 2493030 w 5358668"/>
              <a:gd name="connsiteY7" fmla="*/ 3459876 h 3905918"/>
              <a:gd name="connsiteX8" fmla="*/ 2539191 w 5358668"/>
              <a:gd name="connsiteY8" fmla="*/ 3905918 h 3905918"/>
              <a:gd name="connsiteX9" fmla="*/ 3495230 w 5358668"/>
              <a:gd name="connsiteY9" fmla="*/ 3367114 h 3905918"/>
              <a:gd name="connsiteX0" fmla="*/ 3573176 w 5436614"/>
              <a:gd name="connsiteY0" fmla="*/ 3367114 h 3905918"/>
              <a:gd name="connsiteX1" fmla="*/ 4830119 w 5436614"/>
              <a:gd name="connsiteY1" fmla="*/ 3086315 h 3905918"/>
              <a:gd name="connsiteX2" fmla="*/ 5436416 w 5436614"/>
              <a:gd name="connsiteY2" fmla="*/ 1525101 h 3905918"/>
              <a:gd name="connsiteX3" fmla="*/ 5038878 w 5436614"/>
              <a:gd name="connsiteY3" fmla="*/ 466701 h 3905918"/>
              <a:gd name="connsiteX4" fmla="*/ 1010176 w 5436614"/>
              <a:gd name="connsiteY4" fmla="*/ 19557 h 3905918"/>
              <a:gd name="connsiteX5" fmla="*/ 140691 w 5436614"/>
              <a:gd name="connsiteY5" fmla="*/ 783491 h 3905918"/>
              <a:gd name="connsiteX6" fmla="*/ 308525 w 5436614"/>
              <a:gd name="connsiteY6" fmla="*/ 2939564 h 3905918"/>
              <a:gd name="connsiteX7" fmla="*/ 3039861 w 5436614"/>
              <a:gd name="connsiteY7" fmla="*/ 3409918 h 3905918"/>
              <a:gd name="connsiteX8" fmla="*/ 2617137 w 5436614"/>
              <a:gd name="connsiteY8" fmla="*/ 3905918 h 3905918"/>
              <a:gd name="connsiteX9" fmla="*/ 3573176 w 5436614"/>
              <a:gd name="connsiteY9" fmla="*/ 3367114 h 3905918"/>
              <a:gd name="connsiteX0" fmla="*/ 3573176 w 5436614"/>
              <a:gd name="connsiteY0" fmla="*/ 3367114 h 3843470"/>
              <a:gd name="connsiteX1" fmla="*/ 4830119 w 5436614"/>
              <a:gd name="connsiteY1" fmla="*/ 3086315 h 3843470"/>
              <a:gd name="connsiteX2" fmla="*/ 5436416 w 5436614"/>
              <a:gd name="connsiteY2" fmla="*/ 1525101 h 3843470"/>
              <a:gd name="connsiteX3" fmla="*/ 5038878 w 5436614"/>
              <a:gd name="connsiteY3" fmla="*/ 466701 h 3843470"/>
              <a:gd name="connsiteX4" fmla="*/ 1010176 w 5436614"/>
              <a:gd name="connsiteY4" fmla="*/ 19557 h 3843470"/>
              <a:gd name="connsiteX5" fmla="*/ 140691 w 5436614"/>
              <a:gd name="connsiteY5" fmla="*/ 783491 h 3843470"/>
              <a:gd name="connsiteX6" fmla="*/ 308525 w 5436614"/>
              <a:gd name="connsiteY6" fmla="*/ 2939564 h 3843470"/>
              <a:gd name="connsiteX7" fmla="*/ 3039861 w 5436614"/>
              <a:gd name="connsiteY7" fmla="*/ 3409918 h 3843470"/>
              <a:gd name="connsiteX8" fmla="*/ 3123040 w 5436614"/>
              <a:gd name="connsiteY8" fmla="*/ 3843470 h 3843470"/>
              <a:gd name="connsiteX9" fmla="*/ 3573176 w 5436614"/>
              <a:gd name="connsiteY9" fmla="*/ 3367114 h 3843470"/>
              <a:gd name="connsiteX0" fmla="*/ 3733585 w 5436599"/>
              <a:gd name="connsiteY0" fmla="*/ 3417073 h 3843470"/>
              <a:gd name="connsiteX1" fmla="*/ 4830119 w 5436599"/>
              <a:gd name="connsiteY1" fmla="*/ 3086315 h 3843470"/>
              <a:gd name="connsiteX2" fmla="*/ 5436416 w 5436599"/>
              <a:gd name="connsiteY2" fmla="*/ 1525101 h 3843470"/>
              <a:gd name="connsiteX3" fmla="*/ 5038878 w 5436599"/>
              <a:gd name="connsiteY3" fmla="*/ 466701 h 3843470"/>
              <a:gd name="connsiteX4" fmla="*/ 1010176 w 5436599"/>
              <a:gd name="connsiteY4" fmla="*/ 19557 h 3843470"/>
              <a:gd name="connsiteX5" fmla="*/ 140691 w 5436599"/>
              <a:gd name="connsiteY5" fmla="*/ 783491 h 3843470"/>
              <a:gd name="connsiteX6" fmla="*/ 308525 w 5436599"/>
              <a:gd name="connsiteY6" fmla="*/ 2939564 h 3843470"/>
              <a:gd name="connsiteX7" fmla="*/ 3039861 w 5436599"/>
              <a:gd name="connsiteY7" fmla="*/ 3409918 h 3843470"/>
              <a:gd name="connsiteX8" fmla="*/ 3123040 w 5436599"/>
              <a:gd name="connsiteY8" fmla="*/ 3843470 h 3843470"/>
              <a:gd name="connsiteX9" fmla="*/ 3733585 w 5436599"/>
              <a:gd name="connsiteY9" fmla="*/ 3417073 h 3843470"/>
              <a:gd name="connsiteX0" fmla="*/ 3745572 w 5448586"/>
              <a:gd name="connsiteY0" fmla="*/ 3417073 h 3843470"/>
              <a:gd name="connsiteX1" fmla="*/ 4842106 w 5448586"/>
              <a:gd name="connsiteY1" fmla="*/ 3086315 h 3843470"/>
              <a:gd name="connsiteX2" fmla="*/ 5448403 w 5448586"/>
              <a:gd name="connsiteY2" fmla="*/ 1525101 h 3843470"/>
              <a:gd name="connsiteX3" fmla="*/ 5050865 w 5448586"/>
              <a:gd name="connsiteY3" fmla="*/ 466701 h 3843470"/>
              <a:gd name="connsiteX4" fmla="*/ 1022163 w 5448586"/>
              <a:gd name="connsiteY4" fmla="*/ 19557 h 3843470"/>
              <a:gd name="connsiteX5" fmla="*/ 152678 w 5448586"/>
              <a:gd name="connsiteY5" fmla="*/ 783491 h 3843470"/>
              <a:gd name="connsiteX6" fmla="*/ 320512 w 5448586"/>
              <a:gd name="connsiteY6" fmla="*/ 2939564 h 3843470"/>
              <a:gd name="connsiteX7" fmla="*/ 3236934 w 5448586"/>
              <a:gd name="connsiteY7" fmla="*/ 3422408 h 3843470"/>
              <a:gd name="connsiteX8" fmla="*/ 3135027 w 5448586"/>
              <a:gd name="connsiteY8" fmla="*/ 3843470 h 3843470"/>
              <a:gd name="connsiteX9" fmla="*/ 3745572 w 5448586"/>
              <a:gd name="connsiteY9" fmla="*/ 3417073 h 3843470"/>
              <a:gd name="connsiteX0" fmla="*/ 3745572 w 5448586"/>
              <a:gd name="connsiteY0" fmla="*/ 3417073 h 3793511"/>
              <a:gd name="connsiteX1" fmla="*/ 4842106 w 5448586"/>
              <a:gd name="connsiteY1" fmla="*/ 3086315 h 3793511"/>
              <a:gd name="connsiteX2" fmla="*/ 5448403 w 5448586"/>
              <a:gd name="connsiteY2" fmla="*/ 1525101 h 3793511"/>
              <a:gd name="connsiteX3" fmla="*/ 5050865 w 5448586"/>
              <a:gd name="connsiteY3" fmla="*/ 466701 h 3793511"/>
              <a:gd name="connsiteX4" fmla="*/ 1022163 w 5448586"/>
              <a:gd name="connsiteY4" fmla="*/ 19557 h 3793511"/>
              <a:gd name="connsiteX5" fmla="*/ 152678 w 5448586"/>
              <a:gd name="connsiteY5" fmla="*/ 783491 h 3793511"/>
              <a:gd name="connsiteX6" fmla="*/ 320512 w 5448586"/>
              <a:gd name="connsiteY6" fmla="*/ 2939564 h 3793511"/>
              <a:gd name="connsiteX7" fmla="*/ 3236934 w 5448586"/>
              <a:gd name="connsiteY7" fmla="*/ 3422408 h 3793511"/>
              <a:gd name="connsiteX8" fmla="*/ 3233739 w 5448586"/>
              <a:gd name="connsiteY8" fmla="*/ 3793511 h 3793511"/>
              <a:gd name="connsiteX9" fmla="*/ 3745572 w 5448586"/>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850484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850484 w 5451779"/>
              <a:gd name="connsiteY9" fmla="*/ 3417073 h 3688651"/>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51779" h="3663685">
                <a:moveTo>
                  <a:pt x="3850484" y="3417073"/>
                </a:moveTo>
                <a:cubicBezTo>
                  <a:pt x="4310029" y="3448903"/>
                  <a:pt x="4661186" y="3376665"/>
                  <a:pt x="4927311" y="3061336"/>
                </a:cubicBezTo>
                <a:cubicBezTo>
                  <a:pt x="5193436" y="2746007"/>
                  <a:pt x="5426837" y="1957540"/>
                  <a:pt x="5447234" y="1525101"/>
                </a:cubicBezTo>
                <a:cubicBezTo>
                  <a:pt x="5467631" y="1092662"/>
                  <a:pt x="5433316" y="716660"/>
                  <a:pt x="5049696" y="466701"/>
                </a:cubicBezTo>
                <a:cubicBezTo>
                  <a:pt x="4607927" y="262351"/>
                  <a:pt x="2070438" y="-86269"/>
                  <a:pt x="1020994" y="19557"/>
                </a:cubicBezTo>
                <a:cubicBezTo>
                  <a:pt x="535543" y="83769"/>
                  <a:pt x="235013" y="410480"/>
                  <a:pt x="151509" y="783491"/>
                </a:cubicBezTo>
                <a:cubicBezTo>
                  <a:pt x="36175" y="1298843"/>
                  <a:pt x="-191714" y="2499745"/>
                  <a:pt x="319343" y="2939564"/>
                </a:cubicBezTo>
                <a:cubicBezTo>
                  <a:pt x="830400" y="3379383"/>
                  <a:pt x="1915828" y="3438255"/>
                  <a:pt x="3217850" y="3422408"/>
                </a:cubicBezTo>
                <a:cubicBezTo>
                  <a:pt x="3251514" y="3541738"/>
                  <a:pt x="3248347" y="3539098"/>
                  <a:pt x="3195190" y="3663685"/>
                </a:cubicBezTo>
                <a:cubicBezTo>
                  <a:pt x="3584414" y="3580975"/>
                  <a:pt x="3850484" y="3417073"/>
                  <a:pt x="3850484" y="3417073"/>
                </a:cubicBezTo>
                <a:close/>
              </a:path>
            </a:pathLst>
          </a:custGeom>
          <a:noFill/>
          <a:ln w="19050" cap="flat">
            <a:solidFill>
              <a:schemeClr val="tx1"/>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DF29BF2A-F24E-0D0C-C42E-9C21EE948BD0}"/>
              </a:ext>
            </a:extLst>
          </p:cNvPr>
          <p:cNvSpPr>
            <a:spLocks noGrp="1"/>
          </p:cNvSpPr>
          <p:nvPr>
            <p:ph type="title"/>
          </p:nvPr>
        </p:nvSpPr>
        <p:spPr>
          <a:xfrm>
            <a:off x="-208437" y="69312"/>
            <a:ext cx="1782804" cy="863784"/>
          </a:xfrm>
        </p:spPr>
        <p:txBody>
          <a:bodyPr vert="horz" lIns="91440" tIns="45720" rIns="91440" bIns="45720" rtlCol="0" anchor="ctr">
            <a:normAutofit/>
          </a:bodyPr>
          <a:lstStyle/>
          <a:p>
            <a:pPr algn="ctr"/>
            <a:r>
              <a:rPr lang="en-US" dirty="0"/>
              <a:t>1969</a:t>
            </a:r>
          </a:p>
        </p:txBody>
      </p:sp>
      <p:sp>
        <p:nvSpPr>
          <p:cNvPr id="5" name="Title 1">
            <a:extLst>
              <a:ext uri="{FF2B5EF4-FFF2-40B4-BE49-F238E27FC236}">
                <a16:creationId xmlns:a16="http://schemas.microsoft.com/office/drawing/2014/main" id="{5509BB25-5CB9-CB69-E2DD-7B5F37495920}"/>
              </a:ext>
            </a:extLst>
          </p:cNvPr>
          <p:cNvSpPr txBox="1">
            <a:spLocks/>
          </p:cNvSpPr>
          <p:nvPr/>
        </p:nvSpPr>
        <p:spPr>
          <a:xfrm>
            <a:off x="198657" y="1086915"/>
            <a:ext cx="4990476" cy="3281885"/>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800" b="1" kern="1200" spc="100" baseline="0">
                <a:solidFill>
                  <a:schemeClr val="tx1"/>
                </a:solidFill>
                <a:latin typeface="+mj-lt"/>
                <a:ea typeface="+mj-ea"/>
                <a:cs typeface="+mj-cs"/>
              </a:defRPr>
            </a:lvl1pPr>
          </a:lstStyle>
          <a:p>
            <a:pPr algn="ctr">
              <a:lnSpc>
                <a:spcPct val="90000"/>
              </a:lnSpc>
              <a:spcBef>
                <a:spcPts val="1000"/>
              </a:spcBef>
              <a:buSzPct val="73000"/>
            </a:pPr>
            <a:r>
              <a:rPr lang="en-GB" b="0" dirty="0"/>
              <a:t>Hypertelorism with Turner Phenotype</a:t>
            </a:r>
            <a:endParaRPr lang="en-US" sz="2500" spc="50" dirty="0">
              <a:latin typeface="+mn-lt"/>
              <a:ea typeface="+mn-ea"/>
              <a:cs typeface="+mn-cs"/>
            </a:endParaRPr>
          </a:p>
        </p:txBody>
      </p:sp>
    </p:spTree>
    <p:extLst>
      <p:ext uri="{BB962C8B-B14F-4D97-AF65-F5344CB8AC3E}">
        <p14:creationId xmlns:p14="http://schemas.microsoft.com/office/powerpoint/2010/main" val="3623314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2CB31CA-9DD4-794D-DBF0-56EE1805316A}"/>
            </a:ext>
          </a:extLst>
        </p:cNvPr>
        <p:cNvGrpSpPr/>
        <p:nvPr/>
      </p:nvGrpSpPr>
      <p:grpSpPr>
        <a:xfrm>
          <a:off x="0" y="0"/>
          <a:ext cx="0" cy="0"/>
          <a:chOff x="0" y="0"/>
          <a:chExt cx="0" cy="0"/>
        </a:xfrm>
      </p:grpSpPr>
      <p:sp>
        <p:nvSpPr>
          <p:cNvPr id="25" name="Freeform: Shape 24">
            <a:extLst>
              <a:ext uri="{FF2B5EF4-FFF2-40B4-BE49-F238E27FC236}">
                <a16:creationId xmlns:a16="http://schemas.microsoft.com/office/drawing/2014/main" id="{96A35EAA-ED80-4FF1-942C-82B1D483A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977627" y="481134"/>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solidFill>
            <a:schemeClr val="bg1"/>
          </a:solidFill>
          <a:ln w="19050"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415F49B-3CBC-46CF-AFB5-988852D04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33683" flipH="1">
            <a:off x="1010574" y="456230"/>
            <a:ext cx="9378187" cy="5238589"/>
          </a:xfrm>
          <a:custGeom>
            <a:avLst/>
            <a:gdLst/>
            <a:ahLst/>
            <a:cxnLst/>
            <a:rect l="l" t="t" r="r" b="b"/>
            <a:pathLst>
              <a:path w="1237972" h="852489">
                <a:moveTo>
                  <a:pt x="633056" y="852489"/>
                </a:moveTo>
                <a:cubicBezTo>
                  <a:pt x="716495" y="841059"/>
                  <a:pt x="733789" y="812455"/>
                  <a:pt x="825461" y="773218"/>
                </a:cubicBezTo>
                <a:cubicBezTo>
                  <a:pt x="917133" y="733981"/>
                  <a:pt x="1120276" y="716959"/>
                  <a:pt x="1183087" y="617069"/>
                </a:cubicBezTo>
                <a:cubicBezTo>
                  <a:pt x="1245898" y="517180"/>
                  <a:pt x="1258148" y="283568"/>
                  <a:pt x="1202325" y="173881"/>
                </a:cubicBezTo>
                <a:cubicBezTo>
                  <a:pt x="1146502" y="64194"/>
                  <a:pt x="1083676" y="36572"/>
                  <a:pt x="981005" y="19225"/>
                </a:cubicBezTo>
                <a:cubicBezTo>
                  <a:pt x="823274" y="-7425"/>
                  <a:pt x="446352" y="-23746"/>
                  <a:pt x="245994" y="92349"/>
                </a:cubicBezTo>
                <a:cubicBezTo>
                  <a:pt x="45636" y="208444"/>
                  <a:pt x="-47145" y="246094"/>
                  <a:pt x="23501" y="568036"/>
                </a:cubicBezTo>
                <a:cubicBezTo>
                  <a:pt x="51046" y="756743"/>
                  <a:pt x="510357" y="722029"/>
                  <a:pt x="552172" y="730697"/>
                </a:cubicBezTo>
                <a:cubicBezTo>
                  <a:pt x="733623" y="767368"/>
                  <a:pt x="633056" y="852489"/>
                  <a:pt x="633056" y="852489"/>
                </a:cubicBezTo>
                <a:close/>
              </a:path>
            </a:pathLst>
          </a:custGeom>
          <a:noFill/>
          <a:ln w="19050" cap="flat">
            <a:solidFill>
              <a:schemeClr val="tx1"/>
            </a:solidFill>
            <a:prstDash val="solid"/>
            <a:miter/>
          </a:ln>
        </p:spPr>
        <p:txBody>
          <a:bodyPr rtlCol="0" anchor="ctr"/>
          <a:lstStyle/>
          <a:p>
            <a:endParaRPr lang="en-US"/>
          </a:p>
        </p:txBody>
      </p:sp>
      <p:sp useBgFill="1">
        <p:nvSpPr>
          <p:cNvPr id="29" name="Rectangle 28">
            <a:extLst>
              <a:ext uri="{FF2B5EF4-FFF2-40B4-BE49-F238E27FC236}">
                <a16:creationId xmlns:a16="http://schemas.microsoft.com/office/drawing/2014/main" id="{7FB5426F-482B-4074-A203-9F2C2BEB0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025B222D-C266-6890-9EA0-6748700005C9}"/>
              </a:ext>
            </a:extLst>
          </p:cNvPr>
          <p:cNvPicPr>
            <a:picLocks noGrp="1" noChangeAspect="1"/>
          </p:cNvPicPr>
          <p:nvPr>
            <p:ph idx="1"/>
          </p:nvPr>
        </p:nvPicPr>
        <p:blipFill>
          <a:blip r:embed="rId2"/>
          <a:srcRect l="8453" r="8951" b="-1"/>
          <a:stretch>
            <a:fillRect/>
          </a:stretch>
        </p:blipFill>
        <p:spPr>
          <a:xfrm>
            <a:off x="4442492" y="393121"/>
            <a:ext cx="7281673" cy="5884760"/>
          </a:xfrm>
          <a:custGeom>
            <a:avLst/>
            <a:gdLst/>
            <a:ahLst/>
            <a:cxnLst/>
            <a:rect l="l" t="t" r="r" b="b"/>
            <a:pathLst>
              <a:path w="7441204" h="6013687">
                <a:moveTo>
                  <a:pt x="521773" y="33"/>
                </a:moveTo>
                <a:cubicBezTo>
                  <a:pt x="691085" y="398"/>
                  <a:pt x="903236" y="3814"/>
                  <a:pt x="1092688" y="8577"/>
                </a:cubicBezTo>
                <a:lnTo>
                  <a:pt x="6484220" y="37240"/>
                </a:lnTo>
                <a:lnTo>
                  <a:pt x="7441204" y="64264"/>
                </a:lnTo>
                <a:lnTo>
                  <a:pt x="7441204" y="5983295"/>
                </a:lnTo>
                <a:lnTo>
                  <a:pt x="7288194" y="5982896"/>
                </a:lnTo>
                <a:cubicBezTo>
                  <a:pt x="5457820" y="5980096"/>
                  <a:pt x="2920476" y="6013687"/>
                  <a:pt x="1210410" y="6013687"/>
                </a:cubicBezTo>
                <a:cubicBezTo>
                  <a:pt x="725939" y="5985023"/>
                  <a:pt x="379887" y="6013688"/>
                  <a:pt x="47679" y="5985023"/>
                </a:cubicBezTo>
                <a:cubicBezTo>
                  <a:pt x="-53829" y="4045425"/>
                  <a:pt x="24608" y="1346230"/>
                  <a:pt x="116889" y="123233"/>
                </a:cubicBezTo>
                <a:cubicBezTo>
                  <a:pt x="124824" y="-27018"/>
                  <a:pt x="118248" y="22145"/>
                  <a:pt x="277431" y="3036"/>
                </a:cubicBezTo>
                <a:cubicBezTo>
                  <a:pt x="334020" y="692"/>
                  <a:pt x="420186" y="-187"/>
                  <a:pt x="521773" y="33"/>
                </a:cubicBezTo>
                <a:close/>
              </a:path>
            </a:pathLst>
          </a:custGeom>
        </p:spPr>
      </p:pic>
      <p:sp>
        <p:nvSpPr>
          <p:cNvPr id="31" name="Freeform: Shape 30">
            <a:extLst>
              <a:ext uri="{FF2B5EF4-FFF2-40B4-BE49-F238E27FC236}">
                <a16:creationId xmlns:a16="http://schemas.microsoft.com/office/drawing/2014/main" id="{F778232E-C75B-4B3C-9201-81C077571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47470" y="403281"/>
            <a:ext cx="7281672" cy="5884759"/>
          </a:xfrm>
          <a:custGeom>
            <a:avLst/>
            <a:gdLst>
              <a:gd name="connsiteX0" fmla="*/ 7142118 w 7680682"/>
              <a:gd name="connsiteY0" fmla="*/ 6405352 h 6405386"/>
              <a:gd name="connsiteX1" fmla="*/ 6552830 w 7680682"/>
              <a:gd name="connsiteY1" fmla="*/ 6396252 h 6405386"/>
              <a:gd name="connsiteX2" fmla="*/ 987782 w 7680682"/>
              <a:gd name="connsiteY2" fmla="*/ 6365722 h 6405386"/>
              <a:gd name="connsiteX3" fmla="*/ 0 w 7680682"/>
              <a:gd name="connsiteY3" fmla="*/ 6336938 h 6405386"/>
              <a:gd name="connsiteX4" fmla="*/ 0 w 7680682"/>
              <a:gd name="connsiteY4" fmla="*/ 32372 h 6405386"/>
              <a:gd name="connsiteX5" fmla="*/ 157934 w 7680682"/>
              <a:gd name="connsiteY5" fmla="*/ 32797 h 6405386"/>
              <a:gd name="connsiteX6" fmla="*/ 6431319 w 7680682"/>
              <a:gd name="connsiteY6" fmla="*/ 0 h 6405386"/>
              <a:gd name="connsiteX7" fmla="*/ 7631470 w 7680682"/>
              <a:gd name="connsiteY7" fmla="*/ 30531 h 6405386"/>
              <a:gd name="connsiteX8" fmla="*/ 7560032 w 7680682"/>
              <a:gd name="connsiteY8" fmla="*/ 6274128 h 6405386"/>
              <a:gd name="connsiteX9" fmla="*/ 7394324 w 7680682"/>
              <a:gd name="connsiteY9" fmla="*/ 6402154 h 6405386"/>
              <a:gd name="connsiteX10" fmla="*/ 7142118 w 7680682"/>
              <a:gd name="connsiteY10" fmla="*/ 6405352 h 640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0682" h="6405386">
                <a:moveTo>
                  <a:pt x="7142118" y="6405352"/>
                </a:moveTo>
                <a:cubicBezTo>
                  <a:pt x="6967357" y="6404963"/>
                  <a:pt x="6748379" y="6401325"/>
                  <a:pt x="6552830" y="6396252"/>
                </a:cubicBezTo>
                <a:lnTo>
                  <a:pt x="987782" y="6365722"/>
                </a:lnTo>
                <a:lnTo>
                  <a:pt x="0" y="6336938"/>
                </a:lnTo>
                <a:lnTo>
                  <a:pt x="0" y="32372"/>
                </a:lnTo>
                <a:lnTo>
                  <a:pt x="157934" y="32797"/>
                </a:lnTo>
                <a:cubicBezTo>
                  <a:pt x="2047215" y="35779"/>
                  <a:pt x="4666218" y="0"/>
                  <a:pt x="6431319" y="0"/>
                </a:cubicBezTo>
                <a:cubicBezTo>
                  <a:pt x="6931382" y="30531"/>
                  <a:pt x="7288570" y="-1"/>
                  <a:pt x="7631470" y="30531"/>
                </a:cubicBezTo>
                <a:cubicBezTo>
                  <a:pt x="7736245" y="2096465"/>
                  <a:pt x="7655283" y="4971471"/>
                  <a:pt x="7560032" y="6274128"/>
                </a:cubicBezTo>
                <a:cubicBezTo>
                  <a:pt x="7551842" y="6434165"/>
                  <a:pt x="7558630" y="6381800"/>
                  <a:pt x="7394324" y="6402154"/>
                </a:cubicBezTo>
                <a:cubicBezTo>
                  <a:pt x="7335914" y="6404650"/>
                  <a:pt x="7246975" y="6405586"/>
                  <a:pt x="7142118" y="6405352"/>
                </a:cubicBez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32">
            <a:extLst>
              <a:ext uri="{FF2B5EF4-FFF2-40B4-BE49-F238E27FC236}">
                <a16:creationId xmlns:a16="http://schemas.microsoft.com/office/drawing/2014/main" id="{631CD342-6DAC-49CD-BD8C-EC611F346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7363" y="1029432"/>
            <a:ext cx="4639490" cy="3819791"/>
          </a:xfrm>
          <a:custGeom>
            <a:avLst/>
            <a:gdLst>
              <a:gd name="connsiteX0" fmla="*/ 3063362 w 5358686"/>
              <a:gd name="connsiteY0" fmla="*/ 3429562 h 3905917"/>
              <a:gd name="connsiteX1" fmla="*/ 4752173 w 5358686"/>
              <a:gd name="connsiteY1" fmla="*/ 3086315 h 3905917"/>
              <a:gd name="connsiteX2" fmla="*/ 5358470 w 5358686"/>
              <a:gd name="connsiteY2" fmla="*/ 1525101 h 3905917"/>
              <a:gd name="connsiteX3" fmla="*/ 4960932 w 5358686"/>
              <a:gd name="connsiteY3" fmla="*/ 466701 h 3905917"/>
              <a:gd name="connsiteX4" fmla="*/ 932230 w 5358686"/>
              <a:gd name="connsiteY4" fmla="*/ 19557 h 3905917"/>
              <a:gd name="connsiteX5" fmla="*/ 62745 w 5358686"/>
              <a:gd name="connsiteY5" fmla="*/ 783491 h 3905917"/>
              <a:gd name="connsiteX6" fmla="*/ 230579 w 5358686"/>
              <a:gd name="connsiteY6" fmla="*/ 2939564 h 3905917"/>
              <a:gd name="connsiteX7" fmla="*/ 2493030 w 5358686"/>
              <a:gd name="connsiteY7" fmla="*/ 3459876 h 3905917"/>
              <a:gd name="connsiteX8" fmla="*/ 2539191 w 5358686"/>
              <a:gd name="connsiteY8" fmla="*/ 3905918 h 3905917"/>
              <a:gd name="connsiteX9" fmla="*/ 3063362 w 5358686"/>
              <a:gd name="connsiteY9" fmla="*/ 3429562 h 3905917"/>
              <a:gd name="connsiteX0" fmla="*/ 3495230 w 5358668"/>
              <a:gd name="connsiteY0" fmla="*/ 3367114 h 3905918"/>
              <a:gd name="connsiteX1" fmla="*/ 4752173 w 5358668"/>
              <a:gd name="connsiteY1" fmla="*/ 3086315 h 3905918"/>
              <a:gd name="connsiteX2" fmla="*/ 5358470 w 5358668"/>
              <a:gd name="connsiteY2" fmla="*/ 1525101 h 3905918"/>
              <a:gd name="connsiteX3" fmla="*/ 4960932 w 5358668"/>
              <a:gd name="connsiteY3" fmla="*/ 466701 h 3905918"/>
              <a:gd name="connsiteX4" fmla="*/ 932230 w 5358668"/>
              <a:gd name="connsiteY4" fmla="*/ 19557 h 3905918"/>
              <a:gd name="connsiteX5" fmla="*/ 62745 w 5358668"/>
              <a:gd name="connsiteY5" fmla="*/ 783491 h 3905918"/>
              <a:gd name="connsiteX6" fmla="*/ 230579 w 5358668"/>
              <a:gd name="connsiteY6" fmla="*/ 2939564 h 3905918"/>
              <a:gd name="connsiteX7" fmla="*/ 2493030 w 5358668"/>
              <a:gd name="connsiteY7" fmla="*/ 3459876 h 3905918"/>
              <a:gd name="connsiteX8" fmla="*/ 2539191 w 5358668"/>
              <a:gd name="connsiteY8" fmla="*/ 3905918 h 3905918"/>
              <a:gd name="connsiteX9" fmla="*/ 3495230 w 5358668"/>
              <a:gd name="connsiteY9" fmla="*/ 3367114 h 3905918"/>
              <a:gd name="connsiteX0" fmla="*/ 3573176 w 5436614"/>
              <a:gd name="connsiteY0" fmla="*/ 3367114 h 3905918"/>
              <a:gd name="connsiteX1" fmla="*/ 4830119 w 5436614"/>
              <a:gd name="connsiteY1" fmla="*/ 3086315 h 3905918"/>
              <a:gd name="connsiteX2" fmla="*/ 5436416 w 5436614"/>
              <a:gd name="connsiteY2" fmla="*/ 1525101 h 3905918"/>
              <a:gd name="connsiteX3" fmla="*/ 5038878 w 5436614"/>
              <a:gd name="connsiteY3" fmla="*/ 466701 h 3905918"/>
              <a:gd name="connsiteX4" fmla="*/ 1010176 w 5436614"/>
              <a:gd name="connsiteY4" fmla="*/ 19557 h 3905918"/>
              <a:gd name="connsiteX5" fmla="*/ 140691 w 5436614"/>
              <a:gd name="connsiteY5" fmla="*/ 783491 h 3905918"/>
              <a:gd name="connsiteX6" fmla="*/ 308525 w 5436614"/>
              <a:gd name="connsiteY6" fmla="*/ 2939564 h 3905918"/>
              <a:gd name="connsiteX7" fmla="*/ 3039861 w 5436614"/>
              <a:gd name="connsiteY7" fmla="*/ 3409918 h 3905918"/>
              <a:gd name="connsiteX8" fmla="*/ 2617137 w 5436614"/>
              <a:gd name="connsiteY8" fmla="*/ 3905918 h 3905918"/>
              <a:gd name="connsiteX9" fmla="*/ 3573176 w 5436614"/>
              <a:gd name="connsiteY9" fmla="*/ 3367114 h 3905918"/>
              <a:gd name="connsiteX0" fmla="*/ 3573176 w 5436614"/>
              <a:gd name="connsiteY0" fmla="*/ 3367114 h 3843470"/>
              <a:gd name="connsiteX1" fmla="*/ 4830119 w 5436614"/>
              <a:gd name="connsiteY1" fmla="*/ 3086315 h 3843470"/>
              <a:gd name="connsiteX2" fmla="*/ 5436416 w 5436614"/>
              <a:gd name="connsiteY2" fmla="*/ 1525101 h 3843470"/>
              <a:gd name="connsiteX3" fmla="*/ 5038878 w 5436614"/>
              <a:gd name="connsiteY3" fmla="*/ 466701 h 3843470"/>
              <a:gd name="connsiteX4" fmla="*/ 1010176 w 5436614"/>
              <a:gd name="connsiteY4" fmla="*/ 19557 h 3843470"/>
              <a:gd name="connsiteX5" fmla="*/ 140691 w 5436614"/>
              <a:gd name="connsiteY5" fmla="*/ 783491 h 3843470"/>
              <a:gd name="connsiteX6" fmla="*/ 308525 w 5436614"/>
              <a:gd name="connsiteY6" fmla="*/ 2939564 h 3843470"/>
              <a:gd name="connsiteX7" fmla="*/ 3039861 w 5436614"/>
              <a:gd name="connsiteY7" fmla="*/ 3409918 h 3843470"/>
              <a:gd name="connsiteX8" fmla="*/ 3123040 w 5436614"/>
              <a:gd name="connsiteY8" fmla="*/ 3843470 h 3843470"/>
              <a:gd name="connsiteX9" fmla="*/ 3573176 w 5436614"/>
              <a:gd name="connsiteY9" fmla="*/ 3367114 h 3843470"/>
              <a:gd name="connsiteX0" fmla="*/ 3733585 w 5436599"/>
              <a:gd name="connsiteY0" fmla="*/ 3417073 h 3843470"/>
              <a:gd name="connsiteX1" fmla="*/ 4830119 w 5436599"/>
              <a:gd name="connsiteY1" fmla="*/ 3086315 h 3843470"/>
              <a:gd name="connsiteX2" fmla="*/ 5436416 w 5436599"/>
              <a:gd name="connsiteY2" fmla="*/ 1525101 h 3843470"/>
              <a:gd name="connsiteX3" fmla="*/ 5038878 w 5436599"/>
              <a:gd name="connsiteY3" fmla="*/ 466701 h 3843470"/>
              <a:gd name="connsiteX4" fmla="*/ 1010176 w 5436599"/>
              <a:gd name="connsiteY4" fmla="*/ 19557 h 3843470"/>
              <a:gd name="connsiteX5" fmla="*/ 140691 w 5436599"/>
              <a:gd name="connsiteY5" fmla="*/ 783491 h 3843470"/>
              <a:gd name="connsiteX6" fmla="*/ 308525 w 5436599"/>
              <a:gd name="connsiteY6" fmla="*/ 2939564 h 3843470"/>
              <a:gd name="connsiteX7" fmla="*/ 3039861 w 5436599"/>
              <a:gd name="connsiteY7" fmla="*/ 3409918 h 3843470"/>
              <a:gd name="connsiteX8" fmla="*/ 3123040 w 5436599"/>
              <a:gd name="connsiteY8" fmla="*/ 3843470 h 3843470"/>
              <a:gd name="connsiteX9" fmla="*/ 3733585 w 5436599"/>
              <a:gd name="connsiteY9" fmla="*/ 3417073 h 3843470"/>
              <a:gd name="connsiteX0" fmla="*/ 3745572 w 5448586"/>
              <a:gd name="connsiteY0" fmla="*/ 3417073 h 3843470"/>
              <a:gd name="connsiteX1" fmla="*/ 4842106 w 5448586"/>
              <a:gd name="connsiteY1" fmla="*/ 3086315 h 3843470"/>
              <a:gd name="connsiteX2" fmla="*/ 5448403 w 5448586"/>
              <a:gd name="connsiteY2" fmla="*/ 1525101 h 3843470"/>
              <a:gd name="connsiteX3" fmla="*/ 5050865 w 5448586"/>
              <a:gd name="connsiteY3" fmla="*/ 466701 h 3843470"/>
              <a:gd name="connsiteX4" fmla="*/ 1022163 w 5448586"/>
              <a:gd name="connsiteY4" fmla="*/ 19557 h 3843470"/>
              <a:gd name="connsiteX5" fmla="*/ 152678 w 5448586"/>
              <a:gd name="connsiteY5" fmla="*/ 783491 h 3843470"/>
              <a:gd name="connsiteX6" fmla="*/ 320512 w 5448586"/>
              <a:gd name="connsiteY6" fmla="*/ 2939564 h 3843470"/>
              <a:gd name="connsiteX7" fmla="*/ 3236934 w 5448586"/>
              <a:gd name="connsiteY7" fmla="*/ 3422408 h 3843470"/>
              <a:gd name="connsiteX8" fmla="*/ 3135027 w 5448586"/>
              <a:gd name="connsiteY8" fmla="*/ 3843470 h 3843470"/>
              <a:gd name="connsiteX9" fmla="*/ 3745572 w 5448586"/>
              <a:gd name="connsiteY9" fmla="*/ 3417073 h 3843470"/>
              <a:gd name="connsiteX0" fmla="*/ 3745572 w 5448586"/>
              <a:gd name="connsiteY0" fmla="*/ 3417073 h 3793511"/>
              <a:gd name="connsiteX1" fmla="*/ 4842106 w 5448586"/>
              <a:gd name="connsiteY1" fmla="*/ 3086315 h 3793511"/>
              <a:gd name="connsiteX2" fmla="*/ 5448403 w 5448586"/>
              <a:gd name="connsiteY2" fmla="*/ 1525101 h 3793511"/>
              <a:gd name="connsiteX3" fmla="*/ 5050865 w 5448586"/>
              <a:gd name="connsiteY3" fmla="*/ 466701 h 3793511"/>
              <a:gd name="connsiteX4" fmla="*/ 1022163 w 5448586"/>
              <a:gd name="connsiteY4" fmla="*/ 19557 h 3793511"/>
              <a:gd name="connsiteX5" fmla="*/ 152678 w 5448586"/>
              <a:gd name="connsiteY5" fmla="*/ 783491 h 3793511"/>
              <a:gd name="connsiteX6" fmla="*/ 320512 w 5448586"/>
              <a:gd name="connsiteY6" fmla="*/ 2939564 h 3793511"/>
              <a:gd name="connsiteX7" fmla="*/ 3236934 w 5448586"/>
              <a:gd name="connsiteY7" fmla="*/ 3422408 h 3793511"/>
              <a:gd name="connsiteX8" fmla="*/ 3233739 w 5448586"/>
              <a:gd name="connsiteY8" fmla="*/ 3793511 h 3793511"/>
              <a:gd name="connsiteX9" fmla="*/ 3745572 w 5448586"/>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850484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850484 w 5451779"/>
              <a:gd name="connsiteY9" fmla="*/ 3417073 h 3688651"/>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51779" h="3663685">
                <a:moveTo>
                  <a:pt x="3850484" y="3417073"/>
                </a:moveTo>
                <a:cubicBezTo>
                  <a:pt x="4310029" y="3448903"/>
                  <a:pt x="4661186" y="3376665"/>
                  <a:pt x="4927311" y="3061336"/>
                </a:cubicBezTo>
                <a:cubicBezTo>
                  <a:pt x="5193436" y="2746007"/>
                  <a:pt x="5426837" y="1957540"/>
                  <a:pt x="5447234" y="1525101"/>
                </a:cubicBezTo>
                <a:cubicBezTo>
                  <a:pt x="5467631" y="1092662"/>
                  <a:pt x="5433316" y="716660"/>
                  <a:pt x="5049696" y="466701"/>
                </a:cubicBezTo>
                <a:cubicBezTo>
                  <a:pt x="4607927" y="262351"/>
                  <a:pt x="2070438" y="-86269"/>
                  <a:pt x="1020994" y="19557"/>
                </a:cubicBezTo>
                <a:cubicBezTo>
                  <a:pt x="535543" y="83769"/>
                  <a:pt x="235013" y="410480"/>
                  <a:pt x="151509" y="783491"/>
                </a:cubicBezTo>
                <a:cubicBezTo>
                  <a:pt x="36175" y="1298843"/>
                  <a:pt x="-191714" y="2499745"/>
                  <a:pt x="319343" y="2939564"/>
                </a:cubicBezTo>
                <a:cubicBezTo>
                  <a:pt x="830400" y="3379383"/>
                  <a:pt x="1915828" y="3438255"/>
                  <a:pt x="3217850" y="3422408"/>
                </a:cubicBezTo>
                <a:cubicBezTo>
                  <a:pt x="3251514" y="3541738"/>
                  <a:pt x="3248347" y="3539098"/>
                  <a:pt x="3195190" y="3663685"/>
                </a:cubicBezTo>
                <a:cubicBezTo>
                  <a:pt x="3584414" y="3580975"/>
                  <a:pt x="3850484" y="3417073"/>
                  <a:pt x="3850484" y="3417073"/>
                </a:cubicBezTo>
                <a:close/>
              </a:path>
            </a:pathLst>
          </a:custGeom>
          <a:solidFill>
            <a:schemeClr val="bg1"/>
          </a:solidFill>
          <a:ln w="19050"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A7F160B5-A1CE-4576-8323-263FB7D1B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49643" y="968193"/>
            <a:ext cx="4639490" cy="3819791"/>
          </a:xfrm>
          <a:custGeom>
            <a:avLst/>
            <a:gdLst>
              <a:gd name="connsiteX0" fmla="*/ 3063362 w 5358686"/>
              <a:gd name="connsiteY0" fmla="*/ 3429562 h 3905917"/>
              <a:gd name="connsiteX1" fmla="*/ 4752173 w 5358686"/>
              <a:gd name="connsiteY1" fmla="*/ 3086315 h 3905917"/>
              <a:gd name="connsiteX2" fmla="*/ 5358470 w 5358686"/>
              <a:gd name="connsiteY2" fmla="*/ 1525101 h 3905917"/>
              <a:gd name="connsiteX3" fmla="*/ 4960932 w 5358686"/>
              <a:gd name="connsiteY3" fmla="*/ 466701 h 3905917"/>
              <a:gd name="connsiteX4" fmla="*/ 932230 w 5358686"/>
              <a:gd name="connsiteY4" fmla="*/ 19557 h 3905917"/>
              <a:gd name="connsiteX5" fmla="*/ 62745 w 5358686"/>
              <a:gd name="connsiteY5" fmla="*/ 783491 h 3905917"/>
              <a:gd name="connsiteX6" fmla="*/ 230579 w 5358686"/>
              <a:gd name="connsiteY6" fmla="*/ 2939564 h 3905917"/>
              <a:gd name="connsiteX7" fmla="*/ 2493030 w 5358686"/>
              <a:gd name="connsiteY7" fmla="*/ 3459876 h 3905917"/>
              <a:gd name="connsiteX8" fmla="*/ 2539191 w 5358686"/>
              <a:gd name="connsiteY8" fmla="*/ 3905918 h 3905917"/>
              <a:gd name="connsiteX9" fmla="*/ 3063362 w 5358686"/>
              <a:gd name="connsiteY9" fmla="*/ 3429562 h 3905917"/>
              <a:gd name="connsiteX0" fmla="*/ 3495230 w 5358668"/>
              <a:gd name="connsiteY0" fmla="*/ 3367114 h 3905918"/>
              <a:gd name="connsiteX1" fmla="*/ 4752173 w 5358668"/>
              <a:gd name="connsiteY1" fmla="*/ 3086315 h 3905918"/>
              <a:gd name="connsiteX2" fmla="*/ 5358470 w 5358668"/>
              <a:gd name="connsiteY2" fmla="*/ 1525101 h 3905918"/>
              <a:gd name="connsiteX3" fmla="*/ 4960932 w 5358668"/>
              <a:gd name="connsiteY3" fmla="*/ 466701 h 3905918"/>
              <a:gd name="connsiteX4" fmla="*/ 932230 w 5358668"/>
              <a:gd name="connsiteY4" fmla="*/ 19557 h 3905918"/>
              <a:gd name="connsiteX5" fmla="*/ 62745 w 5358668"/>
              <a:gd name="connsiteY5" fmla="*/ 783491 h 3905918"/>
              <a:gd name="connsiteX6" fmla="*/ 230579 w 5358668"/>
              <a:gd name="connsiteY6" fmla="*/ 2939564 h 3905918"/>
              <a:gd name="connsiteX7" fmla="*/ 2493030 w 5358668"/>
              <a:gd name="connsiteY7" fmla="*/ 3459876 h 3905918"/>
              <a:gd name="connsiteX8" fmla="*/ 2539191 w 5358668"/>
              <a:gd name="connsiteY8" fmla="*/ 3905918 h 3905918"/>
              <a:gd name="connsiteX9" fmla="*/ 3495230 w 5358668"/>
              <a:gd name="connsiteY9" fmla="*/ 3367114 h 3905918"/>
              <a:gd name="connsiteX0" fmla="*/ 3573176 w 5436614"/>
              <a:gd name="connsiteY0" fmla="*/ 3367114 h 3905918"/>
              <a:gd name="connsiteX1" fmla="*/ 4830119 w 5436614"/>
              <a:gd name="connsiteY1" fmla="*/ 3086315 h 3905918"/>
              <a:gd name="connsiteX2" fmla="*/ 5436416 w 5436614"/>
              <a:gd name="connsiteY2" fmla="*/ 1525101 h 3905918"/>
              <a:gd name="connsiteX3" fmla="*/ 5038878 w 5436614"/>
              <a:gd name="connsiteY3" fmla="*/ 466701 h 3905918"/>
              <a:gd name="connsiteX4" fmla="*/ 1010176 w 5436614"/>
              <a:gd name="connsiteY4" fmla="*/ 19557 h 3905918"/>
              <a:gd name="connsiteX5" fmla="*/ 140691 w 5436614"/>
              <a:gd name="connsiteY5" fmla="*/ 783491 h 3905918"/>
              <a:gd name="connsiteX6" fmla="*/ 308525 w 5436614"/>
              <a:gd name="connsiteY6" fmla="*/ 2939564 h 3905918"/>
              <a:gd name="connsiteX7" fmla="*/ 3039861 w 5436614"/>
              <a:gd name="connsiteY7" fmla="*/ 3409918 h 3905918"/>
              <a:gd name="connsiteX8" fmla="*/ 2617137 w 5436614"/>
              <a:gd name="connsiteY8" fmla="*/ 3905918 h 3905918"/>
              <a:gd name="connsiteX9" fmla="*/ 3573176 w 5436614"/>
              <a:gd name="connsiteY9" fmla="*/ 3367114 h 3905918"/>
              <a:gd name="connsiteX0" fmla="*/ 3573176 w 5436614"/>
              <a:gd name="connsiteY0" fmla="*/ 3367114 h 3843470"/>
              <a:gd name="connsiteX1" fmla="*/ 4830119 w 5436614"/>
              <a:gd name="connsiteY1" fmla="*/ 3086315 h 3843470"/>
              <a:gd name="connsiteX2" fmla="*/ 5436416 w 5436614"/>
              <a:gd name="connsiteY2" fmla="*/ 1525101 h 3843470"/>
              <a:gd name="connsiteX3" fmla="*/ 5038878 w 5436614"/>
              <a:gd name="connsiteY3" fmla="*/ 466701 h 3843470"/>
              <a:gd name="connsiteX4" fmla="*/ 1010176 w 5436614"/>
              <a:gd name="connsiteY4" fmla="*/ 19557 h 3843470"/>
              <a:gd name="connsiteX5" fmla="*/ 140691 w 5436614"/>
              <a:gd name="connsiteY5" fmla="*/ 783491 h 3843470"/>
              <a:gd name="connsiteX6" fmla="*/ 308525 w 5436614"/>
              <a:gd name="connsiteY6" fmla="*/ 2939564 h 3843470"/>
              <a:gd name="connsiteX7" fmla="*/ 3039861 w 5436614"/>
              <a:gd name="connsiteY7" fmla="*/ 3409918 h 3843470"/>
              <a:gd name="connsiteX8" fmla="*/ 3123040 w 5436614"/>
              <a:gd name="connsiteY8" fmla="*/ 3843470 h 3843470"/>
              <a:gd name="connsiteX9" fmla="*/ 3573176 w 5436614"/>
              <a:gd name="connsiteY9" fmla="*/ 3367114 h 3843470"/>
              <a:gd name="connsiteX0" fmla="*/ 3733585 w 5436599"/>
              <a:gd name="connsiteY0" fmla="*/ 3417073 h 3843470"/>
              <a:gd name="connsiteX1" fmla="*/ 4830119 w 5436599"/>
              <a:gd name="connsiteY1" fmla="*/ 3086315 h 3843470"/>
              <a:gd name="connsiteX2" fmla="*/ 5436416 w 5436599"/>
              <a:gd name="connsiteY2" fmla="*/ 1525101 h 3843470"/>
              <a:gd name="connsiteX3" fmla="*/ 5038878 w 5436599"/>
              <a:gd name="connsiteY3" fmla="*/ 466701 h 3843470"/>
              <a:gd name="connsiteX4" fmla="*/ 1010176 w 5436599"/>
              <a:gd name="connsiteY4" fmla="*/ 19557 h 3843470"/>
              <a:gd name="connsiteX5" fmla="*/ 140691 w 5436599"/>
              <a:gd name="connsiteY5" fmla="*/ 783491 h 3843470"/>
              <a:gd name="connsiteX6" fmla="*/ 308525 w 5436599"/>
              <a:gd name="connsiteY6" fmla="*/ 2939564 h 3843470"/>
              <a:gd name="connsiteX7" fmla="*/ 3039861 w 5436599"/>
              <a:gd name="connsiteY7" fmla="*/ 3409918 h 3843470"/>
              <a:gd name="connsiteX8" fmla="*/ 3123040 w 5436599"/>
              <a:gd name="connsiteY8" fmla="*/ 3843470 h 3843470"/>
              <a:gd name="connsiteX9" fmla="*/ 3733585 w 5436599"/>
              <a:gd name="connsiteY9" fmla="*/ 3417073 h 3843470"/>
              <a:gd name="connsiteX0" fmla="*/ 3745572 w 5448586"/>
              <a:gd name="connsiteY0" fmla="*/ 3417073 h 3843470"/>
              <a:gd name="connsiteX1" fmla="*/ 4842106 w 5448586"/>
              <a:gd name="connsiteY1" fmla="*/ 3086315 h 3843470"/>
              <a:gd name="connsiteX2" fmla="*/ 5448403 w 5448586"/>
              <a:gd name="connsiteY2" fmla="*/ 1525101 h 3843470"/>
              <a:gd name="connsiteX3" fmla="*/ 5050865 w 5448586"/>
              <a:gd name="connsiteY3" fmla="*/ 466701 h 3843470"/>
              <a:gd name="connsiteX4" fmla="*/ 1022163 w 5448586"/>
              <a:gd name="connsiteY4" fmla="*/ 19557 h 3843470"/>
              <a:gd name="connsiteX5" fmla="*/ 152678 w 5448586"/>
              <a:gd name="connsiteY5" fmla="*/ 783491 h 3843470"/>
              <a:gd name="connsiteX6" fmla="*/ 320512 w 5448586"/>
              <a:gd name="connsiteY6" fmla="*/ 2939564 h 3843470"/>
              <a:gd name="connsiteX7" fmla="*/ 3236934 w 5448586"/>
              <a:gd name="connsiteY7" fmla="*/ 3422408 h 3843470"/>
              <a:gd name="connsiteX8" fmla="*/ 3135027 w 5448586"/>
              <a:gd name="connsiteY8" fmla="*/ 3843470 h 3843470"/>
              <a:gd name="connsiteX9" fmla="*/ 3745572 w 5448586"/>
              <a:gd name="connsiteY9" fmla="*/ 3417073 h 3843470"/>
              <a:gd name="connsiteX0" fmla="*/ 3745572 w 5448586"/>
              <a:gd name="connsiteY0" fmla="*/ 3417073 h 3793511"/>
              <a:gd name="connsiteX1" fmla="*/ 4842106 w 5448586"/>
              <a:gd name="connsiteY1" fmla="*/ 3086315 h 3793511"/>
              <a:gd name="connsiteX2" fmla="*/ 5448403 w 5448586"/>
              <a:gd name="connsiteY2" fmla="*/ 1525101 h 3793511"/>
              <a:gd name="connsiteX3" fmla="*/ 5050865 w 5448586"/>
              <a:gd name="connsiteY3" fmla="*/ 466701 h 3793511"/>
              <a:gd name="connsiteX4" fmla="*/ 1022163 w 5448586"/>
              <a:gd name="connsiteY4" fmla="*/ 19557 h 3793511"/>
              <a:gd name="connsiteX5" fmla="*/ 152678 w 5448586"/>
              <a:gd name="connsiteY5" fmla="*/ 783491 h 3793511"/>
              <a:gd name="connsiteX6" fmla="*/ 320512 w 5448586"/>
              <a:gd name="connsiteY6" fmla="*/ 2939564 h 3793511"/>
              <a:gd name="connsiteX7" fmla="*/ 3236934 w 5448586"/>
              <a:gd name="connsiteY7" fmla="*/ 3422408 h 3793511"/>
              <a:gd name="connsiteX8" fmla="*/ 3233739 w 5448586"/>
              <a:gd name="connsiteY8" fmla="*/ 3793511 h 3793511"/>
              <a:gd name="connsiteX9" fmla="*/ 3745572 w 5448586"/>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5572 w 5452948"/>
              <a:gd name="connsiteY0" fmla="*/ 3417073 h 3793511"/>
              <a:gd name="connsiteX1" fmla="*/ 4928480 w 5452948"/>
              <a:gd name="connsiteY1" fmla="*/ 3061336 h 3793511"/>
              <a:gd name="connsiteX2" fmla="*/ 5448403 w 5452948"/>
              <a:gd name="connsiteY2" fmla="*/ 1525101 h 3793511"/>
              <a:gd name="connsiteX3" fmla="*/ 5050865 w 5452948"/>
              <a:gd name="connsiteY3" fmla="*/ 466701 h 3793511"/>
              <a:gd name="connsiteX4" fmla="*/ 1022163 w 5452948"/>
              <a:gd name="connsiteY4" fmla="*/ 19557 h 3793511"/>
              <a:gd name="connsiteX5" fmla="*/ 152678 w 5452948"/>
              <a:gd name="connsiteY5" fmla="*/ 783491 h 3793511"/>
              <a:gd name="connsiteX6" fmla="*/ 320512 w 5452948"/>
              <a:gd name="connsiteY6" fmla="*/ 2939564 h 3793511"/>
              <a:gd name="connsiteX7" fmla="*/ 3236934 w 5452948"/>
              <a:gd name="connsiteY7" fmla="*/ 3422408 h 3793511"/>
              <a:gd name="connsiteX8" fmla="*/ 3233739 w 5452948"/>
              <a:gd name="connsiteY8" fmla="*/ 3793511 h 3793511"/>
              <a:gd name="connsiteX9" fmla="*/ 3745572 w 5452948"/>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44403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44403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793511"/>
              <a:gd name="connsiteX1" fmla="*/ 4927311 w 5451779"/>
              <a:gd name="connsiteY1" fmla="*/ 3061336 h 3793511"/>
              <a:gd name="connsiteX2" fmla="*/ 5447234 w 5451779"/>
              <a:gd name="connsiteY2" fmla="*/ 1525101 h 3793511"/>
              <a:gd name="connsiteX3" fmla="*/ 5049696 w 5451779"/>
              <a:gd name="connsiteY3" fmla="*/ 466701 h 3793511"/>
              <a:gd name="connsiteX4" fmla="*/ 1020994 w 5451779"/>
              <a:gd name="connsiteY4" fmla="*/ 19557 h 3793511"/>
              <a:gd name="connsiteX5" fmla="*/ 151509 w 5451779"/>
              <a:gd name="connsiteY5" fmla="*/ 783491 h 3793511"/>
              <a:gd name="connsiteX6" fmla="*/ 319343 w 5451779"/>
              <a:gd name="connsiteY6" fmla="*/ 2939564 h 3793511"/>
              <a:gd name="connsiteX7" fmla="*/ 3217850 w 5451779"/>
              <a:gd name="connsiteY7" fmla="*/ 3422408 h 3793511"/>
              <a:gd name="connsiteX8" fmla="*/ 3232570 w 5451779"/>
              <a:gd name="connsiteY8" fmla="*/ 3793511 h 3793511"/>
              <a:gd name="connsiteX9" fmla="*/ 3798149 w 5451779"/>
              <a:gd name="connsiteY9" fmla="*/ 3417073 h 379351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798149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798149 w 5451779"/>
              <a:gd name="connsiteY9" fmla="*/ 3417073 h 3688651"/>
              <a:gd name="connsiteX0" fmla="*/ 3850484 w 5451779"/>
              <a:gd name="connsiteY0" fmla="*/ 3417073 h 3688651"/>
              <a:gd name="connsiteX1" fmla="*/ 4927311 w 5451779"/>
              <a:gd name="connsiteY1" fmla="*/ 3061336 h 3688651"/>
              <a:gd name="connsiteX2" fmla="*/ 5447234 w 5451779"/>
              <a:gd name="connsiteY2" fmla="*/ 1525101 h 3688651"/>
              <a:gd name="connsiteX3" fmla="*/ 5049696 w 5451779"/>
              <a:gd name="connsiteY3" fmla="*/ 466701 h 3688651"/>
              <a:gd name="connsiteX4" fmla="*/ 1020994 w 5451779"/>
              <a:gd name="connsiteY4" fmla="*/ 19557 h 3688651"/>
              <a:gd name="connsiteX5" fmla="*/ 151509 w 5451779"/>
              <a:gd name="connsiteY5" fmla="*/ 783491 h 3688651"/>
              <a:gd name="connsiteX6" fmla="*/ 319343 w 5451779"/>
              <a:gd name="connsiteY6" fmla="*/ 2939564 h 3688651"/>
              <a:gd name="connsiteX7" fmla="*/ 3217850 w 5451779"/>
              <a:gd name="connsiteY7" fmla="*/ 3422408 h 3688651"/>
              <a:gd name="connsiteX8" fmla="*/ 3195189 w 5451779"/>
              <a:gd name="connsiteY8" fmla="*/ 3688651 h 3688651"/>
              <a:gd name="connsiteX9" fmla="*/ 3850484 w 5451779"/>
              <a:gd name="connsiteY9" fmla="*/ 3417073 h 3688651"/>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 name="connsiteX0" fmla="*/ 3850484 w 5451779"/>
              <a:gd name="connsiteY0" fmla="*/ 3417073 h 3663685"/>
              <a:gd name="connsiteX1" fmla="*/ 4927311 w 5451779"/>
              <a:gd name="connsiteY1" fmla="*/ 3061336 h 3663685"/>
              <a:gd name="connsiteX2" fmla="*/ 5447234 w 5451779"/>
              <a:gd name="connsiteY2" fmla="*/ 1525101 h 3663685"/>
              <a:gd name="connsiteX3" fmla="*/ 5049696 w 5451779"/>
              <a:gd name="connsiteY3" fmla="*/ 466701 h 3663685"/>
              <a:gd name="connsiteX4" fmla="*/ 1020994 w 5451779"/>
              <a:gd name="connsiteY4" fmla="*/ 19557 h 3663685"/>
              <a:gd name="connsiteX5" fmla="*/ 151509 w 5451779"/>
              <a:gd name="connsiteY5" fmla="*/ 783491 h 3663685"/>
              <a:gd name="connsiteX6" fmla="*/ 319343 w 5451779"/>
              <a:gd name="connsiteY6" fmla="*/ 2939564 h 3663685"/>
              <a:gd name="connsiteX7" fmla="*/ 3217850 w 5451779"/>
              <a:gd name="connsiteY7" fmla="*/ 3422408 h 3663685"/>
              <a:gd name="connsiteX8" fmla="*/ 3195190 w 5451779"/>
              <a:gd name="connsiteY8" fmla="*/ 3663685 h 3663685"/>
              <a:gd name="connsiteX9" fmla="*/ 3850484 w 5451779"/>
              <a:gd name="connsiteY9" fmla="*/ 3417073 h 36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51779" h="3663685">
                <a:moveTo>
                  <a:pt x="3850484" y="3417073"/>
                </a:moveTo>
                <a:cubicBezTo>
                  <a:pt x="4310029" y="3448903"/>
                  <a:pt x="4661186" y="3376665"/>
                  <a:pt x="4927311" y="3061336"/>
                </a:cubicBezTo>
                <a:cubicBezTo>
                  <a:pt x="5193436" y="2746007"/>
                  <a:pt x="5426837" y="1957540"/>
                  <a:pt x="5447234" y="1525101"/>
                </a:cubicBezTo>
                <a:cubicBezTo>
                  <a:pt x="5467631" y="1092662"/>
                  <a:pt x="5433316" y="716660"/>
                  <a:pt x="5049696" y="466701"/>
                </a:cubicBezTo>
                <a:cubicBezTo>
                  <a:pt x="4607927" y="262351"/>
                  <a:pt x="2070438" y="-86269"/>
                  <a:pt x="1020994" y="19557"/>
                </a:cubicBezTo>
                <a:cubicBezTo>
                  <a:pt x="535543" y="83769"/>
                  <a:pt x="235013" y="410480"/>
                  <a:pt x="151509" y="783491"/>
                </a:cubicBezTo>
                <a:cubicBezTo>
                  <a:pt x="36175" y="1298843"/>
                  <a:pt x="-191714" y="2499745"/>
                  <a:pt x="319343" y="2939564"/>
                </a:cubicBezTo>
                <a:cubicBezTo>
                  <a:pt x="830400" y="3379383"/>
                  <a:pt x="1915828" y="3438255"/>
                  <a:pt x="3217850" y="3422408"/>
                </a:cubicBezTo>
                <a:cubicBezTo>
                  <a:pt x="3251514" y="3541738"/>
                  <a:pt x="3248347" y="3539098"/>
                  <a:pt x="3195190" y="3663685"/>
                </a:cubicBezTo>
                <a:cubicBezTo>
                  <a:pt x="3584414" y="3580975"/>
                  <a:pt x="3850484" y="3417073"/>
                  <a:pt x="3850484" y="3417073"/>
                </a:cubicBezTo>
                <a:close/>
              </a:path>
            </a:pathLst>
          </a:custGeom>
          <a:noFill/>
          <a:ln w="19050" cap="flat">
            <a:solidFill>
              <a:schemeClr val="tx1"/>
            </a:solidFill>
            <a:prstDash val="solid"/>
            <a:miter/>
          </a:ln>
        </p:spPr>
        <p:txBody>
          <a:bodyPr rtlCol="0" anchor="ctr"/>
          <a:lstStyle/>
          <a:p>
            <a:endParaRPr lang="en-US"/>
          </a:p>
        </p:txBody>
      </p:sp>
      <p:sp>
        <p:nvSpPr>
          <p:cNvPr id="2" name="Title 1">
            <a:extLst>
              <a:ext uri="{FF2B5EF4-FFF2-40B4-BE49-F238E27FC236}">
                <a16:creationId xmlns:a16="http://schemas.microsoft.com/office/drawing/2014/main" id="{4760F330-58DB-0271-FE35-D2E411DBB0B7}"/>
              </a:ext>
            </a:extLst>
          </p:cNvPr>
          <p:cNvSpPr>
            <a:spLocks noGrp="1"/>
          </p:cNvSpPr>
          <p:nvPr>
            <p:ph type="title"/>
          </p:nvPr>
        </p:nvSpPr>
        <p:spPr>
          <a:xfrm>
            <a:off x="61777" y="179721"/>
            <a:ext cx="1275322" cy="921658"/>
          </a:xfrm>
        </p:spPr>
        <p:txBody>
          <a:bodyPr vert="horz" lIns="91440" tIns="45720" rIns="91440" bIns="45720" rtlCol="0" anchor="ctr">
            <a:normAutofit/>
          </a:bodyPr>
          <a:lstStyle/>
          <a:p>
            <a:pPr algn="ctr"/>
            <a:r>
              <a:rPr lang="en-US" dirty="0"/>
              <a:t>1971</a:t>
            </a:r>
          </a:p>
        </p:txBody>
      </p:sp>
      <p:sp>
        <p:nvSpPr>
          <p:cNvPr id="9" name="Title 1">
            <a:extLst>
              <a:ext uri="{FF2B5EF4-FFF2-40B4-BE49-F238E27FC236}">
                <a16:creationId xmlns:a16="http://schemas.microsoft.com/office/drawing/2014/main" id="{A33ABAC9-BD57-7FD1-502F-299315DB963F}"/>
              </a:ext>
            </a:extLst>
          </p:cNvPr>
          <p:cNvSpPr txBox="1">
            <a:spLocks/>
          </p:cNvSpPr>
          <p:nvPr/>
        </p:nvSpPr>
        <p:spPr>
          <a:xfrm>
            <a:off x="374150" y="1162618"/>
            <a:ext cx="4990476" cy="3281885"/>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800" b="1" kern="1200" spc="100" baseline="0">
                <a:solidFill>
                  <a:schemeClr val="tx1"/>
                </a:solidFill>
                <a:latin typeface="+mj-lt"/>
                <a:ea typeface="+mj-ea"/>
                <a:cs typeface="+mj-cs"/>
              </a:defRPr>
            </a:lvl1pPr>
          </a:lstStyle>
          <a:p>
            <a:pPr algn="ctr">
              <a:lnSpc>
                <a:spcPct val="90000"/>
              </a:lnSpc>
              <a:spcBef>
                <a:spcPts val="1000"/>
              </a:spcBef>
              <a:buSzPct val="73000"/>
            </a:pPr>
            <a:r>
              <a:rPr lang="en-GB" b="0" dirty="0"/>
              <a:t>Noonan Syndrome</a:t>
            </a:r>
            <a:endParaRPr lang="en-US" sz="2500" spc="50" dirty="0">
              <a:latin typeface="+mn-lt"/>
              <a:ea typeface="+mn-ea"/>
              <a:cs typeface="+mn-cs"/>
            </a:endParaRPr>
          </a:p>
        </p:txBody>
      </p:sp>
      <p:sp>
        <p:nvSpPr>
          <p:cNvPr id="11" name="TextBox 10">
            <a:extLst>
              <a:ext uri="{FF2B5EF4-FFF2-40B4-BE49-F238E27FC236}">
                <a16:creationId xmlns:a16="http://schemas.microsoft.com/office/drawing/2014/main" id="{5DAD9B3D-3ACA-80C3-B7C9-061B2B1525CA}"/>
              </a:ext>
            </a:extLst>
          </p:cNvPr>
          <p:cNvSpPr txBox="1"/>
          <p:nvPr/>
        </p:nvSpPr>
        <p:spPr>
          <a:xfrm>
            <a:off x="725715" y="5849257"/>
            <a:ext cx="2844800" cy="369332"/>
          </a:xfrm>
          <a:prstGeom prst="rect">
            <a:avLst/>
          </a:prstGeom>
          <a:noFill/>
        </p:spPr>
        <p:txBody>
          <a:bodyPr wrap="square" rtlCol="0">
            <a:spAutoFit/>
          </a:bodyPr>
          <a:lstStyle/>
          <a:p>
            <a:r>
              <a:rPr lang="en-GB" dirty="0"/>
              <a:t>John Opitz, Symposium of Cardiovascular defects</a:t>
            </a:r>
            <a:endParaRPr lang="en-US" dirty="0"/>
          </a:p>
        </p:txBody>
      </p:sp>
    </p:spTree>
    <p:extLst>
      <p:ext uri="{BB962C8B-B14F-4D97-AF65-F5344CB8AC3E}">
        <p14:creationId xmlns:p14="http://schemas.microsoft.com/office/powerpoint/2010/main" val="70636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F12187-7AD1-4C42-CA8B-0611D878A726}"/>
              </a:ext>
            </a:extLst>
          </p:cNvPr>
          <p:cNvSpPr txBox="1"/>
          <p:nvPr/>
        </p:nvSpPr>
        <p:spPr>
          <a:xfrm>
            <a:off x="523796" y="994772"/>
            <a:ext cx="5838393" cy="3939540"/>
          </a:xfrm>
          <a:prstGeom prst="rect">
            <a:avLst/>
          </a:prstGeom>
          <a:noFill/>
        </p:spPr>
        <p:txBody>
          <a:bodyPr wrap="none" rtlCol="0">
            <a:spAutoFit/>
          </a:bodyPr>
          <a:lstStyle/>
          <a:p>
            <a:r>
              <a:rPr lang="en-US" sz="25000" dirty="0"/>
              <a:t>19 </a:t>
            </a:r>
            <a:r>
              <a:rPr lang="en-US" sz="15000" dirty="0"/>
              <a:t>Patients</a:t>
            </a:r>
          </a:p>
        </p:txBody>
      </p:sp>
      <p:sp>
        <p:nvSpPr>
          <p:cNvPr id="5" name="TextBox 4">
            <a:extLst>
              <a:ext uri="{FF2B5EF4-FFF2-40B4-BE49-F238E27FC236}">
                <a16:creationId xmlns:a16="http://schemas.microsoft.com/office/drawing/2014/main" id="{EA0D65C4-D148-604A-6486-F79B3346C1AA}"/>
              </a:ext>
            </a:extLst>
          </p:cNvPr>
          <p:cNvSpPr txBox="1"/>
          <p:nvPr/>
        </p:nvSpPr>
        <p:spPr>
          <a:xfrm>
            <a:off x="6362189" y="891199"/>
            <a:ext cx="5477333" cy="4708981"/>
          </a:xfrm>
          <a:prstGeom prst="rect">
            <a:avLst/>
          </a:prstGeom>
          <a:noFill/>
        </p:spPr>
        <p:txBody>
          <a:bodyPr wrap="none" rtlCol="0">
            <a:spAutoFit/>
          </a:bodyPr>
          <a:lstStyle/>
          <a:p>
            <a:pPr marL="857250" indent="-857250">
              <a:buFont typeface="Arial" panose="020B0604020202020204" pitchFamily="34" charset="0"/>
              <a:buChar char="•"/>
            </a:pPr>
            <a:r>
              <a:rPr lang="en-US" sz="6000" dirty="0"/>
              <a:t>PULMONARY STENOSIS &amp;</a:t>
            </a:r>
          </a:p>
          <a:p>
            <a:pPr marL="857250" indent="-857250">
              <a:buFont typeface="Arial" panose="020B0604020202020204" pitchFamily="34" charset="0"/>
              <a:buChar char="•"/>
            </a:pPr>
            <a:r>
              <a:rPr lang="en-US" sz="6000" dirty="0"/>
              <a:t>Short Stature</a:t>
            </a:r>
          </a:p>
          <a:p>
            <a:pPr marL="857250" indent="-857250">
              <a:buFont typeface="Arial" panose="020B0604020202020204" pitchFamily="34" charset="0"/>
              <a:buChar char="•"/>
            </a:pPr>
            <a:r>
              <a:rPr lang="en-US" sz="6000" dirty="0"/>
              <a:t>Facial Features</a:t>
            </a:r>
          </a:p>
          <a:p>
            <a:pPr marL="857250" indent="-857250">
              <a:buFont typeface="Arial" panose="020B0604020202020204" pitchFamily="34" charset="0"/>
              <a:buChar char="•"/>
            </a:pPr>
            <a:r>
              <a:rPr lang="en-US" sz="6000" dirty="0"/>
              <a:t>Mild Learning Needs</a:t>
            </a:r>
          </a:p>
          <a:p>
            <a:pPr marL="857250" indent="-857250">
              <a:buFont typeface="Arial" panose="020B0604020202020204" pitchFamily="34" charset="0"/>
              <a:buChar char="•"/>
            </a:pPr>
            <a:r>
              <a:rPr lang="en-US" sz="6000" dirty="0"/>
              <a:t>Undescended Testes</a:t>
            </a:r>
          </a:p>
        </p:txBody>
      </p:sp>
    </p:spTree>
    <p:extLst>
      <p:ext uri="{BB962C8B-B14F-4D97-AF65-F5344CB8AC3E}">
        <p14:creationId xmlns:p14="http://schemas.microsoft.com/office/powerpoint/2010/main" val="2978329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F6F8AE2-ADE1-4F2F-B0C5-43BA8AE69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6B654B4-4F4B-6BD9-4411-1D35F9A4160A}"/>
              </a:ext>
            </a:extLst>
          </p:cNvPr>
          <p:cNvPicPr>
            <a:picLocks noChangeAspect="1"/>
          </p:cNvPicPr>
          <p:nvPr/>
        </p:nvPicPr>
        <p:blipFill>
          <a:blip r:embed="rId2"/>
          <a:srcRect r="-1" b="16937"/>
          <a:stretch>
            <a:fillRect/>
          </a:stretch>
        </p:blipFill>
        <p:spPr>
          <a:xfrm>
            <a:off x="329789" y="209262"/>
            <a:ext cx="11565732" cy="6412465"/>
          </a:xfrm>
          <a:custGeom>
            <a:avLst/>
            <a:gdLst/>
            <a:ahLst/>
            <a:cxnLst/>
            <a:rect l="l" t="t" r="r" b="b"/>
            <a:pathLst>
              <a:path w="11565732" h="6412465">
                <a:moveTo>
                  <a:pt x="6212327" y="311"/>
                </a:moveTo>
                <a:cubicBezTo>
                  <a:pt x="6779509" y="2217"/>
                  <a:pt x="7335460" y="13052"/>
                  <a:pt x="7848900" y="36620"/>
                </a:cubicBezTo>
                <a:cubicBezTo>
                  <a:pt x="8881707" y="93050"/>
                  <a:pt x="9942545" y="107076"/>
                  <a:pt x="10493743" y="344115"/>
                </a:cubicBezTo>
                <a:cubicBezTo>
                  <a:pt x="10818983" y="480058"/>
                  <a:pt x="11310587" y="587839"/>
                  <a:pt x="11404828" y="1179473"/>
                </a:cubicBezTo>
                <a:cubicBezTo>
                  <a:pt x="11563960" y="2462129"/>
                  <a:pt x="11628316" y="3002203"/>
                  <a:pt x="11489705" y="3932113"/>
                </a:cubicBezTo>
                <a:cubicBezTo>
                  <a:pt x="11377579" y="4636191"/>
                  <a:pt x="11400091" y="5407847"/>
                  <a:pt x="10684545" y="5908077"/>
                </a:cubicBezTo>
                <a:lnTo>
                  <a:pt x="10388704" y="6061227"/>
                </a:lnTo>
                <a:cubicBezTo>
                  <a:pt x="9758046" y="6162437"/>
                  <a:pt x="6584023" y="6227316"/>
                  <a:pt x="4609016" y="6122635"/>
                </a:cubicBezTo>
                <a:lnTo>
                  <a:pt x="2861865" y="6064474"/>
                </a:lnTo>
                <a:cubicBezTo>
                  <a:pt x="2637627" y="6297556"/>
                  <a:pt x="2708771" y="6324413"/>
                  <a:pt x="2693743" y="6412465"/>
                </a:cubicBezTo>
                <a:cubicBezTo>
                  <a:pt x="2639396" y="6366722"/>
                  <a:pt x="2486609" y="6297230"/>
                  <a:pt x="2314427" y="6049412"/>
                </a:cubicBezTo>
                <a:cubicBezTo>
                  <a:pt x="2169312" y="6046309"/>
                  <a:pt x="1530134" y="5979345"/>
                  <a:pt x="1379263" y="5953252"/>
                </a:cubicBezTo>
                <a:cubicBezTo>
                  <a:pt x="947300" y="5937675"/>
                  <a:pt x="256031" y="5573094"/>
                  <a:pt x="113741" y="4814577"/>
                </a:cubicBezTo>
                <a:cubicBezTo>
                  <a:pt x="-56465" y="3141112"/>
                  <a:pt x="-16331" y="2616675"/>
                  <a:pt x="107567" y="1544389"/>
                </a:cubicBezTo>
                <a:cubicBezTo>
                  <a:pt x="206370" y="231904"/>
                  <a:pt x="1148077" y="146138"/>
                  <a:pt x="1649047" y="121398"/>
                </a:cubicBezTo>
                <a:cubicBezTo>
                  <a:pt x="2708161" y="69214"/>
                  <a:pt x="4510781" y="-5410"/>
                  <a:pt x="6212327" y="311"/>
                </a:cubicBezTo>
                <a:close/>
              </a:path>
            </a:pathLst>
          </a:custGeom>
        </p:spPr>
      </p:pic>
      <p:sp>
        <p:nvSpPr>
          <p:cNvPr id="11" name="Freeform: Shape 10">
            <a:extLst>
              <a:ext uri="{FF2B5EF4-FFF2-40B4-BE49-F238E27FC236}">
                <a16:creationId xmlns:a16="http://schemas.microsoft.com/office/drawing/2014/main" id="{1E37EDE4-F547-4885-8B81-82188146C4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29789" y="209264"/>
            <a:ext cx="11565731" cy="6412463"/>
          </a:xfrm>
          <a:custGeom>
            <a:avLst/>
            <a:gdLst>
              <a:gd name="connsiteX0" fmla="*/ 4456852 w 7096563"/>
              <a:gd name="connsiteY0" fmla="*/ 382 h 2526654"/>
              <a:gd name="connsiteX1" fmla="*/ 5996285 w 7096563"/>
              <a:gd name="connsiteY1" fmla="*/ 12882 h 2526654"/>
              <a:gd name="connsiteX2" fmla="*/ 7029234 w 7096563"/>
              <a:gd name="connsiteY2" fmla="*/ 444804 h 2526654"/>
              <a:gd name="connsiteX3" fmla="*/ 6956662 w 7096563"/>
              <a:gd name="connsiteY3" fmla="*/ 1562396 h 2526654"/>
              <a:gd name="connsiteX4" fmla="*/ 6145668 w 7096563"/>
              <a:gd name="connsiteY4" fmla="*/ 1942015 h 2526654"/>
              <a:gd name="connsiteX5" fmla="*/ 5837370 w 7096563"/>
              <a:gd name="connsiteY5" fmla="*/ 1959647 h 2526654"/>
              <a:gd name="connsiteX6" fmla="*/ 5815841 w 7096563"/>
              <a:gd name="connsiteY6" fmla="*/ 2526654 h 2526654"/>
              <a:gd name="connsiteX7" fmla="*/ 5303195 w 7096563"/>
              <a:gd name="connsiteY7" fmla="*/ 1946413 h 2526654"/>
              <a:gd name="connsiteX8" fmla="*/ 5039055 w 7096563"/>
              <a:gd name="connsiteY8" fmla="*/ 1933347 h 2526654"/>
              <a:gd name="connsiteX9" fmla="*/ 875181 w 7096563"/>
              <a:gd name="connsiteY9" fmla="*/ 1954285 h 2526654"/>
              <a:gd name="connsiteX10" fmla="*/ 149462 w 7096563"/>
              <a:gd name="connsiteY10" fmla="*/ 1489824 h 2526654"/>
              <a:gd name="connsiteX11" fmla="*/ 33346 w 7096563"/>
              <a:gd name="connsiteY11" fmla="*/ 604461 h 2526654"/>
              <a:gd name="connsiteX12" fmla="*/ 761024 w 7096563"/>
              <a:gd name="connsiteY12" fmla="*/ 99968 h 2526654"/>
              <a:gd name="connsiteX13" fmla="*/ 2289456 w 7096563"/>
              <a:gd name="connsiteY13" fmla="*/ 35686 h 2526654"/>
              <a:gd name="connsiteX14" fmla="*/ 2355877 w 7096563"/>
              <a:gd name="connsiteY14" fmla="*/ 33952 h 2526654"/>
              <a:gd name="connsiteX15" fmla="*/ 2355877 w 7096563"/>
              <a:gd name="connsiteY15" fmla="*/ 18770 h 2526654"/>
              <a:gd name="connsiteX16" fmla="*/ 2878392 w 7096563"/>
              <a:gd name="connsiteY16" fmla="*/ 18770 h 2526654"/>
              <a:gd name="connsiteX17" fmla="*/ 2878392 w 7096563"/>
              <a:gd name="connsiteY17" fmla="*/ 20840 h 2526654"/>
              <a:gd name="connsiteX18" fmla="*/ 3326250 w 7096563"/>
              <a:gd name="connsiteY18" fmla="*/ 11889 h 2526654"/>
              <a:gd name="connsiteX19" fmla="*/ 4456852 w 7096563"/>
              <a:gd name="connsiteY19" fmla="*/ 382 h 2526654"/>
              <a:gd name="connsiteX0" fmla="*/ 4456852 w 7096563"/>
              <a:gd name="connsiteY0" fmla="*/ 0 h 2526272"/>
              <a:gd name="connsiteX1" fmla="*/ 5996285 w 7096563"/>
              <a:gd name="connsiteY1" fmla="*/ 12500 h 2526272"/>
              <a:gd name="connsiteX2" fmla="*/ 7029234 w 7096563"/>
              <a:gd name="connsiteY2" fmla="*/ 444422 h 2526272"/>
              <a:gd name="connsiteX3" fmla="*/ 6956662 w 7096563"/>
              <a:gd name="connsiteY3" fmla="*/ 1562014 h 2526272"/>
              <a:gd name="connsiteX4" fmla="*/ 6145668 w 7096563"/>
              <a:gd name="connsiteY4" fmla="*/ 1941633 h 2526272"/>
              <a:gd name="connsiteX5" fmla="*/ 5837370 w 7096563"/>
              <a:gd name="connsiteY5" fmla="*/ 1959265 h 2526272"/>
              <a:gd name="connsiteX6" fmla="*/ 5815841 w 7096563"/>
              <a:gd name="connsiteY6" fmla="*/ 2526272 h 2526272"/>
              <a:gd name="connsiteX7" fmla="*/ 5303195 w 7096563"/>
              <a:gd name="connsiteY7" fmla="*/ 1946031 h 2526272"/>
              <a:gd name="connsiteX8" fmla="*/ 5039055 w 7096563"/>
              <a:gd name="connsiteY8" fmla="*/ 1932965 h 2526272"/>
              <a:gd name="connsiteX9" fmla="*/ 875181 w 7096563"/>
              <a:gd name="connsiteY9" fmla="*/ 1953903 h 2526272"/>
              <a:gd name="connsiteX10" fmla="*/ 149462 w 7096563"/>
              <a:gd name="connsiteY10" fmla="*/ 1489442 h 2526272"/>
              <a:gd name="connsiteX11" fmla="*/ 33346 w 7096563"/>
              <a:gd name="connsiteY11" fmla="*/ 604079 h 2526272"/>
              <a:gd name="connsiteX12" fmla="*/ 761024 w 7096563"/>
              <a:gd name="connsiteY12" fmla="*/ 99586 h 2526272"/>
              <a:gd name="connsiteX13" fmla="*/ 2289456 w 7096563"/>
              <a:gd name="connsiteY13" fmla="*/ 35304 h 2526272"/>
              <a:gd name="connsiteX14" fmla="*/ 2355877 w 7096563"/>
              <a:gd name="connsiteY14" fmla="*/ 33570 h 2526272"/>
              <a:gd name="connsiteX15" fmla="*/ 2878392 w 7096563"/>
              <a:gd name="connsiteY15" fmla="*/ 18388 h 2526272"/>
              <a:gd name="connsiteX16" fmla="*/ 2878392 w 7096563"/>
              <a:gd name="connsiteY16" fmla="*/ 20458 h 2526272"/>
              <a:gd name="connsiteX17" fmla="*/ 3326250 w 7096563"/>
              <a:gd name="connsiteY17" fmla="*/ 11507 h 2526272"/>
              <a:gd name="connsiteX18" fmla="*/ 4456852 w 7096563"/>
              <a:gd name="connsiteY18" fmla="*/ 0 h 2526272"/>
              <a:gd name="connsiteX0" fmla="*/ 4456852 w 7096563"/>
              <a:gd name="connsiteY0" fmla="*/ 0 h 2526272"/>
              <a:gd name="connsiteX1" fmla="*/ 5996285 w 7096563"/>
              <a:gd name="connsiteY1" fmla="*/ 12500 h 2526272"/>
              <a:gd name="connsiteX2" fmla="*/ 7029234 w 7096563"/>
              <a:gd name="connsiteY2" fmla="*/ 444422 h 2526272"/>
              <a:gd name="connsiteX3" fmla="*/ 6956662 w 7096563"/>
              <a:gd name="connsiteY3" fmla="*/ 1562014 h 2526272"/>
              <a:gd name="connsiteX4" fmla="*/ 6145668 w 7096563"/>
              <a:gd name="connsiteY4" fmla="*/ 1941633 h 2526272"/>
              <a:gd name="connsiteX5" fmla="*/ 5837370 w 7096563"/>
              <a:gd name="connsiteY5" fmla="*/ 1959265 h 2526272"/>
              <a:gd name="connsiteX6" fmla="*/ 5815841 w 7096563"/>
              <a:gd name="connsiteY6" fmla="*/ 2526272 h 2526272"/>
              <a:gd name="connsiteX7" fmla="*/ 5303195 w 7096563"/>
              <a:gd name="connsiteY7" fmla="*/ 1946031 h 2526272"/>
              <a:gd name="connsiteX8" fmla="*/ 5039055 w 7096563"/>
              <a:gd name="connsiteY8" fmla="*/ 1932965 h 2526272"/>
              <a:gd name="connsiteX9" fmla="*/ 875181 w 7096563"/>
              <a:gd name="connsiteY9" fmla="*/ 1953903 h 2526272"/>
              <a:gd name="connsiteX10" fmla="*/ 149462 w 7096563"/>
              <a:gd name="connsiteY10" fmla="*/ 1489442 h 2526272"/>
              <a:gd name="connsiteX11" fmla="*/ 33346 w 7096563"/>
              <a:gd name="connsiteY11" fmla="*/ 604079 h 2526272"/>
              <a:gd name="connsiteX12" fmla="*/ 761024 w 7096563"/>
              <a:gd name="connsiteY12" fmla="*/ 99586 h 2526272"/>
              <a:gd name="connsiteX13" fmla="*/ 2289456 w 7096563"/>
              <a:gd name="connsiteY13" fmla="*/ 35304 h 2526272"/>
              <a:gd name="connsiteX14" fmla="*/ 2355877 w 7096563"/>
              <a:gd name="connsiteY14" fmla="*/ 33570 h 2526272"/>
              <a:gd name="connsiteX15" fmla="*/ 2878392 w 7096563"/>
              <a:gd name="connsiteY15" fmla="*/ 18388 h 2526272"/>
              <a:gd name="connsiteX16" fmla="*/ 3326250 w 7096563"/>
              <a:gd name="connsiteY16" fmla="*/ 11507 h 2526272"/>
              <a:gd name="connsiteX17" fmla="*/ 4456852 w 7096563"/>
              <a:gd name="connsiteY17" fmla="*/ 0 h 2526272"/>
              <a:gd name="connsiteX0" fmla="*/ 4456852 w 7096563"/>
              <a:gd name="connsiteY0" fmla="*/ 0 h 2526272"/>
              <a:gd name="connsiteX1" fmla="*/ 5996285 w 7096563"/>
              <a:gd name="connsiteY1" fmla="*/ 12500 h 2526272"/>
              <a:gd name="connsiteX2" fmla="*/ 7029234 w 7096563"/>
              <a:gd name="connsiteY2" fmla="*/ 444422 h 2526272"/>
              <a:gd name="connsiteX3" fmla="*/ 6956662 w 7096563"/>
              <a:gd name="connsiteY3" fmla="*/ 1562014 h 2526272"/>
              <a:gd name="connsiteX4" fmla="*/ 6145668 w 7096563"/>
              <a:gd name="connsiteY4" fmla="*/ 1941633 h 2526272"/>
              <a:gd name="connsiteX5" fmla="*/ 5837370 w 7096563"/>
              <a:gd name="connsiteY5" fmla="*/ 1959265 h 2526272"/>
              <a:gd name="connsiteX6" fmla="*/ 5815841 w 7096563"/>
              <a:gd name="connsiteY6" fmla="*/ 2526272 h 2526272"/>
              <a:gd name="connsiteX7" fmla="*/ 5303195 w 7096563"/>
              <a:gd name="connsiteY7" fmla="*/ 1946031 h 2526272"/>
              <a:gd name="connsiteX8" fmla="*/ 5039055 w 7096563"/>
              <a:gd name="connsiteY8" fmla="*/ 1932965 h 2526272"/>
              <a:gd name="connsiteX9" fmla="*/ 875181 w 7096563"/>
              <a:gd name="connsiteY9" fmla="*/ 1953903 h 2526272"/>
              <a:gd name="connsiteX10" fmla="*/ 149462 w 7096563"/>
              <a:gd name="connsiteY10" fmla="*/ 1489442 h 2526272"/>
              <a:gd name="connsiteX11" fmla="*/ 33346 w 7096563"/>
              <a:gd name="connsiteY11" fmla="*/ 604079 h 2526272"/>
              <a:gd name="connsiteX12" fmla="*/ 761024 w 7096563"/>
              <a:gd name="connsiteY12" fmla="*/ 99586 h 2526272"/>
              <a:gd name="connsiteX13" fmla="*/ 2289456 w 7096563"/>
              <a:gd name="connsiteY13" fmla="*/ 35304 h 2526272"/>
              <a:gd name="connsiteX14" fmla="*/ 2878392 w 7096563"/>
              <a:gd name="connsiteY14" fmla="*/ 18388 h 2526272"/>
              <a:gd name="connsiteX15" fmla="*/ 3326250 w 7096563"/>
              <a:gd name="connsiteY15" fmla="*/ 11507 h 2526272"/>
              <a:gd name="connsiteX16" fmla="*/ 4456852 w 7096563"/>
              <a:gd name="connsiteY16" fmla="*/ 0 h 2526272"/>
              <a:gd name="connsiteX0" fmla="*/ 4456852 w 7096563"/>
              <a:gd name="connsiteY0" fmla="*/ 0 h 2526272"/>
              <a:gd name="connsiteX1" fmla="*/ 5996285 w 7096563"/>
              <a:gd name="connsiteY1" fmla="*/ 12500 h 2526272"/>
              <a:gd name="connsiteX2" fmla="*/ 7029234 w 7096563"/>
              <a:gd name="connsiteY2" fmla="*/ 444422 h 2526272"/>
              <a:gd name="connsiteX3" fmla="*/ 6956662 w 7096563"/>
              <a:gd name="connsiteY3" fmla="*/ 1562014 h 2526272"/>
              <a:gd name="connsiteX4" fmla="*/ 6145668 w 7096563"/>
              <a:gd name="connsiteY4" fmla="*/ 1941633 h 2526272"/>
              <a:gd name="connsiteX5" fmla="*/ 5837370 w 7096563"/>
              <a:gd name="connsiteY5" fmla="*/ 1959265 h 2526272"/>
              <a:gd name="connsiteX6" fmla="*/ 5815841 w 7096563"/>
              <a:gd name="connsiteY6" fmla="*/ 2526272 h 2526272"/>
              <a:gd name="connsiteX7" fmla="*/ 5303195 w 7096563"/>
              <a:gd name="connsiteY7" fmla="*/ 1946031 h 2526272"/>
              <a:gd name="connsiteX8" fmla="*/ 5039055 w 7096563"/>
              <a:gd name="connsiteY8" fmla="*/ 1932965 h 2526272"/>
              <a:gd name="connsiteX9" fmla="*/ 875181 w 7096563"/>
              <a:gd name="connsiteY9" fmla="*/ 1953903 h 2526272"/>
              <a:gd name="connsiteX10" fmla="*/ 149462 w 7096563"/>
              <a:gd name="connsiteY10" fmla="*/ 1489442 h 2526272"/>
              <a:gd name="connsiteX11" fmla="*/ 33346 w 7096563"/>
              <a:gd name="connsiteY11" fmla="*/ 604079 h 2526272"/>
              <a:gd name="connsiteX12" fmla="*/ 761024 w 7096563"/>
              <a:gd name="connsiteY12" fmla="*/ 99586 h 2526272"/>
              <a:gd name="connsiteX13" fmla="*/ 2289456 w 7096563"/>
              <a:gd name="connsiteY13" fmla="*/ 35304 h 2526272"/>
              <a:gd name="connsiteX14" fmla="*/ 3326250 w 7096563"/>
              <a:gd name="connsiteY14" fmla="*/ 11507 h 2526272"/>
              <a:gd name="connsiteX15" fmla="*/ 4456852 w 7096563"/>
              <a:gd name="connsiteY15" fmla="*/ 0 h 2526272"/>
              <a:gd name="connsiteX0" fmla="*/ 4456852 w 7096563"/>
              <a:gd name="connsiteY0" fmla="*/ 0 h 2526272"/>
              <a:gd name="connsiteX1" fmla="*/ 5996285 w 7096563"/>
              <a:gd name="connsiteY1" fmla="*/ 12500 h 2526272"/>
              <a:gd name="connsiteX2" fmla="*/ 7029234 w 7096563"/>
              <a:gd name="connsiteY2" fmla="*/ 444422 h 2526272"/>
              <a:gd name="connsiteX3" fmla="*/ 6956662 w 7096563"/>
              <a:gd name="connsiteY3" fmla="*/ 1562014 h 2526272"/>
              <a:gd name="connsiteX4" fmla="*/ 6145668 w 7096563"/>
              <a:gd name="connsiteY4" fmla="*/ 1941633 h 2526272"/>
              <a:gd name="connsiteX5" fmla="*/ 5837370 w 7096563"/>
              <a:gd name="connsiteY5" fmla="*/ 1959265 h 2526272"/>
              <a:gd name="connsiteX6" fmla="*/ 5815841 w 7096563"/>
              <a:gd name="connsiteY6" fmla="*/ 2526272 h 2526272"/>
              <a:gd name="connsiteX7" fmla="*/ 5303195 w 7096563"/>
              <a:gd name="connsiteY7" fmla="*/ 1946031 h 2526272"/>
              <a:gd name="connsiteX8" fmla="*/ 5039055 w 7096563"/>
              <a:gd name="connsiteY8" fmla="*/ 1932965 h 2526272"/>
              <a:gd name="connsiteX9" fmla="*/ 875181 w 7096563"/>
              <a:gd name="connsiteY9" fmla="*/ 1953903 h 2526272"/>
              <a:gd name="connsiteX10" fmla="*/ 149462 w 7096563"/>
              <a:gd name="connsiteY10" fmla="*/ 1489442 h 2526272"/>
              <a:gd name="connsiteX11" fmla="*/ 33346 w 7096563"/>
              <a:gd name="connsiteY11" fmla="*/ 604079 h 2526272"/>
              <a:gd name="connsiteX12" fmla="*/ 761024 w 7096563"/>
              <a:gd name="connsiteY12" fmla="*/ 99586 h 2526272"/>
              <a:gd name="connsiteX13" fmla="*/ 2289456 w 7096563"/>
              <a:gd name="connsiteY13" fmla="*/ 35304 h 2526272"/>
              <a:gd name="connsiteX14" fmla="*/ 4456852 w 7096563"/>
              <a:gd name="connsiteY14" fmla="*/ 0 h 2526272"/>
              <a:gd name="connsiteX0" fmla="*/ 2289456 w 7096563"/>
              <a:gd name="connsiteY0" fmla="*/ 22804 h 2513772"/>
              <a:gd name="connsiteX1" fmla="*/ 5996285 w 7096563"/>
              <a:gd name="connsiteY1" fmla="*/ 0 h 2513772"/>
              <a:gd name="connsiteX2" fmla="*/ 7029234 w 7096563"/>
              <a:gd name="connsiteY2" fmla="*/ 431922 h 2513772"/>
              <a:gd name="connsiteX3" fmla="*/ 6956662 w 7096563"/>
              <a:gd name="connsiteY3" fmla="*/ 1549514 h 2513772"/>
              <a:gd name="connsiteX4" fmla="*/ 6145668 w 7096563"/>
              <a:gd name="connsiteY4" fmla="*/ 1929133 h 2513772"/>
              <a:gd name="connsiteX5" fmla="*/ 5837370 w 7096563"/>
              <a:gd name="connsiteY5" fmla="*/ 1946765 h 2513772"/>
              <a:gd name="connsiteX6" fmla="*/ 5815841 w 7096563"/>
              <a:gd name="connsiteY6" fmla="*/ 2513772 h 2513772"/>
              <a:gd name="connsiteX7" fmla="*/ 5303195 w 7096563"/>
              <a:gd name="connsiteY7" fmla="*/ 1933531 h 2513772"/>
              <a:gd name="connsiteX8" fmla="*/ 5039055 w 7096563"/>
              <a:gd name="connsiteY8" fmla="*/ 1920465 h 2513772"/>
              <a:gd name="connsiteX9" fmla="*/ 875181 w 7096563"/>
              <a:gd name="connsiteY9" fmla="*/ 1941403 h 2513772"/>
              <a:gd name="connsiteX10" fmla="*/ 149462 w 7096563"/>
              <a:gd name="connsiteY10" fmla="*/ 1476942 h 2513772"/>
              <a:gd name="connsiteX11" fmla="*/ 33346 w 7096563"/>
              <a:gd name="connsiteY11" fmla="*/ 591579 h 2513772"/>
              <a:gd name="connsiteX12" fmla="*/ 761024 w 7096563"/>
              <a:gd name="connsiteY12" fmla="*/ 87086 h 2513772"/>
              <a:gd name="connsiteX13" fmla="*/ 2289456 w 7096563"/>
              <a:gd name="connsiteY13" fmla="*/ 22804 h 2513772"/>
              <a:gd name="connsiteX0" fmla="*/ 2289456 w 7096563"/>
              <a:gd name="connsiteY0" fmla="*/ 33636 h 2524604"/>
              <a:gd name="connsiteX1" fmla="*/ 5996285 w 7096563"/>
              <a:gd name="connsiteY1" fmla="*/ 10832 h 2524604"/>
              <a:gd name="connsiteX2" fmla="*/ 7029234 w 7096563"/>
              <a:gd name="connsiteY2" fmla="*/ 442754 h 2524604"/>
              <a:gd name="connsiteX3" fmla="*/ 6956662 w 7096563"/>
              <a:gd name="connsiteY3" fmla="*/ 1560346 h 2524604"/>
              <a:gd name="connsiteX4" fmla="*/ 6145668 w 7096563"/>
              <a:gd name="connsiteY4" fmla="*/ 1939965 h 2524604"/>
              <a:gd name="connsiteX5" fmla="*/ 5837370 w 7096563"/>
              <a:gd name="connsiteY5" fmla="*/ 1957597 h 2524604"/>
              <a:gd name="connsiteX6" fmla="*/ 5815841 w 7096563"/>
              <a:gd name="connsiteY6" fmla="*/ 2524604 h 2524604"/>
              <a:gd name="connsiteX7" fmla="*/ 5303195 w 7096563"/>
              <a:gd name="connsiteY7" fmla="*/ 1944363 h 2524604"/>
              <a:gd name="connsiteX8" fmla="*/ 5039055 w 7096563"/>
              <a:gd name="connsiteY8" fmla="*/ 1931297 h 2524604"/>
              <a:gd name="connsiteX9" fmla="*/ 875181 w 7096563"/>
              <a:gd name="connsiteY9" fmla="*/ 1952235 h 2524604"/>
              <a:gd name="connsiteX10" fmla="*/ 149462 w 7096563"/>
              <a:gd name="connsiteY10" fmla="*/ 1487774 h 2524604"/>
              <a:gd name="connsiteX11" fmla="*/ 33346 w 7096563"/>
              <a:gd name="connsiteY11" fmla="*/ 602411 h 2524604"/>
              <a:gd name="connsiteX12" fmla="*/ 761024 w 7096563"/>
              <a:gd name="connsiteY12" fmla="*/ 97918 h 2524604"/>
              <a:gd name="connsiteX13" fmla="*/ 2289456 w 7096563"/>
              <a:gd name="connsiteY13" fmla="*/ 33636 h 2524604"/>
              <a:gd name="connsiteX0" fmla="*/ 2289456 w 7096563"/>
              <a:gd name="connsiteY0" fmla="*/ 33636 h 2446227"/>
              <a:gd name="connsiteX1" fmla="*/ 5996285 w 7096563"/>
              <a:gd name="connsiteY1" fmla="*/ 10832 h 2446227"/>
              <a:gd name="connsiteX2" fmla="*/ 7029234 w 7096563"/>
              <a:gd name="connsiteY2" fmla="*/ 442754 h 2446227"/>
              <a:gd name="connsiteX3" fmla="*/ 6956662 w 7096563"/>
              <a:gd name="connsiteY3" fmla="*/ 1560346 h 2446227"/>
              <a:gd name="connsiteX4" fmla="*/ 6145668 w 7096563"/>
              <a:gd name="connsiteY4" fmla="*/ 1939965 h 2446227"/>
              <a:gd name="connsiteX5" fmla="*/ 5837370 w 7096563"/>
              <a:gd name="connsiteY5" fmla="*/ 1957597 h 2446227"/>
              <a:gd name="connsiteX6" fmla="*/ 5801458 w 7096563"/>
              <a:gd name="connsiteY6" fmla="*/ 2446227 h 2446227"/>
              <a:gd name="connsiteX7" fmla="*/ 5303195 w 7096563"/>
              <a:gd name="connsiteY7" fmla="*/ 1944363 h 2446227"/>
              <a:gd name="connsiteX8" fmla="*/ 5039055 w 7096563"/>
              <a:gd name="connsiteY8" fmla="*/ 1931297 h 2446227"/>
              <a:gd name="connsiteX9" fmla="*/ 875181 w 7096563"/>
              <a:gd name="connsiteY9" fmla="*/ 1952235 h 2446227"/>
              <a:gd name="connsiteX10" fmla="*/ 149462 w 7096563"/>
              <a:gd name="connsiteY10" fmla="*/ 1487774 h 2446227"/>
              <a:gd name="connsiteX11" fmla="*/ 33346 w 7096563"/>
              <a:gd name="connsiteY11" fmla="*/ 602411 h 2446227"/>
              <a:gd name="connsiteX12" fmla="*/ 761024 w 7096563"/>
              <a:gd name="connsiteY12" fmla="*/ 97918 h 2446227"/>
              <a:gd name="connsiteX13" fmla="*/ 2289456 w 7096563"/>
              <a:gd name="connsiteY13" fmla="*/ 33636 h 2446227"/>
              <a:gd name="connsiteX0" fmla="*/ 2289456 w 7096563"/>
              <a:gd name="connsiteY0" fmla="*/ 33636 h 2446227"/>
              <a:gd name="connsiteX1" fmla="*/ 5996285 w 7096563"/>
              <a:gd name="connsiteY1" fmla="*/ 10832 h 2446227"/>
              <a:gd name="connsiteX2" fmla="*/ 7029234 w 7096563"/>
              <a:gd name="connsiteY2" fmla="*/ 442754 h 2446227"/>
              <a:gd name="connsiteX3" fmla="*/ 6956662 w 7096563"/>
              <a:gd name="connsiteY3" fmla="*/ 1560346 h 2446227"/>
              <a:gd name="connsiteX4" fmla="*/ 6145668 w 7096563"/>
              <a:gd name="connsiteY4" fmla="*/ 1939965 h 2446227"/>
              <a:gd name="connsiteX5" fmla="*/ 5837370 w 7096563"/>
              <a:gd name="connsiteY5" fmla="*/ 1957597 h 2446227"/>
              <a:gd name="connsiteX6" fmla="*/ 5801458 w 7096563"/>
              <a:gd name="connsiteY6" fmla="*/ 2446227 h 2446227"/>
              <a:gd name="connsiteX7" fmla="*/ 5303195 w 7096563"/>
              <a:gd name="connsiteY7" fmla="*/ 1944363 h 2446227"/>
              <a:gd name="connsiteX8" fmla="*/ 5039055 w 7096563"/>
              <a:gd name="connsiteY8" fmla="*/ 1931297 h 2446227"/>
              <a:gd name="connsiteX9" fmla="*/ 875181 w 7096563"/>
              <a:gd name="connsiteY9" fmla="*/ 1952235 h 2446227"/>
              <a:gd name="connsiteX10" fmla="*/ 149462 w 7096563"/>
              <a:gd name="connsiteY10" fmla="*/ 1487774 h 2446227"/>
              <a:gd name="connsiteX11" fmla="*/ 33346 w 7096563"/>
              <a:gd name="connsiteY11" fmla="*/ 602411 h 2446227"/>
              <a:gd name="connsiteX12" fmla="*/ 761024 w 7096563"/>
              <a:gd name="connsiteY12" fmla="*/ 97918 h 2446227"/>
              <a:gd name="connsiteX13" fmla="*/ 2289456 w 7096563"/>
              <a:gd name="connsiteY13" fmla="*/ 33636 h 2446227"/>
              <a:gd name="connsiteX0" fmla="*/ 2289456 w 7096563"/>
              <a:gd name="connsiteY0" fmla="*/ 33636 h 2446227"/>
              <a:gd name="connsiteX1" fmla="*/ 5996285 w 7096563"/>
              <a:gd name="connsiteY1" fmla="*/ 10832 h 2446227"/>
              <a:gd name="connsiteX2" fmla="*/ 7029234 w 7096563"/>
              <a:gd name="connsiteY2" fmla="*/ 442754 h 2446227"/>
              <a:gd name="connsiteX3" fmla="*/ 6956662 w 7096563"/>
              <a:gd name="connsiteY3" fmla="*/ 1560346 h 2446227"/>
              <a:gd name="connsiteX4" fmla="*/ 6145668 w 7096563"/>
              <a:gd name="connsiteY4" fmla="*/ 1939965 h 2446227"/>
              <a:gd name="connsiteX5" fmla="*/ 5837370 w 7096563"/>
              <a:gd name="connsiteY5" fmla="*/ 1957597 h 2446227"/>
              <a:gd name="connsiteX6" fmla="*/ 5801458 w 7096563"/>
              <a:gd name="connsiteY6" fmla="*/ 2446227 h 2446227"/>
              <a:gd name="connsiteX7" fmla="*/ 5303195 w 7096563"/>
              <a:gd name="connsiteY7" fmla="*/ 1944363 h 2446227"/>
              <a:gd name="connsiteX8" fmla="*/ 5039055 w 7096563"/>
              <a:gd name="connsiteY8" fmla="*/ 1931297 h 2446227"/>
              <a:gd name="connsiteX9" fmla="*/ 875181 w 7096563"/>
              <a:gd name="connsiteY9" fmla="*/ 1952235 h 2446227"/>
              <a:gd name="connsiteX10" fmla="*/ 149462 w 7096563"/>
              <a:gd name="connsiteY10" fmla="*/ 1487774 h 2446227"/>
              <a:gd name="connsiteX11" fmla="*/ 33346 w 7096563"/>
              <a:gd name="connsiteY11" fmla="*/ 602411 h 2446227"/>
              <a:gd name="connsiteX12" fmla="*/ 761024 w 7096563"/>
              <a:gd name="connsiteY12" fmla="*/ 97918 h 2446227"/>
              <a:gd name="connsiteX13" fmla="*/ 2289456 w 7096563"/>
              <a:gd name="connsiteY13" fmla="*/ 33636 h 2446227"/>
              <a:gd name="connsiteX0" fmla="*/ 2289456 w 7096563"/>
              <a:gd name="connsiteY0" fmla="*/ 33636 h 2446227"/>
              <a:gd name="connsiteX1" fmla="*/ 5996285 w 7096563"/>
              <a:gd name="connsiteY1" fmla="*/ 10832 h 2446227"/>
              <a:gd name="connsiteX2" fmla="*/ 7029234 w 7096563"/>
              <a:gd name="connsiteY2" fmla="*/ 442754 h 2446227"/>
              <a:gd name="connsiteX3" fmla="*/ 6956662 w 7096563"/>
              <a:gd name="connsiteY3" fmla="*/ 1560346 h 2446227"/>
              <a:gd name="connsiteX4" fmla="*/ 6145668 w 7096563"/>
              <a:gd name="connsiteY4" fmla="*/ 1939965 h 2446227"/>
              <a:gd name="connsiteX5" fmla="*/ 5837370 w 7096563"/>
              <a:gd name="connsiteY5" fmla="*/ 1957597 h 2446227"/>
              <a:gd name="connsiteX6" fmla="*/ 5801458 w 7096563"/>
              <a:gd name="connsiteY6" fmla="*/ 2446227 h 2446227"/>
              <a:gd name="connsiteX7" fmla="*/ 5303195 w 7096563"/>
              <a:gd name="connsiteY7" fmla="*/ 1944363 h 2446227"/>
              <a:gd name="connsiteX8" fmla="*/ 5039055 w 7096563"/>
              <a:gd name="connsiteY8" fmla="*/ 1931297 h 2446227"/>
              <a:gd name="connsiteX9" fmla="*/ 875181 w 7096563"/>
              <a:gd name="connsiteY9" fmla="*/ 1952235 h 2446227"/>
              <a:gd name="connsiteX10" fmla="*/ 149462 w 7096563"/>
              <a:gd name="connsiteY10" fmla="*/ 1487774 h 2446227"/>
              <a:gd name="connsiteX11" fmla="*/ 33346 w 7096563"/>
              <a:gd name="connsiteY11" fmla="*/ 602411 h 2446227"/>
              <a:gd name="connsiteX12" fmla="*/ 761024 w 7096563"/>
              <a:gd name="connsiteY12" fmla="*/ 97918 h 2446227"/>
              <a:gd name="connsiteX13" fmla="*/ 2289456 w 7096563"/>
              <a:gd name="connsiteY13" fmla="*/ 33636 h 2446227"/>
              <a:gd name="connsiteX0" fmla="*/ 2289456 w 7096563"/>
              <a:gd name="connsiteY0" fmla="*/ 33636 h 2446227"/>
              <a:gd name="connsiteX1" fmla="*/ 5996285 w 7096563"/>
              <a:gd name="connsiteY1" fmla="*/ 10832 h 2446227"/>
              <a:gd name="connsiteX2" fmla="*/ 7029234 w 7096563"/>
              <a:gd name="connsiteY2" fmla="*/ 442754 h 2446227"/>
              <a:gd name="connsiteX3" fmla="*/ 6956662 w 7096563"/>
              <a:gd name="connsiteY3" fmla="*/ 1560346 h 2446227"/>
              <a:gd name="connsiteX4" fmla="*/ 6145668 w 7096563"/>
              <a:gd name="connsiteY4" fmla="*/ 1939965 h 2446227"/>
              <a:gd name="connsiteX5" fmla="*/ 5837370 w 7096563"/>
              <a:gd name="connsiteY5" fmla="*/ 1957597 h 2446227"/>
              <a:gd name="connsiteX6" fmla="*/ 5801458 w 7096563"/>
              <a:gd name="connsiteY6" fmla="*/ 2446227 h 2446227"/>
              <a:gd name="connsiteX7" fmla="*/ 5303195 w 7096563"/>
              <a:gd name="connsiteY7" fmla="*/ 1944363 h 2446227"/>
              <a:gd name="connsiteX8" fmla="*/ 5039055 w 7096563"/>
              <a:gd name="connsiteY8" fmla="*/ 1931297 h 2446227"/>
              <a:gd name="connsiteX9" fmla="*/ 875181 w 7096563"/>
              <a:gd name="connsiteY9" fmla="*/ 1952235 h 2446227"/>
              <a:gd name="connsiteX10" fmla="*/ 149462 w 7096563"/>
              <a:gd name="connsiteY10" fmla="*/ 1487774 h 2446227"/>
              <a:gd name="connsiteX11" fmla="*/ 33346 w 7096563"/>
              <a:gd name="connsiteY11" fmla="*/ 602411 h 2446227"/>
              <a:gd name="connsiteX12" fmla="*/ 761024 w 7096563"/>
              <a:gd name="connsiteY12" fmla="*/ 97918 h 2446227"/>
              <a:gd name="connsiteX13" fmla="*/ 2289456 w 7096563"/>
              <a:gd name="connsiteY13" fmla="*/ 33636 h 2446227"/>
              <a:gd name="connsiteX0" fmla="*/ 2289456 w 7096563"/>
              <a:gd name="connsiteY0" fmla="*/ 33636 h 2397161"/>
              <a:gd name="connsiteX1" fmla="*/ 5996285 w 7096563"/>
              <a:gd name="connsiteY1" fmla="*/ 10832 h 2397161"/>
              <a:gd name="connsiteX2" fmla="*/ 7029234 w 7096563"/>
              <a:gd name="connsiteY2" fmla="*/ 442754 h 2397161"/>
              <a:gd name="connsiteX3" fmla="*/ 6956662 w 7096563"/>
              <a:gd name="connsiteY3" fmla="*/ 1560346 h 2397161"/>
              <a:gd name="connsiteX4" fmla="*/ 6145668 w 7096563"/>
              <a:gd name="connsiteY4" fmla="*/ 1939965 h 2397161"/>
              <a:gd name="connsiteX5" fmla="*/ 5837370 w 7096563"/>
              <a:gd name="connsiteY5" fmla="*/ 1957597 h 2397161"/>
              <a:gd name="connsiteX6" fmla="*/ 5791636 w 7096563"/>
              <a:gd name="connsiteY6" fmla="*/ 2397161 h 2397161"/>
              <a:gd name="connsiteX7" fmla="*/ 5303195 w 7096563"/>
              <a:gd name="connsiteY7" fmla="*/ 1944363 h 2397161"/>
              <a:gd name="connsiteX8" fmla="*/ 5039055 w 7096563"/>
              <a:gd name="connsiteY8" fmla="*/ 1931297 h 2397161"/>
              <a:gd name="connsiteX9" fmla="*/ 875181 w 7096563"/>
              <a:gd name="connsiteY9" fmla="*/ 1952235 h 2397161"/>
              <a:gd name="connsiteX10" fmla="*/ 149462 w 7096563"/>
              <a:gd name="connsiteY10" fmla="*/ 1487774 h 2397161"/>
              <a:gd name="connsiteX11" fmla="*/ 33346 w 7096563"/>
              <a:gd name="connsiteY11" fmla="*/ 602411 h 2397161"/>
              <a:gd name="connsiteX12" fmla="*/ 761024 w 7096563"/>
              <a:gd name="connsiteY12" fmla="*/ 97918 h 2397161"/>
              <a:gd name="connsiteX13" fmla="*/ 2289456 w 7096563"/>
              <a:gd name="connsiteY13" fmla="*/ 33636 h 2397161"/>
              <a:gd name="connsiteX0" fmla="*/ 2289456 w 7096563"/>
              <a:gd name="connsiteY0" fmla="*/ 33636 h 2397161"/>
              <a:gd name="connsiteX1" fmla="*/ 5996285 w 7096563"/>
              <a:gd name="connsiteY1" fmla="*/ 10832 h 2397161"/>
              <a:gd name="connsiteX2" fmla="*/ 7029234 w 7096563"/>
              <a:gd name="connsiteY2" fmla="*/ 442754 h 2397161"/>
              <a:gd name="connsiteX3" fmla="*/ 6956662 w 7096563"/>
              <a:gd name="connsiteY3" fmla="*/ 1560346 h 2397161"/>
              <a:gd name="connsiteX4" fmla="*/ 6145668 w 7096563"/>
              <a:gd name="connsiteY4" fmla="*/ 1939965 h 2397161"/>
              <a:gd name="connsiteX5" fmla="*/ 5837370 w 7096563"/>
              <a:gd name="connsiteY5" fmla="*/ 1957597 h 2397161"/>
              <a:gd name="connsiteX6" fmla="*/ 5791636 w 7096563"/>
              <a:gd name="connsiteY6" fmla="*/ 2397161 h 2397161"/>
              <a:gd name="connsiteX7" fmla="*/ 5303195 w 7096563"/>
              <a:gd name="connsiteY7" fmla="*/ 1944363 h 2397161"/>
              <a:gd name="connsiteX8" fmla="*/ 5039055 w 7096563"/>
              <a:gd name="connsiteY8" fmla="*/ 1931297 h 2397161"/>
              <a:gd name="connsiteX9" fmla="*/ 875181 w 7096563"/>
              <a:gd name="connsiteY9" fmla="*/ 1952235 h 2397161"/>
              <a:gd name="connsiteX10" fmla="*/ 149462 w 7096563"/>
              <a:gd name="connsiteY10" fmla="*/ 1487774 h 2397161"/>
              <a:gd name="connsiteX11" fmla="*/ 33346 w 7096563"/>
              <a:gd name="connsiteY11" fmla="*/ 602411 h 2397161"/>
              <a:gd name="connsiteX12" fmla="*/ 761024 w 7096563"/>
              <a:gd name="connsiteY12" fmla="*/ 97918 h 2397161"/>
              <a:gd name="connsiteX13" fmla="*/ 2289456 w 7096563"/>
              <a:gd name="connsiteY13" fmla="*/ 33636 h 2397161"/>
              <a:gd name="connsiteX0" fmla="*/ 2289456 w 7096563"/>
              <a:gd name="connsiteY0" fmla="*/ 33636 h 2397161"/>
              <a:gd name="connsiteX1" fmla="*/ 5996285 w 7096563"/>
              <a:gd name="connsiteY1" fmla="*/ 10832 h 2397161"/>
              <a:gd name="connsiteX2" fmla="*/ 7029234 w 7096563"/>
              <a:gd name="connsiteY2" fmla="*/ 442754 h 2397161"/>
              <a:gd name="connsiteX3" fmla="*/ 6956662 w 7096563"/>
              <a:gd name="connsiteY3" fmla="*/ 1560346 h 2397161"/>
              <a:gd name="connsiteX4" fmla="*/ 6145668 w 7096563"/>
              <a:gd name="connsiteY4" fmla="*/ 1939965 h 2397161"/>
              <a:gd name="connsiteX5" fmla="*/ 5837370 w 7096563"/>
              <a:gd name="connsiteY5" fmla="*/ 1957597 h 2397161"/>
              <a:gd name="connsiteX6" fmla="*/ 5791636 w 7096563"/>
              <a:gd name="connsiteY6" fmla="*/ 2397161 h 2397161"/>
              <a:gd name="connsiteX7" fmla="*/ 5303195 w 7096563"/>
              <a:gd name="connsiteY7" fmla="*/ 1944363 h 2397161"/>
              <a:gd name="connsiteX8" fmla="*/ 5039055 w 7096563"/>
              <a:gd name="connsiteY8" fmla="*/ 1931297 h 2397161"/>
              <a:gd name="connsiteX9" fmla="*/ 875181 w 7096563"/>
              <a:gd name="connsiteY9" fmla="*/ 1952235 h 2397161"/>
              <a:gd name="connsiteX10" fmla="*/ 149462 w 7096563"/>
              <a:gd name="connsiteY10" fmla="*/ 1487774 h 2397161"/>
              <a:gd name="connsiteX11" fmla="*/ 33346 w 7096563"/>
              <a:gd name="connsiteY11" fmla="*/ 602411 h 2397161"/>
              <a:gd name="connsiteX12" fmla="*/ 761024 w 7096563"/>
              <a:gd name="connsiteY12" fmla="*/ 97918 h 2397161"/>
              <a:gd name="connsiteX13" fmla="*/ 2289456 w 7096563"/>
              <a:gd name="connsiteY13" fmla="*/ 33636 h 2397161"/>
              <a:gd name="connsiteX0" fmla="*/ 2289456 w 7096563"/>
              <a:gd name="connsiteY0" fmla="*/ 33636 h 2397161"/>
              <a:gd name="connsiteX1" fmla="*/ 5996285 w 7096563"/>
              <a:gd name="connsiteY1" fmla="*/ 10832 h 2397161"/>
              <a:gd name="connsiteX2" fmla="*/ 7029234 w 7096563"/>
              <a:gd name="connsiteY2" fmla="*/ 442754 h 2397161"/>
              <a:gd name="connsiteX3" fmla="*/ 6956662 w 7096563"/>
              <a:gd name="connsiteY3" fmla="*/ 1560346 h 2397161"/>
              <a:gd name="connsiteX4" fmla="*/ 6145668 w 7096563"/>
              <a:gd name="connsiteY4" fmla="*/ 1939965 h 2397161"/>
              <a:gd name="connsiteX5" fmla="*/ 5837370 w 7096563"/>
              <a:gd name="connsiteY5" fmla="*/ 1957597 h 2397161"/>
              <a:gd name="connsiteX6" fmla="*/ 5791636 w 7096563"/>
              <a:gd name="connsiteY6" fmla="*/ 2397161 h 2397161"/>
              <a:gd name="connsiteX7" fmla="*/ 5303195 w 7096563"/>
              <a:gd name="connsiteY7" fmla="*/ 1944363 h 2397161"/>
              <a:gd name="connsiteX8" fmla="*/ 5039055 w 7096563"/>
              <a:gd name="connsiteY8" fmla="*/ 1931297 h 2397161"/>
              <a:gd name="connsiteX9" fmla="*/ 875181 w 7096563"/>
              <a:gd name="connsiteY9" fmla="*/ 1952235 h 2397161"/>
              <a:gd name="connsiteX10" fmla="*/ 149462 w 7096563"/>
              <a:gd name="connsiteY10" fmla="*/ 1487774 h 2397161"/>
              <a:gd name="connsiteX11" fmla="*/ 33346 w 7096563"/>
              <a:gd name="connsiteY11" fmla="*/ 602411 h 2397161"/>
              <a:gd name="connsiteX12" fmla="*/ 761024 w 7096563"/>
              <a:gd name="connsiteY12" fmla="*/ 97918 h 2397161"/>
              <a:gd name="connsiteX13" fmla="*/ 2289456 w 7096563"/>
              <a:gd name="connsiteY13" fmla="*/ 33636 h 2397161"/>
              <a:gd name="connsiteX0" fmla="*/ 2289456 w 7096563"/>
              <a:gd name="connsiteY0" fmla="*/ 33636 h 2397161"/>
              <a:gd name="connsiteX1" fmla="*/ 5996285 w 7096563"/>
              <a:gd name="connsiteY1" fmla="*/ 10832 h 2397161"/>
              <a:gd name="connsiteX2" fmla="*/ 7029234 w 7096563"/>
              <a:gd name="connsiteY2" fmla="*/ 442754 h 2397161"/>
              <a:gd name="connsiteX3" fmla="*/ 6956662 w 7096563"/>
              <a:gd name="connsiteY3" fmla="*/ 1560346 h 2397161"/>
              <a:gd name="connsiteX4" fmla="*/ 6145668 w 7096563"/>
              <a:gd name="connsiteY4" fmla="*/ 1939965 h 2397161"/>
              <a:gd name="connsiteX5" fmla="*/ 5837370 w 7096563"/>
              <a:gd name="connsiteY5" fmla="*/ 1957597 h 2397161"/>
              <a:gd name="connsiteX6" fmla="*/ 5791636 w 7096563"/>
              <a:gd name="connsiteY6" fmla="*/ 2397161 h 2397161"/>
              <a:gd name="connsiteX7" fmla="*/ 5303195 w 7096563"/>
              <a:gd name="connsiteY7" fmla="*/ 1944363 h 2397161"/>
              <a:gd name="connsiteX8" fmla="*/ 5039055 w 7096563"/>
              <a:gd name="connsiteY8" fmla="*/ 1931297 h 2397161"/>
              <a:gd name="connsiteX9" fmla="*/ 875181 w 7096563"/>
              <a:gd name="connsiteY9" fmla="*/ 1952235 h 2397161"/>
              <a:gd name="connsiteX10" fmla="*/ 149462 w 7096563"/>
              <a:gd name="connsiteY10" fmla="*/ 1487774 h 2397161"/>
              <a:gd name="connsiteX11" fmla="*/ 33346 w 7096563"/>
              <a:gd name="connsiteY11" fmla="*/ 602411 h 2397161"/>
              <a:gd name="connsiteX12" fmla="*/ 761024 w 7096563"/>
              <a:gd name="connsiteY12" fmla="*/ 97918 h 2397161"/>
              <a:gd name="connsiteX13" fmla="*/ 2289456 w 7096563"/>
              <a:gd name="connsiteY13" fmla="*/ 33636 h 2397161"/>
              <a:gd name="connsiteX0" fmla="*/ 2289456 w 7096563"/>
              <a:gd name="connsiteY0" fmla="*/ 33636 h 2397161"/>
              <a:gd name="connsiteX1" fmla="*/ 5996285 w 7096563"/>
              <a:gd name="connsiteY1" fmla="*/ 10832 h 2397161"/>
              <a:gd name="connsiteX2" fmla="*/ 7029234 w 7096563"/>
              <a:gd name="connsiteY2" fmla="*/ 442754 h 2397161"/>
              <a:gd name="connsiteX3" fmla="*/ 6956662 w 7096563"/>
              <a:gd name="connsiteY3" fmla="*/ 1560346 h 2397161"/>
              <a:gd name="connsiteX4" fmla="*/ 6145668 w 7096563"/>
              <a:gd name="connsiteY4" fmla="*/ 1939965 h 2397161"/>
              <a:gd name="connsiteX5" fmla="*/ 5837370 w 7096563"/>
              <a:gd name="connsiteY5" fmla="*/ 1957597 h 2397161"/>
              <a:gd name="connsiteX6" fmla="*/ 5791636 w 7096563"/>
              <a:gd name="connsiteY6" fmla="*/ 2397161 h 2397161"/>
              <a:gd name="connsiteX7" fmla="*/ 5303195 w 7096563"/>
              <a:gd name="connsiteY7" fmla="*/ 1944363 h 2397161"/>
              <a:gd name="connsiteX8" fmla="*/ 5039055 w 7096563"/>
              <a:gd name="connsiteY8" fmla="*/ 1931297 h 2397161"/>
              <a:gd name="connsiteX9" fmla="*/ 748423 w 7096563"/>
              <a:gd name="connsiteY9" fmla="*/ 1952235 h 2397161"/>
              <a:gd name="connsiteX10" fmla="*/ 149462 w 7096563"/>
              <a:gd name="connsiteY10" fmla="*/ 1487774 h 2397161"/>
              <a:gd name="connsiteX11" fmla="*/ 33346 w 7096563"/>
              <a:gd name="connsiteY11" fmla="*/ 602411 h 2397161"/>
              <a:gd name="connsiteX12" fmla="*/ 761024 w 7096563"/>
              <a:gd name="connsiteY12" fmla="*/ 97918 h 2397161"/>
              <a:gd name="connsiteX13" fmla="*/ 2289456 w 7096563"/>
              <a:gd name="connsiteY13" fmla="*/ 33636 h 2397161"/>
              <a:gd name="connsiteX0" fmla="*/ 2347315 w 7154422"/>
              <a:gd name="connsiteY0" fmla="*/ 33636 h 2397161"/>
              <a:gd name="connsiteX1" fmla="*/ 6054144 w 7154422"/>
              <a:gd name="connsiteY1" fmla="*/ 10832 h 2397161"/>
              <a:gd name="connsiteX2" fmla="*/ 7087093 w 7154422"/>
              <a:gd name="connsiteY2" fmla="*/ 442754 h 2397161"/>
              <a:gd name="connsiteX3" fmla="*/ 7014521 w 7154422"/>
              <a:gd name="connsiteY3" fmla="*/ 1560346 h 2397161"/>
              <a:gd name="connsiteX4" fmla="*/ 6203527 w 7154422"/>
              <a:gd name="connsiteY4" fmla="*/ 1939965 h 2397161"/>
              <a:gd name="connsiteX5" fmla="*/ 5895229 w 7154422"/>
              <a:gd name="connsiteY5" fmla="*/ 1957597 h 2397161"/>
              <a:gd name="connsiteX6" fmla="*/ 5849495 w 7154422"/>
              <a:gd name="connsiteY6" fmla="*/ 2397161 h 2397161"/>
              <a:gd name="connsiteX7" fmla="*/ 5361054 w 7154422"/>
              <a:gd name="connsiteY7" fmla="*/ 1944363 h 2397161"/>
              <a:gd name="connsiteX8" fmla="*/ 5096914 w 7154422"/>
              <a:gd name="connsiteY8" fmla="*/ 1931297 h 2397161"/>
              <a:gd name="connsiteX9" fmla="*/ 806282 w 7154422"/>
              <a:gd name="connsiteY9" fmla="*/ 1952235 h 2397161"/>
              <a:gd name="connsiteX10" fmla="*/ 80562 w 7154422"/>
              <a:gd name="connsiteY10" fmla="*/ 1494506 h 2397161"/>
              <a:gd name="connsiteX11" fmla="*/ 91205 w 7154422"/>
              <a:gd name="connsiteY11" fmla="*/ 602411 h 2397161"/>
              <a:gd name="connsiteX12" fmla="*/ 818883 w 7154422"/>
              <a:gd name="connsiteY12" fmla="*/ 97918 h 2397161"/>
              <a:gd name="connsiteX13" fmla="*/ 2347315 w 7154422"/>
              <a:gd name="connsiteY13" fmla="*/ 33636 h 2397161"/>
              <a:gd name="connsiteX0" fmla="*/ 2353100 w 7160207"/>
              <a:gd name="connsiteY0" fmla="*/ 33636 h 2397161"/>
              <a:gd name="connsiteX1" fmla="*/ 6059929 w 7160207"/>
              <a:gd name="connsiteY1" fmla="*/ 10832 h 2397161"/>
              <a:gd name="connsiteX2" fmla="*/ 7092878 w 7160207"/>
              <a:gd name="connsiteY2" fmla="*/ 442754 h 2397161"/>
              <a:gd name="connsiteX3" fmla="*/ 7020306 w 7160207"/>
              <a:gd name="connsiteY3" fmla="*/ 1560346 h 2397161"/>
              <a:gd name="connsiteX4" fmla="*/ 6209312 w 7160207"/>
              <a:gd name="connsiteY4" fmla="*/ 1939965 h 2397161"/>
              <a:gd name="connsiteX5" fmla="*/ 5901014 w 7160207"/>
              <a:gd name="connsiteY5" fmla="*/ 1957597 h 2397161"/>
              <a:gd name="connsiteX6" fmla="*/ 5855280 w 7160207"/>
              <a:gd name="connsiteY6" fmla="*/ 2397161 h 2397161"/>
              <a:gd name="connsiteX7" fmla="*/ 5366839 w 7160207"/>
              <a:gd name="connsiteY7" fmla="*/ 1944363 h 2397161"/>
              <a:gd name="connsiteX8" fmla="*/ 5102699 w 7160207"/>
              <a:gd name="connsiteY8" fmla="*/ 1931297 h 2397161"/>
              <a:gd name="connsiteX9" fmla="*/ 812067 w 7160207"/>
              <a:gd name="connsiteY9" fmla="*/ 1952235 h 2397161"/>
              <a:gd name="connsiteX10" fmla="*/ 86347 w 7160207"/>
              <a:gd name="connsiteY10" fmla="*/ 1494506 h 2397161"/>
              <a:gd name="connsiteX11" fmla="*/ 81145 w 7160207"/>
              <a:gd name="connsiteY11" fmla="*/ 568748 h 2397161"/>
              <a:gd name="connsiteX12" fmla="*/ 824668 w 7160207"/>
              <a:gd name="connsiteY12" fmla="*/ 97918 h 2397161"/>
              <a:gd name="connsiteX13" fmla="*/ 2353100 w 7160207"/>
              <a:gd name="connsiteY13" fmla="*/ 33636 h 2397161"/>
              <a:gd name="connsiteX0" fmla="*/ 2363477 w 7170584"/>
              <a:gd name="connsiteY0" fmla="*/ 33636 h 2397161"/>
              <a:gd name="connsiteX1" fmla="*/ 6070306 w 7170584"/>
              <a:gd name="connsiteY1" fmla="*/ 10832 h 2397161"/>
              <a:gd name="connsiteX2" fmla="*/ 7103255 w 7170584"/>
              <a:gd name="connsiteY2" fmla="*/ 442754 h 2397161"/>
              <a:gd name="connsiteX3" fmla="*/ 7030683 w 7170584"/>
              <a:gd name="connsiteY3" fmla="*/ 1560346 h 2397161"/>
              <a:gd name="connsiteX4" fmla="*/ 6219689 w 7170584"/>
              <a:gd name="connsiteY4" fmla="*/ 1939965 h 2397161"/>
              <a:gd name="connsiteX5" fmla="*/ 5911391 w 7170584"/>
              <a:gd name="connsiteY5" fmla="*/ 1957597 h 2397161"/>
              <a:gd name="connsiteX6" fmla="*/ 5865657 w 7170584"/>
              <a:gd name="connsiteY6" fmla="*/ 2397161 h 2397161"/>
              <a:gd name="connsiteX7" fmla="*/ 5377216 w 7170584"/>
              <a:gd name="connsiteY7" fmla="*/ 1944363 h 2397161"/>
              <a:gd name="connsiteX8" fmla="*/ 5113076 w 7170584"/>
              <a:gd name="connsiteY8" fmla="*/ 1931297 h 2397161"/>
              <a:gd name="connsiteX9" fmla="*/ 822444 w 7170584"/>
              <a:gd name="connsiteY9" fmla="*/ 1952235 h 2397161"/>
              <a:gd name="connsiteX10" fmla="*/ 96724 w 7170584"/>
              <a:gd name="connsiteY10" fmla="*/ 1494506 h 2397161"/>
              <a:gd name="connsiteX11" fmla="*/ 91522 w 7170584"/>
              <a:gd name="connsiteY11" fmla="*/ 568748 h 2397161"/>
              <a:gd name="connsiteX12" fmla="*/ 835045 w 7170584"/>
              <a:gd name="connsiteY12" fmla="*/ 97918 h 2397161"/>
              <a:gd name="connsiteX13" fmla="*/ 2363477 w 7170584"/>
              <a:gd name="connsiteY13" fmla="*/ 33636 h 2397161"/>
              <a:gd name="connsiteX0" fmla="*/ 2363477 w 7170584"/>
              <a:gd name="connsiteY0" fmla="*/ 33636 h 2397161"/>
              <a:gd name="connsiteX1" fmla="*/ 6070306 w 7170584"/>
              <a:gd name="connsiteY1" fmla="*/ 10832 h 2397161"/>
              <a:gd name="connsiteX2" fmla="*/ 7103255 w 7170584"/>
              <a:gd name="connsiteY2" fmla="*/ 442754 h 2397161"/>
              <a:gd name="connsiteX3" fmla="*/ 7030683 w 7170584"/>
              <a:gd name="connsiteY3" fmla="*/ 1560346 h 2397161"/>
              <a:gd name="connsiteX4" fmla="*/ 6219689 w 7170584"/>
              <a:gd name="connsiteY4" fmla="*/ 1939965 h 2397161"/>
              <a:gd name="connsiteX5" fmla="*/ 5911391 w 7170584"/>
              <a:gd name="connsiteY5" fmla="*/ 1957597 h 2397161"/>
              <a:gd name="connsiteX6" fmla="*/ 5865657 w 7170584"/>
              <a:gd name="connsiteY6" fmla="*/ 2397161 h 2397161"/>
              <a:gd name="connsiteX7" fmla="*/ 5377216 w 7170584"/>
              <a:gd name="connsiteY7" fmla="*/ 1944363 h 2397161"/>
              <a:gd name="connsiteX8" fmla="*/ 4891248 w 7170584"/>
              <a:gd name="connsiteY8" fmla="*/ 1944763 h 2397161"/>
              <a:gd name="connsiteX9" fmla="*/ 822444 w 7170584"/>
              <a:gd name="connsiteY9" fmla="*/ 1952235 h 2397161"/>
              <a:gd name="connsiteX10" fmla="*/ 96724 w 7170584"/>
              <a:gd name="connsiteY10" fmla="*/ 1494506 h 2397161"/>
              <a:gd name="connsiteX11" fmla="*/ 91522 w 7170584"/>
              <a:gd name="connsiteY11" fmla="*/ 568748 h 2397161"/>
              <a:gd name="connsiteX12" fmla="*/ 835045 w 7170584"/>
              <a:gd name="connsiteY12" fmla="*/ 97918 h 2397161"/>
              <a:gd name="connsiteX13" fmla="*/ 2363477 w 7170584"/>
              <a:gd name="connsiteY13" fmla="*/ 33636 h 2397161"/>
              <a:gd name="connsiteX0" fmla="*/ 2363477 w 7170584"/>
              <a:gd name="connsiteY0" fmla="*/ 33636 h 2397161"/>
              <a:gd name="connsiteX1" fmla="*/ 6070306 w 7170584"/>
              <a:gd name="connsiteY1" fmla="*/ 10832 h 2397161"/>
              <a:gd name="connsiteX2" fmla="*/ 7103255 w 7170584"/>
              <a:gd name="connsiteY2" fmla="*/ 442754 h 2397161"/>
              <a:gd name="connsiteX3" fmla="*/ 7030683 w 7170584"/>
              <a:gd name="connsiteY3" fmla="*/ 1560346 h 2397161"/>
              <a:gd name="connsiteX4" fmla="*/ 6219689 w 7170584"/>
              <a:gd name="connsiteY4" fmla="*/ 1939965 h 2397161"/>
              <a:gd name="connsiteX5" fmla="*/ 5911391 w 7170584"/>
              <a:gd name="connsiteY5" fmla="*/ 1957597 h 2397161"/>
              <a:gd name="connsiteX6" fmla="*/ 5865657 w 7170584"/>
              <a:gd name="connsiteY6" fmla="*/ 2397161 h 2397161"/>
              <a:gd name="connsiteX7" fmla="*/ 5218769 w 7170584"/>
              <a:gd name="connsiteY7" fmla="*/ 1944363 h 2397161"/>
              <a:gd name="connsiteX8" fmla="*/ 4891248 w 7170584"/>
              <a:gd name="connsiteY8" fmla="*/ 1944763 h 2397161"/>
              <a:gd name="connsiteX9" fmla="*/ 822444 w 7170584"/>
              <a:gd name="connsiteY9" fmla="*/ 1952235 h 2397161"/>
              <a:gd name="connsiteX10" fmla="*/ 96724 w 7170584"/>
              <a:gd name="connsiteY10" fmla="*/ 1494506 h 2397161"/>
              <a:gd name="connsiteX11" fmla="*/ 91522 w 7170584"/>
              <a:gd name="connsiteY11" fmla="*/ 568748 h 2397161"/>
              <a:gd name="connsiteX12" fmla="*/ 835045 w 7170584"/>
              <a:gd name="connsiteY12" fmla="*/ 97918 h 2397161"/>
              <a:gd name="connsiteX13" fmla="*/ 2363477 w 7170584"/>
              <a:gd name="connsiteY13" fmla="*/ 33636 h 2397161"/>
              <a:gd name="connsiteX0" fmla="*/ 2363477 w 7170584"/>
              <a:gd name="connsiteY0" fmla="*/ 33636 h 2370231"/>
              <a:gd name="connsiteX1" fmla="*/ 6070306 w 7170584"/>
              <a:gd name="connsiteY1" fmla="*/ 10832 h 2370231"/>
              <a:gd name="connsiteX2" fmla="*/ 7103255 w 7170584"/>
              <a:gd name="connsiteY2" fmla="*/ 442754 h 2370231"/>
              <a:gd name="connsiteX3" fmla="*/ 7030683 w 7170584"/>
              <a:gd name="connsiteY3" fmla="*/ 1560346 h 2370231"/>
              <a:gd name="connsiteX4" fmla="*/ 6219689 w 7170584"/>
              <a:gd name="connsiteY4" fmla="*/ 1939965 h 2370231"/>
              <a:gd name="connsiteX5" fmla="*/ 5911391 w 7170584"/>
              <a:gd name="connsiteY5" fmla="*/ 1957597 h 2370231"/>
              <a:gd name="connsiteX6" fmla="*/ 5675521 w 7170584"/>
              <a:gd name="connsiteY6" fmla="*/ 2370231 h 2370231"/>
              <a:gd name="connsiteX7" fmla="*/ 5218769 w 7170584"/>
              <a:gd name="connsiteY7" fmla="*/ 1944363 h 2370231"/>
              <a:gd name="connsiteX8" fmla="*/ 4891248 w 7170584"/>
              <a:gd name="connsiteY8" fmla="*/ 1944763 h 2370231"/>
              <a:gd name="connsiteX9" fmla="*/ 822444 w 7170584"/>
              <a:gd name="connsiteY9" fmla="*/ 1952235 h 2370231"/>
              <a:gd name="connsiteX10" fmla="*/ 96724 w 7170584"/>
              <a:gd name="connsiteY10" fmla="*/ 1494506 h 2370231"/>
              <a:gd name="connsiteX11" fmla="*/ 91522 w 7170584"/>
              <a:gd name="connsiteY11" fmla="*/ 568748 h 2370231"/>
              <a:gd name="connsiteX12" fmla="*/ 835045 w 7170584"/>
              <a:gd name="connsiteY12" fmla="*/ 97918 h 2370231"/>
              <a:gd name="connsiteX13" fmla="*/ 2363477 w 7170584"/>
              <a:gd name="connsiteY13" fmla="*/ 33636 h 2370231"/>
              <a:gd name="connsiteX0" fmla="*/ 2363477 w 7170584"/>
              <a:gd name="connsiteY0" fmla="*/ 33636 h 2370231"/>
              <a:gd name="connsiteX1" fmla="*/ 6070306 w 7170584"/>
              <a:gd name="connsiteY1" fmla="*/ 10832 h 2370231"/>
              <a:gd name="connsiteX2" fmla="*/ 7103255 w 7170584"/>
              <a:gd name="connsiteY2" fmla="*/ 442754 h 2370231"/>
              <a:gd name="connsiteX3" fmla="*/ 7030683 w 7170584"/>
              <a:gd name="connsiteY3" fmla="*/ 1560346 h 2370231"/>
              <a:gd name="connsiteX4" fmla="*/ 6219689 w 7170584"/>
              <a:gd name="connsiteY4" fmla="*/ 1939965 h 2370231"/>
              <a:gd name="connsiteX5" fmla="*/ 5911391 w 7170584"/>
              <a:gd name="connsiteY5" fmla="*/ 1957597 h 2370231"/>
              <a:gd name="connsiteX6" fmla="*/ 5675521 w 7170584"/>
              <a:gd name="connsiteY6" fmla="*/ 2370231 h 2370231"/>
              <a:gd name="connsiteX7" fmla="*/ 5218769 w 7170584"/>
              <a:gd name="connsiteY7" fmla="*/ 1944363 h 2370231"/>
              <a:gd name="connsiteX8" fmla="*/ 4891248 w 7170584"/>
              <a:gd name="connsiteY8" fmla="*/ 1944763 h 2370231"/>
              <a:gd name="connsiteX9" fmla="*/ 822444 w 7170584"/>
              <a:gd name="connsiteY9" fmla="*/ 1952235 h 2370231"/>
              <a:gd name="connsiteX10" fmla="*/ 96724 w 7170584"/>
              <a:gd name="connsiteY10" fmla="*/ 1494506 h 2370231"/>
              <a:gd name="connsiteX11" fmla="*/ 91522 w 7170584"/>
              <a:gd name="connsiteY11" fmla="*/ 568748 h 2370231"/>
              <a:gd name="connsiteX12" fmla="*/ 835045 w 7170584"/>
              <a:gd name="connsiteY12" fmla="*/ 97918 h 2370231"/>
              <a:gd name="connsiteX13" fmla="*/ 2363477 w 7170584"/>
              <a:gd name="connsiteY13" fmla="*/ 33636 h 2370231"/>
              <a:gd name="connsiteX0" fmla="*/ 2363477 w 7170584"/>
              <a:gd name="connsiteY0" fmla="*/ 33636 h 2370231"/>
              <a:gd name="connsiteX1" fmla="*/ 6070306 w 7170584"/>
              <a:gd name="connsiteY1" fmla="*/ 10832 h 2370231"/>
              <a:gd name="connsiteX2" fmla="*/ 7103255 w 7170584"/>
              <a:gd name="connsiteY2" fmla="*/ 442754 h 2370231"/>
              <a:gd name="connsiteX3" fmla="*/ 7030683 w 7170584"/>
              <a:gd name="connsiteY3" fmla="*/ 1560346 h 2370231"/>
              <a:gd name="connsiteX4" fmla="*/ 6219689 w 7170584"/>
              <a:gd name="connsiteY4" fmla="*/ 1939965 h 2370231"/>
              <a:gd name="connsiteX5" fmla="*/ 5911391 w 7170584"/>
              <a:gd name="connsiteY5" fmla="*/ 1957597 h 2370231"/>
              <a:gd name="connsiteX6" fmla="*/ 5675521 w 7170584"/>
              <a:gd name="connsiteY6" fmla="*/ 2370231 h 2370231"/>
              <a:gd name="connsiteX7" fmla="*/ 5218769 w 7170584"/>
              <a:gd name="connsiteY7" fmla="*/ 1944363 h 2370231"/>
              <a:gd name="connsiteX8" fmla="*/ 4891248 w 7170584"/>
              <a:gd name="connsiteY8" fmla="*/ 1944763 h 2370231"/>
              <a:gd name="connsiteX9" fmla="*/ 822444 w 7170584"/>
              <a:gd name="connsiteY9" fmla="*/ 1952235 h 2370231"/>
              <a:gd name="connsiteX10" fmla="*/ 96724 w 7170584"/>
              <a:gd name="connsiteY10" fmla="*/ 1494506 h 2370231"/>
              <a:gd name="connsiteX11" fmla="*/ 91522 w 7170584"/>
              <a:gd name="connsiteY11" fmla="*/ 568748 h 2370231"/>
              <a:gd name="connsiteX12" fmla="*/ 835045 w 7170584"/>
              <a:gd name="connsiteY12" fmla="*/ 97918 h 2370231"/>
              <a:gd name="connsiteX13" fmla="*/ 2363477 w 7170584"/>
              <a:gd name="connsiteY13" fmla="*/ 33636 h 2370231"/>
              <a:gd name="connsiteX0" fmla="*/ 2363477 w 7170584"/>
              <a:gd name="connsiteY0" fmla="*/ 33636 h 2302906"/>
              <a:gd name="connsiteX1" fmla="*/ 6070306 w 7170584"/>
              <a:gd name="connsiteY1" fmla="*/ 10832 h 2302906"/>
              <a:gd name="connsiteX2" fmla="*/ 7103255 w 7170584"/>
              <a:gd name="connsiteY2" fmla="*/ 442754 h 2302906"/>
              <a:gd name="connsiteX3" fmla="*/ 7030683 w 7170584"/>
              <a:gd name="connsiteY3" fmla="*/ 1560346 h 2302906"/>
              <a:gd name="connsiteX4" fmla="*/ 6219689 w 7170584"/>
              <a:gd name="connsiteY4" fmla="*/ 1939965 h 2302906"/>
              <a:gd name="connsiteX5" fmla="*/ 5911391 w 7170584"/>
              <a:gd name="connsiteY5" fmla="*/ 1957597 h 2302906"/>
              <a:gd name="connsiteX6" fmla="*/ 5675521 w 7170584"/>
              <a:gd name="connsiteY6" fmla="*/ 2302906 h 2302906"/>
              <a:gd name="connsiteX7" fmla="*/ 5218769 w 7170584"/>
              <a:gd name="connsiteY7" fmla="*/ 1944363 h 2302906"/>
              <a:gd name="connsiteX8" fmla="*/ 4891248 w 7170584"/>
              <a:gd name="connsiteY8" fmla="*/ 1944763 h 2302906"/>
              <a:gd name="connsiteX9" fmla="*/ 822444 w 7170584"/>
              <a:gd name="connsiteY9" fmla="*/ 1952235 h 2302906"/>
              <a:gd name="connsiteX10" fmla="*/ 96724 w 7170584"/>
              <a:gd name="connsiteY10" fmla="*/ 1494506 h 2302906"/>
              <a:gd name="connsiteX11" fmla="*/ 91522 w 7170584"/>
              <a:gd name="connsiteY11" fmla="*/ 568748 h 2302906"/>
              <a:gd name="connsiteX12" fmla="*/ 835045 w 7170584"/>
              <a:gd name="connsiteY12" fmla="*/ 97918 h 2302906"/>
              <a:gd name="connsiteX13" fmla="*/ 2363477 w 7170584"/>
              <a:gd name="connsiteY13" fmla="*/ 33636 h 2302906"/>
              <a:gd name="connsiteX0" fmla="*/ 2363477 w 7170584"/>
              <a:gd name="connsiteY0" fmla="*/ 33636 h 2302906"/>
              <a:gd name="connsiteX1" fmla="*/ 6070306 w 7170584"/>
              <a:gd name="connsiteY1" fmla="*/ 10832 h 2302906"/>
              <a:gd name="connsiteX2" fmla="*/ 7103255 w 7170584"/>
              <a:gd name="connsiteY2" fmla="*/ 442754 h 2302906"/>
              <a:gd name="connsiteX3" fmla="*/ 7030683 w 7170584"/>
              <a:gd name="connsiteY3" fmla="*/ 1560346 h 2302906"/>
              <a:gd name="connsiteX4" fmla="*/ 6219689 w 7170584"/>
              <a:gd name="connsiteY4" fmla="*/ 1939965 h 2302906"/>
              <a:gd name="connsiteX5" fmla="*/ 5911391 w 7170584"/>
              <a:gd name="connsiteY5" fmla="*/ 1957597 h 2302906"/>
              <a:gd name="connsiteX6" fmla="*/ 5675521 w 7170584"/>
              <a:gd name="connsiteY6" fmla="*/ 2302906 h 2302906"/>
              <a:gd name="connsiteX7" fmla="*/ 5218769 w 7170584"/>
              <a:gd name="connsiteY7" fmla="*/ 1944363 h 2302906"/>
              <a:gd name="connsiteX8" fmla="*/ 4780334 w 7170584"/>
              <a:gd name="connsiteY8" fmla="*/ 1944763 h 2302906"/>
              <a:gd name="connsiteX9" fmla="*/ 822444 w 7170584"/>
              <a:gd name="connsiteY9" fmla="*/ 1952235 h 2302906"/>
              <a:gd name="connsiteX10" fmla="*/ 96724 w 7170584"/>
              <a:gd name="connsiteY10" fmla="*/ 1494506 h 2302906"/>
              <a:gd name="connsiteX11" fmla="*/ 91522 w 7170584"/>
              <a:gd name="connsiteY11" fmla="*/ 568748 h 2302906"/>
              <a:gd name="connsiteX12" fmla="*/ 835045 w 7170584"/>
              <a:gd name="connsiteY12" fmla="*/ 97918 h 2302906"/>
              <a:gd name="connsiteX13" fmla="*/ 2363477 w 7170584"/>
              <a:gd name="connsiteY13" fmla="*/ 33636 h 2302906"/>
              <a:gd name="connsiteX0" fmla="*/ 2363477 w 7170584"/>
              <a:gd name="connsiteY0" fmla="*/ 33636 h 2302906"/>
              <a:gd name="connsiteX1" fmla="*/ 6070306 w 7170584"/>
              <a:gd name="connsiteY1" fmla="*/ 10832 h 2302906"/>
              <a:gd name="connsiteX2" fmla="*/ 7103255 w 7170584"/>
              <a:gd name="connsiteY2" fmla="*/ 442754 h 2302906"/>
              <a:gd name="connsiteX3" fmla="*/ 7030683 w 7170584"/>
              <a:gd name="connsiteY3" fmla="*/ 1560346 h 2302906"/>
              <a:gd name="connsiteX4" fmla="*/ 6219689 w 7170584"/>
              <a:gd name="connsiteY4" fmla="*/ 1939965 h 2302906"/>
              <a:gd name="connsiteX5" fmla="*/ 5911391 w 7170584"/>
              <a:gd name="connsiteY5" fmla="*/ 1957597 h 2302906"/>
              <a:gd name="connsiteX6" fmla="*/ 5675521 w 7170584"/>
              <a:gd name="connsiteY6" fmla="*/ 2302906 h 2302906"/>
              <a:gd name="connsiteX7" fmla="*/ 5107856 w 7170584"/>
              <a:gd name="connsiteY7" fmla="*/ 1944363 h 2302906"/>
              <a:gd name="connsiteX8" fmla="*/ 4780334 w 7170584"/>
              <a:gd name="connsiteY8" fmla="*/ 1944763 h 2302906"/>
              <a:gd name="connsiteX9" fmla="*/ 822444 w 7170584"/>
              <a:gd name="connsiteY9" fmla="*/ 1952235 h 2302906"/>
              <a:gd name="connsiteX10" fmla="*/ 96724 w 7170584"/>
              <a:gd name="connsiteY10" fmla="*/ 1494506 h 2302906"/>
              <a:gd name="connsiteX11" fmla="*/ 91522 w 7170584"/>
              <a:gd name="connsiteY11" fmla="*/ 568748 h 2302906"/>
              <a:gd name="connsiteX12" fmla="*/ 835045 w 7170584"/>
              <a:gd name="connsiteY12" fmla="*/ 97918 h 2302906"/>
              <a:gd name="connsiteX13" fmla="*/ 2363477 w 7170584"/>
              <a:gd name="connsiteY13" fmla="*/ 33636 h 2302906"/>
              <a:gd name="connsiteX0" fmla="*/ 2411013 w 7170584"/>
              <a:gd name="connsiteY0" fmla="*/ 13172 h 2309372"/>
              <a:gd name="connsiteX1" fmla="*/ 6070306 w 7170584"/>
              <a:gd name="connsiteY1" fmla="*/ 17298 h 2309372"/>
              <a:gd name="connsiteX2" fmla="*/ 7103255 w 7170584"/>
              <a:gd name="connsiteY2" fmla="*/ 449220 h 2309372"/>
              <a:gd name="connsiteX3" fmla="*/ 7030683 w 7170584"/>
              <a:gd name="connsiteY3" fmla="*/ 1566812 h 2309372"/>
              <a:gd name="connsiteX4" fmla="*/ 6219689 w 7170584"/>
              <a:gd name="connsiteY4" fmla="*/ 1946431 h 2309372"/>
              <a:gd name="connsiteX5" fmla="*/ 5911391 w 7170584"/>
              <a:gd name="connsiteY5" fmla="*/ 1964063 h 2309372"/>
              <a:gd name="connsiteX6" fmla="*/ 5675521 w 7170584"/>
              <a:gd name="connsiteY6" fmla="*/ 2309372 h 2309372"/>
              <a:gd name="connsiteX7" fmla="*/ 5107856 w 7170584"/>
              <a:gd name="connsiteY7" fmla="*/ 1950829 h 2309372"/>
              <a:gd name="connsiteX8" fmla="*/ 4780334 w 7170584"/>
              <a:gd name="connsiteY8" fmla="*/ 1951229 h 2309372"/>
              <a:gd name="connsiteX9" fmla="*/ 822444 w 7170584"/>
              <a:gd name="connsiteY9" fmla="*/ 1958701 h 2309372"/>
              <a:gd name="connsiteX10" fmla="*/ 96724 w 7170584"/>
              <a:gd name="connsiteY10" fmla="*/ 1500972 h 2309372"/>
              <a:gd name="connsiteX11" fmla="*/ 91522 w 7170584"/>
              <a:gd name="connsiteY11" fmla="*/ 575214 h 2309372"/>
              <a:gd name="connsiteX12" fmla="*/ 835045 w 7170584"/>
              <a:gd name="connsiteY12" fmla="*/ 104384 h 2309372"/>
              <a:gd name="connsiteX13" fmla="*/ 2411013 w 7170584"/>
              <a:gd name="connsiteY13" fmla="*/ 13172 h 2309372"/>
              <a:gd name="connsiteX0" fmla="*/ 2411013 w 7170584"/>
              <a:gd name="connsiteY0" fmla="*/ 28473 h 2324673"/>
              <a:gd name="connsiteX1" fmla="*/ 6070306 w 7170584"/>
              <a:gd name="connsiteY1" fmla="*/ 32599 h 2324673"/>
              <a:gd name="connsiteX2" fmla="*/ 7103255 w 7170584"/>
              <a:gd name="connsiteY2" fmla="*/ 464521 h 2324673"/>
              <a:gd name="connsiteX3" fmla="*/ 7030683 w 7170584"/>
              <a:gd name="connsiteY3" fmla="*/ 1582113 h 2324673"/>
              <a:gd name="connsiteX4" fmla="*/ 6219689 w 7170584"/>
              <a:gd name="connsiteY4" fmla="*/ 1961732 h 2324673"/>
              <a:gd name="connsiteX5" fmla="*/ 5911391 w 7170584"/>
              <a:gd name="connsiteY5" fmla="*/ 1979364 h 2324673"/>
              <a:gd name="connsiteX6" fmla="*/ 5675521 w 7170584"/>
              <a:gd name="connsiteY6" fmla="*/ 2324673 h 2324673"/>
              <a:gd name="connsiteX7" fmla="*/ 5107856 w 7170584"/>
              <a:gd name="connsiteY7" fmla="*/ 1966130 h 2324673"/>
              <a:gd name="connsiteX8" fmla="*/ 4780334 w 7170584"/>
              <a:gd name="connsiteY8" fmla="*/ 1966530 h 2324673"/>
              <a:gd name="connsiteX9" fmla="*/ 822444 w 7170584"/>
              <a:gd name="connsiteY9" fmla="*/ 1974002 h 2324673"/>
              <a:gd name="connsiteX10" fmla="*/ 96724 w 7170584"/>
              <a:gd name="connsiteY10" fmla="*/ 1516273 h 2324673"/>
              <a:gd name="connsiteX11" fmla="*/ 91522 w 7170584"/>
              <a:gd name="connsiteY11" fmla="*/ 590515 h 2324673"/>
              <a:gd name="connsiteX12" fmla="*/ 835045 w 7170584"/>
              <a:gd name="connsiteY12" fmla="*/ 119685 h 2324673"/>
              <a:gd name="connsiteX13" fmla="*/ 2411013 w 7170584"/>
              <a:gd name="connsiteY13" fmla="*/ 28473 h 2324673"/>
              <a:gd name="connsiteX0" fmla="*/ 2386918 w 7146489"/>
              <a:gd name="connsiteY0" fmla="*/ 28473 h 2324673"/>
              <a:gd name="connsiteX1" fmla="*/ 6046211 w 7146489"/>
              <a:gd name="connsiteY1" fmla="*/ 32599 h 2324673"/>
              <a:gd name="connsiteX2" fmla="*/ 7079160 w 7146489"/>
              <a:gd name="connsiteY2" fmla="*/ 464521 h 2324673"/>
              <a:gd name="connsiteX3" fmla="*/ 7006588 w 7146489"/>
              <a:gd name="connsiteY3" fmla="*/ 1582113 h 2324673"/>
              <a:gd name="connsiteX4" fmla="*/ 6195594 w 7146489"/>
              <a:gd name="connsiteY4" fmla="*/ 1961732 h 2324673"/>
              <a:gd name="connsiteX5" fmla="*/ 5887296 w 7146489"/>
              <a:gd name="connsiteY5" fmla="*/ 1979364 h 2324673"/>
              <a:gd name="connsiteX6" fmla="*/ 5651426 w 7146489"/>
              <a:gd name="connsiteY6" fmla="*/ 2324673 h 2324673"/>
              <a:gd name="connsiteX7" fmla="*/ 5083761 w 7146489"/>
              <a:gd name="connsiteY7" fmla="*/ 1966130 h 2324673"/>
              <a:gd name="connsiteX8" fmla="*/ 4756239 w 7146489"/>
              <a:gd name="connsiteY8" fmla="*/ 1966530 h 2324673"/>
              <a:gd name="connsiteX9" fmla="*/ 798349 w 7146489"/>
              <a:gd name="connsiteY9" fmla="*/ 1974002 h 2324673"/>
              <a:gd name="connsiteX10" fmla="*/ 72629 w 7146489"/>
              <a:gd name="connsiteY10" fmla="*/ 1516273 h 2324673"/>
              <a:gd name="connsiteX11" fmla="*/ 67427 w 7146489"/>
              <a:gd name="connsiteY11" fmla="*/ 590515 h 2324673"/>
              <a:gd name="connsiteX12" fmla="*/ 810950 w 7146489"/>
              <a:gd name="connsiteY12" fmla="*/ 119685 h 2324673"/>
              <a:gd name="connsiteX13" fmla="*/ 2386918 w 7146489"/>
              <a:gd name="connsiteY13" fmla="*/ 28473 h 2324673"/>
              <a:gd name="connsiteX0" fmla="*/ 2403303 w 7162874"/>
              <a:gd name="connsiteY0" fmla="*/ 28473 h 2324673"/>
              <a:gd name="connsiteX1" fmla="*/ 6062596 w 7162874"/>
              <a:gd name="connsiteY1" fmla="*/ 32599 h 2324673"/>
              <a:gd name="connsiteX2" fmla="*/ 7095545 w 7162874"/>
              <a:gd name="connsiteY2" fmla="*/ 464521 h 2324673"/>
              <a:gd name="connsiteX3" fmla="*/ 7022973 w 7162874"/>
              <a:gd name="connsiteY3" fmla="*/ 1582113 h 2324673"/>
              <a:gd name="connsiteX4" fmla="*/ 6211979 w 7162874"/>
              <a:gd name="connsiteY4" fmla="*/ 1961732 h 2324673"/>
              <a:gd name="connsiteX5" fmla="*/ 5903681 w 7162874"/>
              <a:gd name="connsiteY5" fmla="*/ 1979364 h 2324673"/>
              <a:gd name="connsiteX6" fmla="*/ 5667811 w 7162874"/>
              <a:gd name="connsiteY6" fmla="*/ 2324673 h 2324673"/>
              <a:gd name="connsiteX7" fmla="*/ 5100146 w 7162874"/>
              <a:gd name="connsiteY7" fmla="*/ 1966130 h 2324673"/>
              <a:gd name="connsiteX8" fmla="*/ 4772624 w 7162874"/>
              <a:gd name="connsiteY8" fmla="*/ 1966530 h 2324673"/>
              <a:gd name="connsiteX9" fmla="*/ 814734 w 7162874"/>
              <a:gd name="connsiteY9" fmla="*/ 1974002 h 2324673"/>
              <a:gd name="connsiteX10" fmla="*/ 57324 w 7162874"/>
              <a:gd name="connsiteY10" fmla="*/ 1529738 h 2324673"/>
              <a:gd name="connsiteX11" fmla="*/ 83812 w 7162874"/>
              <a:gd name="connsiteY11" fmla="*/ 590515 h 2324673"/>
              <a:gd name="connsiteX12" fmla="*/ 827335 w 7162874"/>
              <a:gd name="connsiteY12" fmla="*/ 119685 h 2324673"/>
              <a:gd name="connsiteX13" fmla="*/ 2403303 w 7162874"/>
              <a:gd name="connsiteY13" fmla="*/ 28473 h 2324673"/>
              <a:gd name="connsiteX0" fmla="*/ 2403303 w 7162874"/>
              <a:gd name="connsiteY0" fmla="*/ 28473 h 2324673"/>
              <a:gd name="connsiteX1" fmla="*/ 6062596 w 7162874"/>
              <a:gd name="connsiteY1" fmla="*/ 32599 h 2324673"/>
              <a:gd name="connsiteX2" fmla="*/ 7095545 w 7162874"/>
              <a:gd name="connsiteY2" fmla="*/ 464521 h 2324673"/>
              <a:gd name="connsiteX3" fmla="*/ 7022973 w 7162874"/>
              <a:gd name="connsiteY3" fmla="*/ 1582113 h 2324673"/>
              <a:gd name="connsiteX4" fmla="*/ 6211979 w 7162874"/>
              <a:gd name="connsiteY4" fmla="*/ 1961732 h 2324673"/>
              <a:gd name="connsiteX5" fmla="*/ 5903681 w 7162874"/>
              <a:gd name="connsiteY5" fmla="*/ 1979364 h 2324673"/>
              <a:gd name="connsiteX6" fmla="*/ 5667811 w 7162874"/>
              <a:gd name="connsiteY6" fmla="*/ 2324673 h 2324673"/>
              <a:gd name="connsiteX7" fmla="*/ 5100146 w 7162874"/>
              <a:gd name="connsiteY7" fmla="*/ 1966130 h 2324673"/>
              <a:gd name="connsiteX8" fmla="*/ 4772624 w 7162874"/>
              <a:gd name="connsiteY8" fmla="*/ 1966530 h 2324673"/>
              <a:gd name="connsiteX9" fmla="*/ 814734 w 7162874"/>
              <a:gd name="connsiteY9" fmla="*/ 1974002 h 2324673"/>
              <a:gd name="connsiteX10" fmla="*/ 57324 w 7162874"/>
              <a:gd name="connsiteY10" fmla="*/ 1529738 h 2324673"/>
              <a:gd name="connsiteX11" fmla="*/ 83812 w 7162874"/>
              <a:gd name="connsiteY11" fmla="*/ 590515 h 2324673"/>
              <a:gd name="connsiteX12" fmla="*/ 827335 w 7162874"/>
              <a:gd name="connsiteY12" fmla="*/ 119685 h 2324673"/>
              <a:gd name="connsiteX13" fmla="*/ 2403303 w 7162874"/>
              <a:gd name="connsiteY13" fmla="*/ 28473 h 2324673"/>
              <a:gd name="connsiteX0" fmla="*/ 2403303 w 7162874"/>
              <a:gd name="connsiteY0" fmla="*/ 28473 h 2324673"/>
              <a:gd name="connsiteX1" fmla="*/ 6062596 w 7162874"/>
              <a:gd name="connsiteY1" fmla="*/ 32599 h 2324673"/>
              <a:gd name="connsiteX2" fmla="*/ 7095545 w 7162874"/>
              <a:gd name="connsiteY2" fmla="*/ 464521 h 2324673"/>
              <a:gd name="connsiteX3" fmla="*/ 7022973 w 7162874"/>
              <a:gd name="connsiteY3" fmla="*/ 1582113 h 2324673"/>
              <a:gd name="connsiteX4" fmla="*/ 6211979 w 7162874"/>
              <a:gd name="connsiteY4" fmla="*/ 1961732 h 2324673"/>
              <a:gd name="connsiteX5" fmla="*/ 5903681 w 7162874"/>
              <a:gd name="connsiteY5" fmla="*/ 1979364 h 2324673"/>
              <a:gd name="connsiteX6" fmla="*/ 5667811 w 7162874"/>
              <a:gd name="connsiteY6" fmla="*/ 2324673 h 2324673"/>
              <a:gd name="connsiteX7" fmla="*/ 5100146 w 7162874"/>
              <a:gd name="connsiteY7" fmla="*/ 1966130 h 2324673"/>
              <a:gd name="connsiteX8" fmla="*/ 4772624 w 7162874"/>
              <a:gd name="connsiteY8" fmla="*/ 1966530 h 2324673"/>
              <a:gd name="connsiteX9" fmla="*/ 814734 w 7162874"/>
              <a:gd name="connsiteY9" fmla="*/ 1974002 h 2324673"/>
              <a:gd name="connsiteX10" fmla="*/ 57324 w 7162874"/>
              <a:gd name="connsiteY10" fmla="*/ 1529738 h 2324673"/>
              <a:gd name="connsiteX11" fmla="*/ 83812 w 7162874"/>
              <a:gd name="connsiteY11" fmla="*/ 590515 h 2324673"/>
              <a:gd name="connsiteX12" fmla="*/ 827335 w 7162874"/>
              <a:gd name="connsiteY12" fmla="*/ 119685 h 2324673"/>
              <a:gd name="connsiteX13" fmla="*/ 2403303 w 7162874"/>
              <a:gd name="connsiteY13" fmla="*/ 28473 h 2324673"/>
              <a:gd name="connsiteX0" fmla="*/ 2403303 w 7162874"/>
              <a:gd name="connsiteY0" fmla="*/ 28473 h 2324673"/>
              <a:gd name="connsiteX1" fmla="*/ 6062596 w 7162874"/>
              <a:gd name="connsiteY1" fmla="*/ 32599 h 2324673"/>
              <a:gd name="connsiteX2" fmla="*/ 7095545 w 7162874"/>
              <a:gd name="connsiteY2" fmla="*/ 464521 h 2324673"/>
              <a:gd name="connsiteX3" fmla="*/ 7022973 w 7162874"/>
              <a:gd name="connsiteY3" fmla="*/ 1582113 h 2324673"/>
              <a:gd name="connsiteX4" fmla="*/ 6261345 w 7162874"/>
              <a:gd name="connsiteY4" fmla="*/ 1958949 h 2324673"/>
              <a:gd name="connsiteX5" fmla="*/ 5903681 w 7162874"/>
              <a:gd name="connsiteY5" fmla="*/ 1979364 h 2324673"/>
              <a:gd name="connsiteX6" fmla="*/ 5667811 w 7162874"/>
              <a:gd name="connsiteY6" fmla="*/ 2324673 h 2324673"/>
              <a:gd name="connsiteX7" fmla="*/ 5100146 w 7162874"/>
              <a:gd name="connsiteY7" fmla="*/ 1966130 h 2324673"/>
              <a:gd name="connsiteX8" fmla="*/ 4772624 w 7162874"/>
              <a:gd name="connsiteY8" fmla="*/ 1966530 h 2324673"/>
              <a:gd name="connsiteX9" fmla="*/ 814734 w 7162874"/>
              <a:gd name="connsiteY9" fmla="*/ 1974002 h 2324673"/>
              <a:gd name="connsiteX10" fmla="*/ 57324 w 7162874"/>
              <a:gd name="connsiteY10" fmla="*/ 1529738 h 2324673"/>
              <a:gd name="connsiteX11" fmla="*/ 83812 w 7162874"/>
              <a:gd name="connsiteY11" fmla="*/ 590515 h 2324673"/>
              <a:gd name="connsiteX12" fmla="*/ 827335 w 7162874"/>
              <a:gd name="connsiteY12" fmla="*/ 119685 h 2324673"/>
              <a:gd name="connsiteX13" fmla="*/ 2403303 w 7162874"/>
              <a:gd name="connsiteY13" fmla="*/ 28473 h 2324673"/>
              <a:gd name="connsiteX0" fmla="*/ 2415791 w 7175362"/>
              <a:gd name="connsiteY0" fmla="*/ 28473 h 2324673"/>
              <a:gd name="connsiteX1" fmla="*/ 6075084 w 7175362"/>
              <a:gd name="connsiteY1" fmla="*/ 32599 h 2324673"/>
              <a:gd name="connsiteX2" fmla="*/ 7108033 w 7175362"/>
              <a:gd name="connsiteY2" fmla="*/ 464521 h 2324673"/>
              <a:gd name="connsiteX3" fmla="*/ 7035461 w 7175362"/>
              <a:gd name="connsiteY3" fmla="*/ 1582113 h 2324673"/>
              <a:gd name="connsiteX4" fmla="*/ 6273833 w 7175362"/>
              <a:gd name="connsiteY4" fmla="*/ 1958949 h 2324673"/>
              <a:gd name="connsiteX5" fmla="*/ 5916169 w 7175362"/>
              <a:gd name="connsiteY5" fmla="*/ 1979364 h 2324673"/>
              <a:gd name="connsiteX6" fmla="*/ 5680299 w 7175362"/>
              <a:gd name="connsiteY6" fmla="*/ 2324673 h 2324673"/>
              <a:gd name="connsiteX7" fmla="*/ 5112634 w 7175362"/>
              <a:gd name="connsiteY7" fmla="*/ 1966130 h 2324673"/>
              <a:gd name="connsiteX8" fmla="*/ 4785112 w 7175362"/>
              <a:gd name="connsiteY8" fmla="*/ 1966530 h 2324673"/>
              <a:gd name="connsiteX9" fmla="*/ 827222 w 7175362"/>
              <a:gd name="connsiteY9" fmla="*/ 1974002 h 2324673"/>
              <a:gd name="connsiteX10" fmla="*/ 49621 w 7175362"/>
              <a:gd name="connsiteY10" fmla="*/ 1465977 h 2324673"/>
              <a:gd name="connsiteX11" fmla="*/ 96300 w 7175362"/>
              <a:gd name="connsiteY11" fmla="*/ 590515 h 2324673"/>
              <a:gd name="connsiteX12" fmla="*/ 839823 w 7175362"/>
              <a:gd name="connsiteY12" fmla="*/ 119685 h 2324673"/>
              <a:gd name="connsiteX13" fmla="*/ 2415791 w 7175362"/>
              <a:gd name="connsiteY13" fmla="*/ 28473 h 2324673"/>
              <a:gd name="connsiteX0" fmla="*/ 2429688 w 7189259"/>
              <a:gd name="connsiteY0" fmla="*/ 28473 h 2324673"/>
              <a:gd name="connsiteX1" fmla="*/ 6088981 w 7189259"/>
              <a:gd name="connsiteY1" fmla="*/ 32599 h 2324673"/>
              <a:gd name="connsiteX2" fmla="*/ 7121930 w 7189259"/>
              <a:gd name="connsiteY2" fmla="*/ 464521 h 2324673"/>
              <a:gd name="connsiteX3" fmla="*/ 7049358 w 7189259"/>
              <a:gd name="connsiteY3" fmla="*/ 1582113 h 2324673"/>
              <a:gd name="connsiteX4" fmla="*/ 6287730 w 7189259"/>
              <a:gd name="connsiteY4" fmla="*/ 1958949 h 2324673"/>
              <a:gd name="connsiteX5" fmla="*/ 5930066 w 7189259"/>
              <a:gd name="connsiteY5" fmla="*/ 1979364 h 2324673"/>
              <a:gd name="connsiteX6" fmla="*/ 5694196 w 7189259"/>
              <a:gd name="connsiteY6" fmla="*/ 2324673 h 2324673"/>
              <a:gd name="connsiteX7" fmla="*/ 5126531 w 7189259"/>
              <a:gd name="connsiteY7" fmla="*/ 1966130 h 2324673"/>
              <a:gd name="connsiteX8" fmla="*/ 4799009 w 7189259"/>
              <a:gd name="connsiteY8" fmla="*/ 1966530 h 2324673"/>
              <a:gd name="connsiteX9" fmla="*/ 841119 w 7189259"/>
              <a:gd name="connsiteY9" fmla="*/ 1974002 h 2324673"/>
              <a:gd name="connsiteX10" fmla="*/ 43327 w 7189259"/>
              <a:gd name="connsiteY10" fmla="*/ 1411325 h 2324673"/>
              <a:gd name="connsiteX11" fmla="*/ 110197 w 7189259"/>
              <a:gd name="connsiteY11" fmla="*/ 590515 h 2324673"/>
              <a:gd name="connsiteX12" fmla="*/ 853720 w 7189259"/>
              <a:gd name="connsiteY12" fmla="*/ 119685 h 2324673"/>
              <a:gd name="connsiteX13" fmla="*/ 2429688 w 7189259"/>
              <a:gd name="connsiteY13" fmla="*/ 28473 h 2324673"/>
              <a:gd name="connsiteX0" fmla="*/ 2429688 w 7189259"/>
              <a:gd name="connsiteY0" fmla="*/ 28473 h 2324673"/>
              <a:gd name="connsiteX1" fmla="*/ 6088981 w 7189259"/>
              <a:gd name="connsiteY1" fmla="*/ 32599 h 2324673"/>
              <a:gd name="connsiteX2" fmla="*/ 7121930 w 7189259"/>
              <a:gd name="connsiteY2" fmla="*/ 464521 h 2324673"/>
              <a:gd name="connsiteX3" fmla="*/ 7049358 w 7189259"/>
              <a:gd name="connsiteY3" fmla="*/ 1582113 h 2324673"/>
              <a:gd name="connsiteX4" fmla="*/ 6287730 w 7189259"/>
              <a:gd name="connsiteY4" fmla="*/ 1958949 h 2324673"/>
              <a:gd name="connsiteX5" fmla="*/ 5930066 w 7189259"/>
              <a:gd name="connsiteY5" fmla="*/ 1979364 h 2324673"/>
              <a:gd name="connsiteX6" fmla="*/ 5694196 w 7189259"/>
              <a:gd name="connsiteY6" fmla="*/ 2324673 h 2324673"/>
              <a:gd name="connsiteX7" fmla="*/ 5126531 w 7189259"/>
              <a:gd name="connsiteY7" fmla="*/ 1966130 h 2324673"/>
              <a:gd name="connsiteX8" fmla="*/ 4799009 w 7189259"/>
              <a:gd name="connsiteY8" fmla="*/ 1966530 h 2324673"/>
              <a:gd name="connsiteX9" fmla="*/ 820928 w 7189259"/>
              <a:gd name="connsiteY9" fmla="*/ 1937567 h 2324673"/>
              <a:gd name="connsiteX10" fmla="*/ 43327 w 7189259"/>
              <a:gd name="connsiteY10" fmla="*/ 1411325 h 2324673"/>
              <a:gd name="connsiteX11" fmla="*/ 110197 w 7189259"/>
              <a:gd name="connsiteY11" fmla="*/ 590515 h 2324673"/>
              <a:gd name="connsiteX12" fmla="*/ 853720 w 7189259"/>
              <a:gd name="connsiteY12" fmla="*/ 119685 h 2324673"/>
              <a:gd name="connsiteX13" fmla="*/ 2429688 w 7189259"/>
              <a:gd name="connsiteY13" fmla="*/ 28473 h 2324673"/>
              <a:gd name="connsiteX0" fmla="*/ 2429688 w 7189259"/>
              <a:gd name="connsiteY0" fmla="*/ 28473 h 2324673"/>
              <a:gd name="connsiteX1" fmla="*/ 6088981 w 7189259"/>
              <a:gd name="connsiteY1" fmla="*/ 32599 h 2324673"/>
              <a:gd name="connsiteX2" fmla="*/ 7121930 w 7189259"/>
              <a:gd name="connsiteY2" fmla="*/ 464521 h 2324673"/>
              <a:gd name="connsiteX3" fmla="*/ 7049358 w 7189259"/>
              <a:gd name="connsiteY3" fmla="*/ 1582113 h 2324673"/>
              <a:gd name="connsiteX4" fmla="*/ 6287730 w 7189259"/>
              <a:gd name="connsiteY4" fmla="*/ 1958949 h 2324673"/>
              <a:gd name="connsiteX5" fmla="*/ 5930066 w 7189259"/>
              <a:gd name="connsiteY5" fmla="*/ 1979364 h 2324673"/>
              <a:gd name="connsiteX6" fmla="*/ 5694196 w 7189259"/>
              <a:gd name="connsiteY6" fmla="*/ 2324673 h 2324673"/>
              <a:gd name="connsiteX7" fmla="*/ 5126531 w 7189259"/>
              <a:gd name="connsiteY7" fmla="*/ 1966130 h 2324673"/>
              <a:gd name="connsiteX8" fmla="*/ 4799009 w 7189259"/>
              <a:gd name="connsiteY8" fmla="*/ 1966530 h 2324673"/>
              <a:gd name="connsiteX9" fmla="*/ 820928 w 7189259"/>
              <a:gd name="connsiteY9" fmla="*/ 1937567 h 2324673"/>
              <a:gd name="connsiteX10" fmla="*/ 43327 w 7189259"/>
              <a:gd name="connsiteY10" fmla="*/ 1411325 h 2324673"/>
              <a:gd name="connsiteX11" fmla="*/ 110197 w 7189259"/>
              <a:gd name="connsiteY11" fmla="*/ 590515 h 2324673"/>
              <a:gd name="connsiteX12" fmla="*/ 853720 w 7189259"/>
              <a:gd name="connsiteY12" fmla="*/ 119685 h 2324673"/>
              <a:gd name="connsiteX13" fmla="*/ 2429688 w 7189259"/>
              <a:gd name="connsiteY13" fmla="*/ 28473 h 2324673"/>
              <a:gd name="connsiteX0" fmla="*/ 2429688 w 7189259"/>
              <a:gd name="connsiteY0" fmla="*/ 28473 h 2324673"/>
              <a:gd name="connsiteX1" fmla="*/ 6088981 w 7189259"/>
              <a:gd name="connsiteY1" fmla="*/ 32599 h 2324673"/>
              <a:gd name="connsiteX2" fmla="*/ 7121930 w 7189259"/>
              <a:gd name="connsiteY2" fmla="*/ 464521 h 2324673"/>
              <a:gd name="connsiteX3" fmla="*/ 7049358 w 7189259"/>
              <a:gd name="connsiteY3" fmla="*/ 1582113 h 2324673"/>
              <a:gd name="connsiteX4" fmla="*/ 6287730 w 7189259"/>
              <a:gd name="connsiteY4" fmla="*/ 1958949 h 2324673"/>
              <a:gd name="connsiteX5" fmla="*/ 5930066 w 7189259"/>
              <a:gd name="connsiteY5" fmla="*/ 1979364 h 2324673"/>
              <a:gd name="connsiteX6" fmla="*/ 5694196 w 7189259"/>
              <a:gd name="connsiteY6" fmla="*/ 2324673 h 2324673"/>
              <a:gd name="connsiteX7" fmla="*/ 5126531 w 7189259"/>
              <a:gd name="connsiteY7" fmla="*/ 1966130 h 2324673"/>
              <a:gd name="connsiteX8" fmla="*/ 4799009 w 7189259"/>
              <a:gd name="connsiteY8" fmla="*/ 1966530 h 2324673"/>
              <a:gd name="connsiteX9" fmla="*/ 820928 w 7189259"/>
              <a:gd name="connsiteY9" fmla="*/ 1937567 h 2324673"/>
              <a:gd name="connsiteX10" fmla="*/ 43327 w 7189259"/>
              <a:gd name="connsiteY10" fmla="*/ 1402216 h 2324673"/>
              <a:gd name="connsiteX11" fmla="*/ 110197 w 7189259"/>
              <a:gd name="connsiteY11" fmla="*/ 590515 h 2324673"/>
              <a:gd name="connsiteX12" fmla="*/ 853720 w 7189259"/>
              <a:gd name="connsiteY12" fmla="*/ 119685 h 2324673"/>
              <a:gd name="connsiteX13" fmla="*/ 2429688 w 7189259"/>
              <a:gd name="connsiteY13" fmla="*/ 28473 h 2324673"/>
              <a:gd name="connsiteX0" fmla="*/ 2429688 w 7189259"/>
              <a:gd name="connsiteY0" fmla="*/ 28473 h 2324673"/>
              <a:gd name="connsiteX1" fmla="*/ 6088981 w 7189259"/>
              <a:gd name="connsiteY1" fmla="*/ 32599 h 2324673"/>
              <a:gd name="connsiteX2" fmla="*/ 7121930 w 7189259"/>
              <a:gd name="connsiteY2" fmla="*/ 464521 h 2324673"/>
              <a:gd name="connsiteX3" fmla="*/ 7049358 w 7189259"/>
              <a:gd name="connsiteY3" fmla="*/ 1582113 h 2324673"/>
              <a:gd name="connsiteX4" fmla="*/ 6287730 w 7189259"/>
              <a:gd name="connsiteY4" fmla="*/ 1958949 h 2324673"/>
              <a:gd name="connsiteX5" fmla="*/ 5930066 w 7189259"/>
              <a:gd name="connsiteY5" fmla="*/ 1979364 h 2324673"/>
              <a:gd name="connsiteX6" fmla="*/ 5694196 w 7189259"/>
              <a:gd name="connsiteY6" fmla="*/ 2324673 h 2324673"/>
              <a:gd name="connsiteX7" fmla="*/ 5126531 w 7189259"/>
              <a:gd name="connsiteY7" fmla="*/ 1966130 h 2324673"/>
              <a:gd name="connsiteX8" fmla="*/ 4799009 w 7189259"/>
              <a:gd name="connsiteY8" fmla="*/ 1966530 h 2324673"/>
              <a:gd name="connsiteX9" fmla="*/ 820928 w 7189259"/>
              <a:gd name="connsiteY9" fmla="*/ 1937567 h 2324673"/>
              <a:gd name="connsiteX10" fmla="*/ 43327 w 7189259"/>
              <a:gd name="connsiteY10" fmla="*/ 1402216 h 2324673"/>
              <a:gd name="connsiteX11" fmla="*/ 110197 w 7189259"/>
              <a:gd name="connsiteY11" fmla="*/ 590515 h 2324673"/>
              <a:gd name="connsiteX12" fmla="*/ 853720 w 7189259"/>
              <a:gd name="connsiteY12" fmla="*/ 119685 h 2324673"/>
              <a:gd name="connsiteX13" fmla="*/ 2429688 w 7189259"/>
              <a:gd name="connsiteY13" fmla="*/ 28473 h 2324673"/>
              <a:gd name="connsiteX0" fmla="*/ 2429688 w 7189259"/>
              <a:gd name="connsiteY0" fmla="*/ 28473 h 2324673"/>
              <a:gd name="connsiteX1" fmla="*/ 6088981 w 7189259"/>
              <a:gd name="connsiteY1" fmla="*/ 32599 h 2324673"/>
              <a:gd name="connsiteX2" fmla="*/ 7121930 w 7189259"/>
              <a:gd name="connsiteY2" fmla="*/ 464521 h 2324673"/>
              <a:gd name="connsiteX3" fmla="*/ 7049358 w 7189259"/>
              <a:gd name="connsiteY3" fmla="*/ 1582113 h 2324673"/>
              <a:gd name="connsiteX4" fmla="*/ 6287730 w 7189259"/>
              <a:gd name="connsiteY4" fmla="*/ 1958949 h 2324673"/>
              <a:gd name="connsiteX5" fmla="*/ 5930066 w 7189259"/>
              <a:gd name="connsiteY5" fmla="*/ 1979364 h 2324673"/>
              <a:gd name="connsiteX6" fmla="*/ 5694196 w 7189259"/>
              <a:gd name="connsiteY6" fmla="*/ 2324673 h 2324673"/>
              <a:gd name="connsiteX7" fmla="*/ 5159615 w 7189259"/>
              <a:gd name="connsiteY7" fmla="*/ 1991006 h 2324673"/>
              <a:gd name="connsiteX8" fmla="*/ 4799009 w 7189259"/>
              <a:gd name="connsiteY8" fmla="*/ 1966530 h 2324673"/>
              <a:gd name="connsiteX9" fmla="*/ 820928 w 7189259"/>
              <a:gd name="connsiteY9" fmla="*/ 1937567 h 2324673"/>
              <a:gd name="connsiteX10" fmla="*/ 43327 w 7189259"/>
              <a:gd name="connsiteY10" fmla="*/ 1402216 h 2324673"/>
              <a:gd name="connsiteX11" fmla="*/ 110197 w 7189259"/>
              <a:gd name="connsiteY11" fmla="*/ 590515 h 2324673"/>
              <a:gd name="connsiteX12" fmla="*/ 853720 w 7189259"/>
              <a:gd name="connsiteY12" fmla="*/ 119685 h 2324673"/>
              <a:gd name="connsiteX13" fmla="*/ 2429688 w 7189259"/>
              <a:gd name="connsiteY13" fmla="*/ 28473 h 2324673"/>
              <a:gd name="connsiteX0" fmla="*/ 2429688 w 7189259"/>
              <a:gd name="connsiteY0" fmla="*/ 28473 h 2324673"/>
              <a:gd name="connsiteX1" fmla="*/ 6088981 w 7189259"/>
              <a:gd name="connsiteY1" fmla="*/ 32599 h 2324673"/>
              <a:gd name="connsiteX2" fmla="*/ 7121930 w 7189259"/>
              <a:gd name="connsiteY2" fmla="*/ 464521 h 2324673"/>
              <a:gd name="connsiteX3" fmla="*/ 7049358 w 7189259"/>
              <a:gd name="connsiteY3" fmla="*/ 1582113 h 2324673"/>
              <a:gd name="connsiteX4" fmla="*/ 6287730 w 7189259"/>
              <a:gd name="connsiteY4" fmla="*/ 1958949 h 2324673"/>
              <a:gd name="connsiteX5" fmla="*/ 5930066 w 7189259"/>
              <a:gd name="connsiteY5" fmla="*/ 1979364 h 2324673"/>
              <a:gd name="connsiteX6" fmla="*/ 5694196 w 7189259"/>
              <a:gd name="connsiteY6" fmla="*/ 2324673 h 2324673"/>
              <a:gd name="connsiteX7" fmla="*/ 5159615 w 7189259"/>
              <a:gd name="connsiteY7" fmla="*/ 1991006 h 2324673"/>
              <a:gd name="connsiteX8" fmla="*/ 4787982 w 7189259"/>
              <a:gd name="connsiteY8" fmla="*/ 1971505 h 2324673"/>
              <a:gd name="connsiteX9" fmla="*/ 820928 w 7189259"/>
              <a:gd name="connsiteY9" fmla="*/ 1937567 h 2324673"/>
              <a:gd name="connsiteX10" fmla="*/ 43327 w 7189259"/>
              <a:gd name="connsiteY10" fmla="*/ 1402216 h 2324673"/>
              <a:gd name="connsiteX11" fmla="*/ 110197 w 7189259"/>
              <a:gd name="connsiteY11" fmla="*/ 590515 h 2324673"/>
              <a:gd name="connsiteX12" fmla="*/ 853720 w 7189259"/>
              <a:gd name="connsiteY12" fmla="*/ 119685 h 2324673"/>
              <a:gd name="connsiteX13" fmla="*/ 2429688 w 7189259"/>
              <a:gd name="connsiteY13" fmla="*/ 28473 h 2324673"/>
              <a:gd name="connsiteX0" fmla="*/ 2429688 w 7189259"/>
              <a:gd name="connsiteY0" fmla="*/ 28473 h 2324673"/>
              <a:gd name="connsiteX1" fmla="*/ 6088981 w 7189259"/>
              <a:gd name="connsiteY1" fmla="*/ 32599 h 2324673"/>
              <a:gd name="connsiteX2" fmla="*/ 7121930 w 7189259"/>
              <a:gd name="connsiteY2" fmla="*/ 464521 h 2324673"/>
              <a:gd name="connsiteX3" fmla="*/ 7049358 w 7189259"/>
              <a:gd name="connsiteY3" fmla="*/ 1582113 h 2324673"/>
              <a:gd name="connsiteX4" fmla="*/ 6287730 w 7189259"/>
              <a:gd name="connsiteY4" fmla="*/ 1958949 h 2324673"/>
              <a:gd name="connsiteX5" fmla="*/ 5930066 w 7189259"/>
              <a:gd name="connsiteY5" fmla="*/ 1979364 h 2324673"/>
              <a:gd name="connsiteX6" fmla="*/ 5694196 w 7189259"/>
              <a:gd name="connsiteY6" fmla="*/ 2324673 h 2324673"/>
              <a:gd name="connsiteX7" fmla="*/ 5159615 w 7189259"/>
              <a:gd name="connsiteY7" fmla="*/ 1991006 h 2324673"/>
              <a:gd name="connsiteX8" fmla="*/ 4787982 w 7189259"/>
              <a:gd name="connsiteY8" fmla="*/ 1971505 h 2324673"/>
              <a:gd name="connsiteX9" fmla="*/ 820928 w 7189259"/>
              <a:gd name="connsiteY9" fmla="*/ 1937567 h 2324673"/>
              <a:gd name="connsiteX10" fmla="*/ 43327 w 7189259"/>
              <a:gd name="connsiteY10" fmla="*/ 1402216 h 2324673"/>
              <a:gd name="connsiteX11" fmla="*/ 110197 w 7189259"/>
              <a:gd name="connsiteY11" fmla="*/ 590515 h 2324673"/>
              <a:gd name="connsiteX12" fmla="*/ 853720 w 7189259"/>
              <a:gd name="connsiteY12" fmla="*/ 119685 h 2324673"/>
              <a:gd name="connsiteX13" fmla="*/ 2429688 w 7189259"/>
              <a:gd name="connsiteY13" fmla="*/ 28473 h 2324673"/>
              <a:gd name="connsiteX0" fmla="*/ 2429688 w 7189259"/>
              <a:gd name="connsiteY0" fmla="*/ 28473 h 2324673"/>
              <a:gd name="connsiteX1" fmla="*/ 6088981 w 7189259"/>
              <a:gd name="connsiteY1" fmla="*/ 32599 h 2324673"/>
              <a:gd name="connsiteX2" fmla="*/ 7121930 w 7189259"/>
              <a:gd name="connsiteY2" fmla="*/ 464521 h 2324673"/>
              <a:gd name="connsiteX3" fmla="*/ 7049358 w 7189259"/>
              <a:gd name="connsiteY3" fmla="*/ 1582113 h 2324673"/>
              <a:gd name="connsiteX4" fmla="*/ 6287730 w 7189259"/>
              <a:gd name="connsiteY4" fmla="*/ 1958949 h 2324673"/>
              <a:gd name="connsiteX5" fmla="*/ 5930066 w 7189259"/>
              <a:gd name="connsiteY5" fmla="*/ 1979364 h 2324673"/>
              <a:gd name="connsiteX6" fmla="*/ 5694196 w 7189259"/>
              <a:gd name="connsiteY6" fmla="*/ 2324673 h 2324673"/>
              <a:gd name="connsiteX7" fmla="*/ 5159615 w 7189259"/>
              <a:gd name="connsiteY7" fmla="*/ 1991006 h 2324673"/>
              <a:gd name="connsiteX8" fmla="*/ 4787982 w 7189259"/>
              <a:gd name="connsiteY8" fmla="*/ 1971505 h 2324673"/>
              <a:gd name="connsiteX9" fmla="*/ 820928 w 7189259"/>
              <a:gd name="connsiteY9" fmla="*/ 1937567 h 2324673"/>
              <a:gd name="connsiteX10" fmla="*/ 43327 w 7189259"/>
              <a:gd name="connsiteY10" fmla="*/ 1402216 h 2324673"/>
              <a:gd name="connsiteX11" fmla="*/ 110197 w 7189259"/>
              <a:gd name="connsiteY11" fmla="*/ 590515 h 2324673"/>
              <a:gd name="connsiteX12" fmla="*/ 853720 w 7189259"/>
              <a:gd name="connsiteY12" fmla="*/ 119685 h 2324673"/>
              <a:gd name="connsiteX13" fmla="*/ 2429688 w 7189259"/>
              <a:gd name="connsiteY13" fmla="*/ 28473 h 2324673"/>
              <a:gd name="connsiteX0" fmla="*/ 2429688 w 7189259"/>
              <a:gd name="connsiteY0" fmla="*/ 28473 h 2324673"/>
              <a:gd name="connsiteX1" fmla="*/ 6088981 w 7189259"/>
              <a:gd name="connsiteY1" fmla="*/ 32599 h 2324673"/>
              <a:gd name="connsiteX2" fmla="*/ 7121930 w 7189259"/>
              <a:gd name="connsiteY2" fmla="*/ 464521 h 2324673"/>
              <a:gd name="connsiteX3" fmla="*/ 7049358 w 7189259"/>
              <a:gd name="connsiteY3" fmla="*/ 1582113 h 2324673"/>
              <a:gd name="connsiteX4" fmla="*/ 6287730 w 7189259"/>
              <a:gd name="connsiteY4" fmla="*/ 1958949 h 2324673"/>
              <a:gd name="connsiteX5" fmla="*/ 5930066 w 7189259"/>
              <a:gd name="connsiteY5" fmla="*/ 1979364 h 2324673"/>
              <a:gd name="connsiteX6" fmla="*/ 5694196 w 7189259"/>
              <a:gd name="connsiteY6" fmla="*/ 2324673 h 2324673"/>
              <a:gd name="connsiteX7" fmla="*/ 5159615 w 7189259"/>
              <a:gd name="connsiteY7" fmla="*/ 1991006 h 2324673"/>
              <a:gd name="connsiteX8" fmla="*/ 4787982 w 7189259"/>
              <a:gd name="connsiteY8" fmla="*/ 1971505 h 2324673"/>
              <a:gd name="connsiteX9" fmla="*/ 820928 w 7189259"/>
              <a:gd name="connsiteY9" fmla="*/ 1937567 h 2324673"/>
              <a:gd name="connsiteX10" fmla="*/ 43327 w 7189259"/>
              <a:gd name="connsiteY10" fmla="*/ 1402216 h 2324673"/>
              <a:gd name="connsiteX11" fmla="*/ 110197 w 7189259"/>
              <a:gd name="connsiteY11" fmla="*/ 590515 h 2324673"/>
              <a:gd name="connsiteX12" fmla="*/ 853720 w 7189259"/>
              <a:gd name="connsiteY12" fmla="*/ 119685 h 2324673"/>
              <a:gd name="connsiteX13" fmla="*/ 2429688 w 7189259"/>
              <a:gd name="connsiteY13" fmla="*/ 28473 h 2324673"/>
              <a:gd name="connsiteX0" fmla="*/ 2429688 w 7189259"/>
              <a:gd name="connsiteY0" fmla="*/ 28473 h 2324673"/>
              <a:gd name="connsiteX1" fmla="*/ 6088981 w 7189259"/>
              <a:gd name="connsiteY1" fmla="*/ 32599 h 2324673"/>
              <a:gd name="connsiteX2" fmla="*/ 7121930 w 7189259"/>
              <a:gd name="connsiteY2" fmla="*/ 464521 h 2324673"/>
              <a:gd name="connsiteX3" fmla="*/ 7049358 w 7189259"/>
              <a:gd name="connsiteY3" fmla="*/ 1582113 h 2324673"/>
              <a:gd name="connsiteX4" fmla="*/ 6287730 w 7189259"/>
              <a:gd name="connsiteY4" fmla="*/ 1958949 h 2324673"/>
              <a:gd name="connsiteX5" fmla="*/ 5930066 w 7189259"/>
              <a:gd name="connsiteY5" fmla="*/ 1979364 h 2324673"/>
              <a:gd name="connsiteX6" fmla="*/ 5694196 w 7189259"/>
              <a:gd name="connsiteY6" fmla="*/ 2324673 h 2324673"/>
              <a:gd name="connsiteX7" fmla="*/ 5159615 w 7189259"/>
              <a:gd name="connsiteY7" fmla="*/ 1991006 h 2324673"/>
              <a:gd name="connsiteX8" fmla="*/ 4787982 w 7189259"/>
              <a:gd name="connsiteY8" fmla="*/ 1971505 h 2324673"/>
              <a:gd name="connsiteX9" fmla="*/ 820928 w 7189259"/>
              <a:gd name="connsiteY9" fmla="*/ 1937567 h 2324673"/>
              <a:gd name="connsiteX10" fmla="*/ 43327 w 7189259"/>
              <a:gd name="connsiteY10" fmla="*/ 1402216 h 2324673"/>
              <a:gd name="connsiteX11" fmla="*/ 110197 w 7189259"/>
              <a:gd name="connsiteY11" fmla="*/ 590515 h 2324673"/>
              <a:gd name="connsiteX12" fmla="*/ 853720 w 7189259"/>
              <a:gd name="connsiteY12" fmla="*/ 119685 h 2324673"/>
              <a:gd name="connsiteX13" fmla="*/ 2429688 w 7189259"/>
              <a:gd name="connsiteY13" fmla="*/ 28473 h 2324673"/>
              <a:gd name="connsiteX0" fmla="*/ 2429688 w 7189259"/>
              <a:gd name="connsiteY0" fmla="*/ 28473 h 2324673"/>
              <a:gd name="connsiteX1" fmla="*/ 6088981 w 7189259"/>
              <a:gd name="connsiteY1" fmla="*/ 32599 h 2324673"/>
              <a:gd name="connsiteX2" fmla="*/ 7121930 w 7189259"/>
              <a:gd name="connsiteY2" fmla="*/ 464521 h 2324673"/>
              <a:gd name="connsiteX3" fmla="*/ 7049358 w 7189259"/>
              <a:gd name="connsiteY3" fmla="*/ 1582113 h 2324673"/>
              <a:gd name="connsiteX4" fmla="*/ 6287730 w 7189259"/>
              <a:gd name="connsiteY4" fmla="*/ 1958949 h 2324673"/>
              <a:gd name="connsiteX5" fmla="*/ 5930066 w 7189259"/>
              <a:gd name="connsiteY5" fmla="*/ 1979364 h 2324673"/>
              <a:gd name="connsiteX6" fmla="*/ 5694196 w 7189259"/>
              <a:gd name="connsiteY6" fmla="*/ 2324673 h 2324673"/>
              <a:gd name="connsiteX7" fmla="*/ 5159615 w 7189259"/>
              <a:gd name="connsiteY7" fmla="*/ 1991006 h 2324673"/>
              <a:gd name="connsiteX8" fmla="*/ 4787982 w 7189259"/>
              <a:gd name="connsiteY8" fmla="*/ 1971505 h 2324673"/>
              <a:gd name="connsiteX9" fmla="*/ 820928 w 7189259"/>
              <a:gd name="connsiteY9" fmla="*/ 1937567 h 2324673"/>
              <a:gd name="connsiteX10" fmla="*/ 43327 w 7189259"/>
              <a:gd name="connsiteY10" fmla="*/ 1402216 h 2324673"/>
              <a:gd name="connsiteX11" fmla="*/ 110197 w 7189259"/>
              <a:gd name="connsiteY11" fmla="*/ 590515 h 2324673"/>
              <a:gd name="connsiteX12" fmla="*/ 853720 w 7189259"/>
              <a:gd name="connsiteY12" fmla="*/ 119685 h 2324673"/>
              <a:gd name="connsiteX13" fmla="*/ 2429688 w 7189259"/>
              <a:gd name="connsiteY13" fmla="*/ 28473 h 2324673"/>
              <a:gd name="connsiteX0" fmla="*/ 2437790 w 7197361"/>
              <a:gd name="connsiteY0" fmla="*/ 28473 h 2324673"/>
              <a:gd name="connsiteX1" fmla="*/ 6097083 w 7197361"/>
              <a:gd name="connsiteY1" fmla="*/ 32599 h 2324673"/>
              <a:gd name="connsiteX2" fmla="*/ 7130032 w 7197361"/>
              <a:gd name="connsiteY2" fmla="*/ 464521 h 2324673"/>
              <a:gd name="connsiteX3" fmla="*/ 7057460 w 7197361"/>
              <a:gd name="connsiteY3" fmla="*/ 1582113 h 2324673"/>
              <a:gd name="connsiteX4" fmla="*/ 6295832 w 7197361"/>
              <a:gd name="connsiteY4" fmla="*/ 1958949 h 2324673"/>
              <a:gd name="connsiteX5" fmla="*/ 5938168 w 7197361"/>
              <a:gd name="connsiteY5" fmla="*/ 1979364 h 2324673"/>
              <a:gd name="connsiteX6" fmla="*/ 5702298 w 7197361"/>
              <a:gd name="connsiteY6" fmla="*/ 2324673 h 2324673"/>
              <a:gd name="connsiteX7" fmla="*/ 5167717 w 7197361"/>
              <a:gd name="connsiteY7" fmla="*/ 1991006 h 2324673"/>
              <a:gd name="connsiteX8" fmla="*/ 4796084 w 7197361"/>
              <a:gd name="connsiteY8" fmla="*/ 1971505 h 2324673"/>
              <a:gd name="connsiteX9" fmla="*/ 829030 w 7197361"/>
              <a:gd name="connsiteY9" fmla="*/ 1937567 h 2324673"/>
              <a:gd name="connsiteX10" fmla="*/ 40400 w 7197361"/>
              <a:gd name="connsiteY10" fmla="*/ 1382316 h 2324673"/>
              <a:gd name="connsiteX11" fmla="*/ 118299 w 7197361"/>
              <a:gd name="connsiteY11" fmla="*/ 590515 h 2324673"/>
              <a:gd name="connsiteX12" fmla="*/ 861822 w 7197361"/>
              <a:gd name="connsiteY12" fmla="*/ 119685 h 2324673"/>
              <a:gd name="connsiteX13" fmla="*/ 2437790 w 7197361"/>
              <a:gd name="connsiteY13" fmla="*/ 28473 h 2324673"/>
              <a:gd name="connsiteX0" fmla="*/ 2437792 w 7197363"/>
              <a:gd name="connsiteY0" fmla="*/ 28473 h 2324673"/>
              <a:gd name="connsiteX1" fmla="*/ 6097085 w 7197363"/>
              <a:gd name="connsiteY1" fmla="*/ 32599 h 2324673"/>
              <a:gd name="connsiteX2" fmla="*/ 7130034 w 7197363"/>
              <a:gd name="connsiteY2" fmla="*/ 464521 h 2324673"/>
              <a:gd name="connsiteX3" fmla="*/ 7057462 w 7197363"/>
              <a:gd name="connsiteY3" fmla="*/ 1582113 h 2324673"/>
              <a:gd name="connsiteX4" fmla="*/ 6295834 w 7197363"/>
              <a:gd name="connsiteY4" fmla="*/ 1958949 h 2324673"/>
              <a:gd name="connsiteX5" fmla="*/ 5938170 w 7197363"/>
              <a:gd name="connsiteY5" fmla="*/ 1979364 h 2324673"/>
              <a:gd name="connsiteX6" fmla="*/ 5702300 w 7197363"/>
              <a:gd name="connsiteY6" fmla="*/ 2324673 h 2324673"/>
              <a:gd name="connsiteX7" fmla="*/ 5167719 w 7197363"/>
              <a:gd name="connsiteY7" fmla="*/ 1991006 h 2324673"/>
              <a:gd name="connsiteX8" fmla="*/ 4796086 w 7197363"/>
              <a:gd name="connsiteY8" fmla="*/ 1971505 h 2324673"/>
              <a:gd name="connsiteX9" fmla="*/ 829032 w 7197363"/>
              <a:gd name="connsiteY9" fmla="*/ 1937567 h 2324673"/>
              <a:gd name="connsiteX10" fmla="*/ 40402 w 7197363"/>
              <a:gd name="connsiteY10" fmla="*/ 1382316 h 2324673"/>
              <a:gd name="connsiteX11" fmla="*/ 118301 w 7197363"/>
              <a:gd name="connsiteY11" fmla="*/ 590515 h 2324673"/>
              <a:gd name="connsiteX12" fmla="*/ 861824 w 7197363"/>
              <a:gd name="connsiteY12" fmla="*/ 119685 h 2324673"/>
              <a:gd name="connsiteX13" fmla="*/ 2437792 w 7197363"/>
              <a:gd name="connsiteY13" fmla="*/ 28473 h 2324673"/>
              <a:gd name="connsiteX0" fmla="*/ 2437792 w 7197363"/>
              <a:gd name="connsiteY0" fmla="*/ 28473 h 2324673"/>
              <a:gd name="connsiteX1" fmla="*/ 6097085 w 7197363"/>
              <a:gd name="connsiteY1" fmla="*/ 32599 h 2324673"/>
              <a:gd name="connsiteX2" fmla="*/ 7130034 w 7197363"/>
              <a:gd name="connsiteY2" fmla="*/ 464521 h 2324673"/>
              <a:gd name="connsiteX3" fmla="*/ 7057462 w 7197363"/>
              <a:gd name="connsiteY3" fmla="*/ 1582113 h 2324673"/>
              <a:gd name="connsiteX4" fmla="*/ 6295834 w 7197363"/>
              <a:gd name="connsiteY4" fmla="*/ 1958949 h 2324673"/>
              <a:gd name="connsiteX5" fmla="*/ 5938170 w 7197363"/>
              <a:gd name="connsiteY5" fmla="*/ 1979364 h 2324673"/>
              <a:gd name="connsiteX6" fmla="*/ 5702300 w 7197363"/>
              <a:gd name="connsiteY6" fmla="*/ 2324673 h 2324673"/>
              <a:gd name="connsiteX7" fmla="*/ 5167719 w 7197363"/>
              <a:gd name="connsiteY7" fmla="*/ 1991006 h 2324673"/>
              <a:gd name="connsiteX8" fmla="*/ 4796086 w 7197363"/>
              <a:gd name="connsiteY8" fmla="*/ 1971505 h 2324673"/>
              <a:gd name="connsiteX9" fmla="*/ 829032 w 7197363"/>
              <a:gd name="connsiteY9" fmla="*/ 1937567 h 2324673"/>
              <a:gd name="connsiteX10" fmla="*/ 40402 w 7197363"/>
              <a:gd name="connsiteY10" fmla="*/ 1382316 h 2324673"/>
              <a:gd name="connsiteX11" fmla="*/ 118301 w 7197363"/>
              <a:gd name="connsiteY11" fmla="*/ 590515 h 2324673"/>
              <a:gd name="connsiteX12" fmla="*/ 861824 w 7197363"/>
              <a:gd name="connsiteY12" fmla="*/ 119685 h 2324673"/>
              <a:gd name="connsiteX13" fmla="*/ 2437792 w 7197363"/>
              <a:gd name="connsiteY13" fmla="*/ 28473 h 2324673"/>
              <a:gd name="connsiteX0" fmla="*/ 2437792 w 7197363"/>
              <a:gd name="connsiteY0" fmla="*/ 28473 h 2324673"/>
              <a:gd name="connsiteX1" fmla="*/ 6097085 w 7197363"/>
              <a:gd name="connsiteY1" fmla="*/ 32599 h 2324673"/>
              <a:gd name="connsiteX2" fmla="*/ 7130034 w 7197363"/>
              <a:gd name="connsiteY2" fmla="*/ 464521 h 2324673"/>
              <a:gd name="connsiteX3" fmla="*/ 7057462 w 7197363"/>
              <a:gd name="connsiteY3" fmla="*/ 1582113 h 2324673"/>
              <a:gd name="connsiteX4" fmla="*/ 6295834 w 7197363"/>
              <a:gd name="connsiteY4" fmla="*/ 1958949 h 2324673"/>
              <a:gd name="connsiteX5" fmla="*/ 5938170 w 7197363"/>
              <a:gd name="connsiteY5" fmla="*/ 1979364 h 2324673"/>
              <a:gd name="connsiteX6" fmla="*/ 5702300 w 7197363"/>
              <a:gd name="connsiteY6" fmla="*/ 2324673 h 2324673"/>
              <a:gd name="connsiteX7" fmla="*/ 5167719 w 7197363"/>
              <a:gd name="connsiteY7" fmla="*/ 1991006 h 2324673"/>
              <a:gd name="connsiteX8" fmla="*/ 4796086 w 7197363"/>
              <a:gd name="connsiteY8" fmla="*/ 1971505 h 2324673"/>
              <a:gd name="connsiteX9" fmla="*/ 829032 w 7197363"/>
              <a:gd name="connsiteY9" fmla="*/ 1937567 h 2324673"/>
              <a:gd name="connsiteX10" fmla="*/ 40402 w 7197363"/>
              <a:gd name="connsiteY10" fmla="*/ 1382316 h 2324673"/>
              <a:gd name="connsiteX11" fmla="*/ 118301 w 7197363"/>
              <a:gd name="connsiteY11" fmla="*/ 590515 h 2324673"/>
              <a:gd name="connsiteX12" fmla="*/ 861824 w 7197363"/>
              <a:gd name="connsiteY12" fmla="*/ 119685 h 2324673"/>
              <a:gd name="connsiteX13" fmla="*/ 2437792 w 7197363"/>
              <a:gd name="connsiteY13" fmla="*/ 28473 h 2324673"/>
              <a:gd name="connsiteX0" fmla="*/ 2437792 w 7197363"/>
              <a:gd name="connsiteY0" fmla="*/ 28473 h 2324673"/>
              <a:gd name="connsiteX1" fmla="*/ 6097085 w 7197363"/>
              <a:gd name="connsiteY1" fmla="*/ 32599 h 2324673"/>
              <a:gd name="connsiteX2" fmla="*/ 7130034 w 7197363"/>
              <a:gd name="connsiteY2" fmla="*/ 464521 h 2324673"/>
              <a:gd name="connsiteX3" fmla="*/ 7057462 w 7197363"/>
              <a:gd name="connsiteY3" fmla="*/ 1582113 h 2324673"/>
              <a:gd name="connsiteX4" fmla="*/ 6295834 w 7197363"/>
              <a:gd name="connsiteY4" fmla="*/ 1958949 h 2324673"/>
              <a:gd name="connsiteX5" fmla="*/ 5938170 w 7197363"/>
              <a:gd name="connsiteY5" fmla="*/ 1979364 h 2324673"/>
              <a:gd name="connsiteX6" fmla="*/ 5702300 w 7197363"/>
              <a:gd name="connsiteY6" fmla="*/ 2324673 h 2324673"/>
              <a:gd name="connsiteX7" fmla="*/ 5167719 w 7197363"/>
              <a:gd name="connsiteY7" fmla="*/ 1991006 h 2324673"/>
              <a:gd name="connsiteX8" fmla="*/ 4796086 w 7197363"/>
              <a:gd name="connsiteY8" fmla="*/ 1971505 h 2324673"/>
              <a:gd name="connsiteX9" fmla="*/ 840061 w 7197363"/>
              <a:gd name="connsiteY9" fmla="*/ 1927617 h 2324673"/>
              <a:gd name="connsiteX10" fmla="*/ 40402 w 7197363"/>
              <a:gd name="connsiteY10" fmla="*/ 1382316 h 2324673"/>
              <a:gd name="connsiteX11" fmla="*/ 118301 w 7197363"/>
              <a:gd name="connsiteY11" fmla="*/ 590515 h 2324673"/>
              <a:gd name="connsiteX12" fmla="*/ 861824 w 7197363"/>
              <a:gd name="connsiteY12" fmla="*/ 119685 h 2324673"/>
              <a:gd name="connsiteX13" fmla="*/ 2437792 w 7197363"/>
              <a:gd name="connsiteY13" fmla="*/ 28473 h 2324673"/>
              <a:gd name="connsiteX0" fmla="*/ 2437792 w 7220557"/>
              <a:gd name="connsiteY0" fmla="*/ 28473 h 2324673"/>
              <a:gd name="connsiteX1" fmla="*/ 6097085 w 7220557"/>
              <a:gd name="connsiteY1" fmla="*/ 32599 h 2324673"/>
              <a:gd name="connsiteX2" fmla="*/ 7130034 w 7220557"/>
              <a:gd name="connsiteY2" fmla="*/ 464521 h 2324673"/>
              <a:gd name="connsiteX3" fmla="*/ 7101574 w 7220557"/>
              <a:gd name="connsiteY3" fmla="*/ 1567187 h 2324673"/>
              <a:gd name="connsiteX4" fmla="*/ 6295834 w 7220557"/>
              <a:gd name="connsiteY4" fmla="*/ 1958949 h 2324673"/>
              <a:gd name="connsiteX5" fmla="*/ 5938170 w 7220557"/>
              <a:gd name="connsiteY5" fmla="*/ 1979364 h 2324673"/>
              <a:gd name="connsiteX6" fmla="*/ 5702300 w 7220557"/>
              <a:gd name="connsiteY6" fmla="*/ 2324673 h 2324673"/>
              <a:gd name="connsiteX7" fmla="*/ 5167719 w 7220557"/>
              <a:gd name="connsiteY7" fmla="*/ 1991006 h 2324673"/>
              <a:gd name="connsiteX8" fmla="*/ 4796086 w 7220557"/>
              <a:gd name="connsiteY8" fmla="*/ 1971505 h 2324673"/>
              <a:gd name="connsiteX9" fmla="*/ 840061 w 7220557"/>
              <a:gd name="connsiteY9" fmla="*/ 1927617 h 2324673"/>
              <a:gd name="connsiteX10" fmla="*/ 40402 w 7220557"/>
              <a:gd name="connsiteY10" fmla="*/ 1382316 h 2324673"/>
              <a:gd name="connsiteX11" fmla="*/ 118301 w 7220557"/>
              <a:gd name="connsiteY11" fmla="*/ 590515 h 2324673"/>
              <a:gd name="connsiteX12" fmla="*/ 861824 w 7220557"/>
              <a:gd name="connsiteY12" fmla="*/ 119685 h 2324673"/>
              <a:gd name="connsiteX13" fmla="*/ 2437792 w 7220557"/>
              <a:gd name="connsiteY13" fmla="*/ 28473 h 2324673"/>
              <a:gd name="connsiteX0" fmla="*/ 2437792 w 7220557"/>
              <a:gd name="connsiteY0" fmla="*/ 28473 h 2314723"/>
              <a:gd name="connsiteX1" fmla="*/ 6097085 w 7220557"/>
              <a:gd name="connsiteY1" fmla="*/ 32599 h 2314723"/>
              <a:gd name="connsiteX2" fmla="*/ 7130034 w 7220557"/>
              <a:gd name="connsiteY2" fmla="*/ 464521 h 2314723"/>
              <a:gd name="connsiteX3" fmla="*/ 7101574 w 7220557"/>
              <a:gd name="connsiteY3" fmla="*/ 1567187 h 2314723"/>
              <a:gd name="connsiteX4" fmla="*/ 6295834 w 7220557"/>
              <a:gd name="connsiteY4" fmla="*/ 1958949 h 2314723"/>
              <a:gd name="connsiteX5" fmla="*/ 5938170 w 7220557"/>
              <a:gd name="connsiteY5" fmla="*/ 1979364 h 2314723"/>
              <a:gd name="connsiteX6" fmla="*/ 5669215 w 7220557"/>
              <a:gd name="connsiteY6" fmla="*/ 2314723 h 2314723"/>
              <a:gd name="connsiteX7" fmla="*/ 5167719 w 7220557"/>
              <a:gd name="connsiteY7" fmla="*/ 1991006 h 2314723"/>
              <a:gd name="connsiteX8" fmla="*/ 4796086 w 7220557"/>
              <a:gd name="connsiteY8" fmla="*/ 1971505 h 2314723"/>
              <a:gd name="connsiteX9" fmla="*/ 840061 w 7220557"/>
              <a:gd name="connsiteY9" fmla="*/ 1927617 h 2314723"/>
              <a:gd name="connsiteX10" fmla="*/ 40402 w 7220557"/>
              <a:gd name="connsiteY10" fmla="*/ 1382316 h 2314723"/>
              <a:gd name="connsiteX11" fmla="*/ 118301 w 7220557"/>
              <a:gd name="connsiteY11" fmla="*/ 590515 h 2314723"/>
              <a:gd name="connsiteX12" fmla="*/ 861824 w 7220557"/>
              <a:gd name="connsiteY12" fmla="*/ 119685 h 2314723"/>
              <a:gd name="connsiteX13" fmla="*/ 2437792 w 7220557"/>
              <a:gd name="connsiteY13" fmla="*/ 28473 h 2314723"/>
              <a:gd name="connsiteX0" fmla="*/ 2437792 w 7220557"/>
              <a:gd name="connsiteY0" fmla="*/ 28473 h 2196734"/>
              <a:gd name="connsiteX1" fmla="*/ 6097085 w 7220557"/>
              <a:gd name="connsiteY1" fmla="*/ 32599 h 2196734"/>
              <a:gd name="connsiteX2" fmla="*/ 7130034 w 7220557"/>
              <a:gd name="connsiteY2" fmla="*/ 464521 h 2196734"/>
              <a:gd name="connsiteX3" fmla="*/ 7101574 w 7220557"/>
              <a:gd name="connsiteY3" fmla="*/ 1567187 h 2196734"/>
              <a:gd name="connsiteX4" fmla="*/ 6295834 w 7220557"/>
              <a:gd name="connsiteY4" fmla="*/ 1958949 h 2196734"/>
              <a:gd name="connsiteX5" fmla="*/ 5938170 w 7220557"/>
              <a:gd name="connsiteY5" fmla="*/ 1979364 h 2196734"/>
              <a:gd name="connsiteX6" fmla="*/ 5669215 w 7220557"/>
              <a:gd name="connsiteY6" fmla="*/ 2196734 h 2196734"/>
              <a:gd name="connsiteX7" fmla="*/ 5167719 w 7220557"/>
              <a:gd name="connsiteY7" fmla="*/ 1991006 h 2196734"/>
              <a:gd name="connsiteX8" fmla="*/ 4796086 w 7220557"/>
              <a:gd name="connsiteY8" fmla="*/ 1971505 h 2196734"/>
              <a:gd name="connsiteX9" fmla="*/ 840061 w 7220557"/>
              <a:gd name="connsiteY9" fmla="*/ 1927617 h 2196734"/>
              <a:gd name="connsiteX10" fmla="*/ 40402 w 7220557"/>
              <a:gd name="connsiteY10" fmla="*/ 1382316 h 2196734"/>
              <a:gd name="connsiteX11" fmla="*/ 118301 w 7220557"/>
              <a:gd name="connsiteY11" fmla="*/ 590515 h 2196734"/>
              <a:gd name="connsiteX12" fmla="*/ 861824 w 7220557"/>
              <a:gd name="connsiteY12" fmla="*/ 119685 h 2196734"/>
              <a:gd name="connsiteX13" fmla="*/ 2437792 w 7220557"/>
              <a:gd name="connsiteY13" fmla="*/ 28473 h 2196734"/>
              <a:gd name="connsiteX0" fmla="*/ 2437792 w 7220557"/>
              <a:gd name="connsiteY0" fmla="*/ 28473 h 2196734"/>
              <a:gd name="connsiteX1" fmla="*/ 6097085 w 7220557"/>
              <a:gd name="connsiteY1" fmla="*/ 32599 h 2196734"/>
              <a:gd name="connsiteX2" fmla="*/ 7130034 w 7220557"/>
              <a:gd name="connsiteY2" fmla="*/ 464521 h 2196734"/>
              <a:gd name="connsiteX3" fmla="*/ 7101574 w 7220557"/>
              <a:gd name="connsiteY3" fmla="*/ 1567187 h 2196734"/>
              <a:gd name="connsiteX4" fmla="*/ 6295834 w 7220557"/>
              <a:gd name="connsiteY4" fmla="*/ 1958949 h 2196734"/>
              <a:gd name="connsiteX5" fmla="*/ 5803281 w 7220557"/>
              <a:gd name="connsiteY5" fmla="*/ 1974826 h 2196734"/>
              <a:gd name="connsiteX6" fmla="*/ 5669215 w 7220557"/>
              <a:gd name="connsiteY6" fmla="*/ 2196734 h 2196734"/>
              <a:gd name="connsiteX7" fmla="*/ 5167719 w 7220557"/>
              <a:gd name="connsiteY7" fmla="*/ 1991006 h 2196734"/>
              <a:gd name="connsiteX8" fmla="*/ 4796086 w 7220557"/>
              <a:gd name="connsiteY8" fmla="*/ 1971505 h 2196734"/>
              <a:gd name="connsiteX9" fmla="*/ 840061 w 7220557"/>
              <a:gd name="connsiteY9" fmla="*/ 1927617 h 2196734"/>
              <a:gd name="connsiteX10" fmla="*/ 40402 w 7220557"/>
              <a:gd name="connsiteY10" fmla="*/ 1382316 h 2196734"/>
              <a:gd name="connsiteX11" fmla="*/ 118301 w 7220557"/>
              <a:gd name="connsiteY11" fmla="*/ 590515 h 2196734"/>
              <a:gd name="connsiteX12" fmla="*/ 861824 w 7220557"/>
              <a:gd name="connsiteY12" fmla="*/ 119685 h 2196734"/>
              <a:gd name="connsiteX13" fmla="*/ 2437792 w 7220557"/>
              <a:gd name="connsiteY13" fmla="*/ 28473 h 2196734"/>
              <a:gd name="connsiteX0" fmla="*/ 2437792 w 7220557"/>
              <a:gd name="connsiteY0" fmla="*/ 28473 h 2160430"/>
              <a:gd name="connsiteX1" fmla="*/ 6097085 w 7220557"/>
              <a:gd name="connsiteY1" fmla="*/ 32599 h 2160430"/>
              <a:gd name="connsiteX2" fmla="*/ 7130034 w 7220557"/>
              <a:gd name="connsiteY2" fmla="*/ 464521 h 2160430"/>
              <a:gd name="connsiteX3" fmla="*/ 7101574 w 7220557"/>
              <a:gd name="connsiteY3" fmla="*/ 1567187 h 2160430"/>
              <a:gd name="connsiteX4" fmla="*/ 6295834 w 7220557"/>
              <a:gd name="connsiteY4" fmla="*/ 1958949 h 2160430"/>
              <a:gd name="connsiteX5" fmla="*/ 5803281 w 7220557"/>
              <a:gd name="connsiteY5" fmla="*/ 1974826 h 2160430"/>
              <a:gd name="connsiteX6" fmla="*/ 5581934 w 7220557"/>
              <a:gd name="connsiteY6" fmla="*/ 2160430 h 2160430"/>
              <a:gd name="connsiteX7" fmla="*/ 5167719 w 7220557"/>
              <a:gd name="connsiteY7" fmla="*/ 1991006 h 2160430"/>
              <a:gd name="connsiteX8" fmla="*/ 4796086 w 7220557"/>
              <a:gd name="connsiteY8" fmla="*/ 1971505 h 2160430"/>
              <a:gd name="connsiteX9" fmla="*/ 840061 w 7220557"/>
              <a:gd name="connsiteY9" fmla="*/ 1927617 h 2160430"/>
              <a:gd name="connsiteX10" fmla="*/ 40402 w 7220557"/>
              <a:gd name="connsiteY10" fmla="*/ 1382316 h 2160430"/>
              <a:gd name="connsiteX11" fmla="*/ 118301 w 7220557"/>
              <a:gd name="connsiteY11" fmla="*/ 590515 h 2160430"/>
              <a:gd name="connsiteX12" fmla="*/ 861824 w 7220557"/>
              <a:gd name="connsiteY12" fmla="*/ 119685 h 2160430"/>
              <a:gd name="connsiteX13" fmla="*/ 2437792 w 7220557"/>
              <a:gd name="connsiteY13" fmla="*/ 28473 h 2160430"/>
              <a:gd name="connsiteX0" fmla="*/ 2437792 w 7220557"/>
              <a:gd name="connsiteY0" fmla="*/ 28473 h 2160430"/>
              <a:gd name="connsiteX1" fmla="*/ 6097085 w 7220557"/>
              <a:gd name="connsiteY1" fmla="*/ 32599 h 2160430"/>
              <a:gd name="connsiteX2" fmla="*/ 7130034 w 7220557"/>
              <a:gd name="connsiteY2" fmla="*/ 464521 h 2160430"/>
              <a:gd name="connsiteX3" fmla="*/ 7101574 w 7220557"/>
              <a:gd name="connsiteY3" fmla="*/ 1567187 h 2160430"/>
              <a:gd name="connsiteX4" fmla="*/ 6295834 w 7220557"/>
              <a:gd name="connsiteY4" fmla="*/ 1958949 h 2160430"/>
              <a:gd name="connsiteX5" fmla="*/ 5803281 w 7220557"/>
              <a:gd name="connsiteY5" fmla="*/ 1974826 h 2160430"/>
              <a:gd name="connsiteX6" fmla="*/ 5581934 w 7220557"/>
              <a:gd name="connsiteY6" fmla="*/ 2160430 h 2160430"/>
              <a:gd name="connsiteX7" fmla="*/ 5350217 w 7220557"/>
              <a:gd name="connsiteY7" fmla="*/ 1977392 h 2160430"/>
              <a:gd name="connsiteX8" fmla="*/ 4796086 w 7220557"/>
              <a:gd name="connsiteY8" fmla="*/ 1971505 h 2160430"/>
              <a:gd name="connsiteX9" fmla="*/ 840061 w 7220557"/>
              <a:gd name="connsiteY9" fmla="*/ 1927617 h 2160430"/>
              <a:gd name="connsiteX10" fmla="*/ 40402 w 7220557"/>
              <a:gd name="connsiteY10" fmla="*/ 1382316 h 2160430"/>
              <a:gd name="connsiteX11" fmla="*/ 118301 w 7220557"/>
              <a:gd name="connsiteY11" fmla="*/ 590515 h 2160430"/>
              <a:gd name="connsiteX12" fmla="*/ 861824 w 7220557"/>
              <a:gd name="connsiteY12" fmla="*/ 119685 h 2160430"/>
              <a:gd name="connsiteX13" fmla="*/ 2437792 w 7220557"/>
              <a:gd name="connsiteY13" fmla="*/ 28473 h 2160430"/>
              <a:gd name="connsiteX0" fmla="*/ 2437792 w 7220557"/>
              <a:gd name="connsiteY0" fmla="*/ 28473 h 2160430"/>
              <a:gd name="connsiteX1" fmla="*/ 6097085 w 7220557"/>
              <a:gd name="connsiteY1" fmla="*/ 32599 h 2160430"/>
              <a:gd name="connsiteX2" fmla="*/ 7130034 w 7220557"/>
              <a:gd name="connsiteY2" fmla="*/ 464521 h 2160430"/>
              <a:gd name="connsiteX3" fmla="*/ 7101574 w 7220557"/>
              <a:gd name="connsiteY3" fmla="*/ 1567187 h 2160430"/>
              <a:gd name="connsiteX4" fmla="*/ 6295834 w 7220557"/>
              <a:gd name="connsiteY4" fmla="*/ 1958949 h 2160430"/>
              <a:gd name="connsiteX5" fmla="*/ 5803281 w 7220557"/>
              <a:gd name="connsiteY5" fmla="*/ 1974826 h 2160430"/>
              <a:gd name="connsiteX6" fmla="*/ 5581934 w 7220557"/>
              <a:gd name="connsiteY6" fmla="*/ 2160430 h 2160430"/>
              <a:gd name="connsiteX7" fmla="*/ 5350217 w 7220557"/>
              <a:gd name="connsiteY7" fmla="*/ 1977392 h 2160430"/>
              <a:gd name="connsiteX8" fmla="*/ 4796086 w 7220557"/>
              <a:gd name="connsiteY8" fmla="*/ 1971505 h 2160430"/>
              <a:gd name="connsiteX9" fmla="*/ 562347 w 7220557"/>
              <a:gd name="connsiteY9" fmla="*/ 1963921 h 2160430"/>
              <a:gd name="connsiteX10" fmla="*/ 40402 w 7220557"/>
              <a:gd name="connsiteY10" fmla="*/ 1382316 h 2160430"/>
              <a:gd name="connsiteX11" fmla="*/ 118301 w 7220557"/>
              <a:gd name="connsiteY11" fmla="*/ 590515 h 2160430"/>
              <a:gd name="connsiteX12" fmla="*/ 861824 w 7220557"/>
              <a:gd name="connsiteY12" fmla="*/ 119685 h 2160430"/>
              <a:gd name="connsiteX13" fmla="*/ 2437792 w 7220557"/>
              <a:gd name="connsiteY13" fmla="*/ 28473 h 2160430"/>
              <a:gd name="connsiteX0" fmla="*/ 2456482 w 7239247"/>
              <a:gd name="connsiteY0" fmla="*/ 28473 h 2160430"/>
              <a:gd name="connsiteX1" fmla="*/ 6115775 w 7239247"/>
              <a:gd name="connsiteY1" fmla="*/ 32599 h 2160430"/>
              <a:gd name="connsiteX2" fmla="*/ 7148724 w 7239247"/>
              <a:gd name="connsiteY2" fmla="*/ 464521 h 2160430"/>
              <a:gd name="connsiteX3" fmla="*/ 7120264 w 7239247"/>
              <a:gd name="connsiteY3" fmla="*/ 1567187 h 2160430"/>
              <a:gd name="connsiteX4" fmla="*/ 6314524 w 7239247"/>
              <a:gd name="connsiteY4" fmla="*/ 1958949 h 2160430"/>
              <a:gd name="connsiteX5" fmla="*/ 5821971 w 7239247"/>
              <a:gd name="connsiteY5" fmla="*/ 1974826 h 2160430"/>
              <a:gd name="connsiteX6" fmla="*/ 5600624 w 7239247"/>
              <a:gd name="connsiteY6" fmla="*/ 2160430 h 2160430"/>
              <a:gd name="connsiteX7" fmla="*/ 5368907 w 7239247"/>
              <a:gd name="connsiteY7" fmla="*/ 1977392 h 2160430"/>
              <a:gd name="connsiteX8" fmla="*/ 4814776 w 7239247"/>
              <a:gd name="connsiteY8" fmla="*/ 1971505 h 2160430"/>
              <a:gd name="connsiteX9" fmla="*/ 581037 w 7239247"/>
              <a:gd name="connsiteY9" fmla="*/ 1963921 h 2160430"/>
              <a:gd name="connsiteX10" fmla="*/ 59092 w 7239247"/>
              <a:gd name="connsiteY10" fmla="*/ 1382316 h 2160430"/>
              <a:gd name="connsiteX11" fmla="*/ 81448 w 7239247"/>
              <a:gd name="connsiteY11" fmla="*/ 390841 h 2160430"/>
              <a:gd name="connsiteX12" fmla="*/ 880514 w 7239247"/>
              <a:gd name="connsiteY12" fmla="*/ 119685 h 2160430"/>
              <a:gd name="connsiteX13" fmla="*/ 2456482 w 7239247"/>
              <a:gd name="connsiteY13" fmla="*/ 28473 h 2160430"/>
              <a:gd name="connsiteX0" fmla="*/ 2456482 w 7239247"/>
              <a:gd name="connsiteY0" fmla="*/ 28473 h 2160430"/>
              <a:gd name="connsiteX1" fmla="*/ 6115775 w 7239247"/>
              <a:gd name="connsiteY1" fmla="*/ 32599 h 2160430"/>
              <a:gd name="connsiteX2" fmla="*/ 7148724 w 7239247"/>
              <a:gd name="connsiteY2" fmla="*/ 464521 h 2160430"/>
              <a:gd name="connsiteX3" fmla="*/ 7120264 w 7239247"/>
              <a:gd name="connsiteY3" fmla="*/ 1567187 h 2160430"/>
              <a:gd name="connsiteX4" fmla="*/ 6314524 w 7239247"/>
              <a:gd name="connsiteY4" fmla="*/ 1958949 h 2160430"/>
              <a:gd name="connsiteX5" fmla="*/ 5821971 w 7239247"/>
              <a:gd name="connsiteY5" fmla="*/ 1974826 h 2160430"/>
              <a:gd name="connsiteX6" fmla="*/ 5600624 w 7239247"/>
              <a:gd name="connsiteY6" fmla="*/ 2160430 h 2160430"/>
              <a:gd name="connsiteX7" fmla="*/ 5368907 w 7239247"/>
              <a:gd name="connsiteY7" fmla="*/ 1977392 h 2160430"/>
              <a:gd name="connsiteX8" fmla="*/ 4814776 w 7239247"/>
              <a:gd name="connsiteY8" fmla="*/ 1971505 h 2160430"/>
              <a:gd name="connsiteX9" fmla="*/ 581037 w 7239247"/>
              <a:gd name="connsiteY9" fmla="*/ 1963921 h 2160430"/>
              <a:gd name="connsiteX10" fmla="*/ 59092 w 7239247"/>
              <a:gd name="connsiteY10" fmla="*/ 1382316 h 2160430"/>
              <a:gd name="connsiteX11" fmla="*/ 81448 w 7239247"/>
              <a:gd name="connsiteY11" fmla="*/ 390841 h 2160430"/>
              <a:gd name="connsiteX12" fmla="*/ 690082 w 7239247"/>
              <a:gd name="connsiteY12" fmla="*/ 101533 h 2160430"/>
              <a:gd name="connsiteX13" fmla="*/ 2456482 w 7239247"/>
              <a:gd name="connsiteY13" fmla="*/ 28473 h 2160430"/>
              <a:gd name="connsiteX0" fmla="*/ 2456482 w 7239247"/>
              <a:gd name="connsiteY0" fmla="*/ 28473 h 2160430"/>
              <a:gd name="connsiteX1" fmla="*/ 6115775 w 7239247"/>
              <a:gd name="connsiteY1" fmla="*/ 32599 h 2160430"/>
              <a:gd name="connsiteX2" fmla="*/ 7148724 w 7239247"/>
              <a:gd name="connsiteY2" fmla="*/ 464521 h 2160430"/>
              <a:gd name="connsiteX3" fmla="*/ 7120264 w 7239247"/>
              <a:gd name="connsiteY3" fmla="*/ 1567187 h 2160430"/>
              <a:gd name="connsiteX4" fmla="*/ 6314524 w 7239247"/>
              <a:gd name="connsiteY4" fmla="*/ 1958949 h 2160430"/>
              <a:gd name="connsiteX5" fmla="*/ 5821971 w 7239247"/>
              <a:gd name="connsiteY5" fmla="*/ 1974826 h 2160430"/>
              <a:gd name="connsiteX6" fmla="*/ 5600624 w 7239247"/>
              <a:gd name="connsiteY6" fmla="*/ 2160430 h 2160430"/>
              <a:gd name="connsiteX7" fmla="*/ 5368907 w 7239247"/>
              <a:gd name="connsiteY7" fmla="*/ 1977392 h 2160430"/>
              <a:gd name="connsiteX8" fmla="*/ 4814776 w 7239247"/>
              <a:gd name="connsiteY8" fmla="*/ 1971505 h 2160430"/>
              <a:gd name="connsiteX9" fmla="*/ 581037 w 7239247"/>
              <a:gd name="connsiteY9" fmla="*/ 1963921 h 2160430"/>
              <a:gd name="connsiteX10" fmla="*/ 59092 w 7239247"/>
              <a:gd name="connsiteY10" fmla="*/ 1382316 h 2160430"/>
              <a:gd name="connsiteX11" fmla="*/ 81448 w 7239247"/>
              <a:gd name="connsiteY11" fmla="*/ 390841 h 2160430"/>
              <a:gd name="connsiteX12" fmla="*/ 690082 w 7239247"/>
              <a:gd name="connsiteY12" fmla="*/ 101533 h 2160430"/>
              <a:gd name="connsiteX13" fmla="*/ 2456482 w 7239247"/>
              <a:gd name="connsiteY13" fmla="*/ 28473 h 2160430"/>
              <a:gd name="connsiteX0" fmla="*/ 2456482 w 7239247"/>
              <a:gd name="connsiteY0" fmla="*/ 28473 h 2160430"/>
              <a:gd name="connsiteX1" fmla="*/ 6115775 w 7239247"/>
              <a:gd name="connsiteY1" fmla="*/ 32599 h 2160430"/>
              <a:gd name="connsiteX2" fmla="*/ 7148724 w 7239247"/>
              <a:gd name="connsiteY2" fmla="*/ 464521 h 2160430"/>
              <a:gd name="connsiteX3" fmla="*/ 7120264 w 7239247"/>
              <a:gd name="connsiteY3" fmla="*/ 1567187 h 2160430"/>
              <a:gd name="connsiteX4" fmla="*/ 6314524 w 7239247"/>
              <a:gd name="connsiteY4" fmla="*/ 1958949 h 2160430"/>
              <a:gd name="connsiteX5" fmla="*/ 5821971 w 7239247"/>
              <a:gd name="connsiteY5" fmla="*/ 1974826 h 2160430"/>
              <a:gd name="connsiteX6" fmla="*/ 5600624 w 7239247"/>
              <a:gd name="connsiteY6" fmla="*/ 2160430 h 2160430"/>
              <a:gd name="connsiteX7" fmla="*/ 5368907 w 7239247"/>
              <a:gd name="connsiteY7" fmla="*/ 1977392 h 2160430"/>
              <a:gd name="connsiteX8" fmla="*/ 4814776 w 7239247"/>
              <a:gd name="connsiteY8" fmla="*/ 1971505 h 2160430"/>
              <a:gd name="connsiteX9" fmla="*/ 581037 w 7239247"/>
              <a:gd name="connsiteY9" fmla="*/ 1963921 h 2160430"/>
              <a:gd name="connsiteX10" fmla="*/ 59092 w 7239247"/>
              <a:gd name="connsiteY10" fmla="*/ 1382316 h 2160430"/>
              <a:gd name="connsiteX11" fmla="*/ 81448 w 7239247"/>
              <a:gd name="connsiteY11" fmla="*/ 336384 h 2160430"/>
              <a:gd name="connsiteX12" fmla="*/ 690082 w 7239247"/>
              <a:gd name="connsiteY12" fmla="*/ 101533 h 2160430"/>
              <a:gd name="connsiteX13" fmla="*/ 2456482 w 7239247"/>
              <a:gd name="connsiteY13" fmla="*/ 28473 h 2160430"/>
              <a:gd name="connsiteX0" fmla="*/ 2456482 w 7239247"/>
              <a:gd name="connsiteY0" fmla="*/ 28473 h 2160430"/>
              <a:gd name="connsiteX1" fmla="*/ 6115775 w 7239247"/>
              <a:gd name="connsiteY1" fmla="*/ 32599 h 2160430"/>
              <a:gd name="connsiteX2" fmla="*/ 7148724 w 7239247"/>
              <a:gd name="connsiteY2" fmla="*/ 464521 h 2160430"/>
              <a:gd name="connsiteX3" fmla="*/ 7120264 w 7239247"/>
              <a:gd name="connsiteY3" fmla="*/ 1567187 h 2160430"/>
              <a:gd name="connsiteX4" fmla="*/ 6314524 w 7239247"/>
              <a:gd name="connsiteY4" fmla="*/ 1958949 h 2160430"/>
              <a:gd name="connsiteX5" fmla="*/ 5821971 w 7239247"/>
              <a:gd name="connsiteY5" fmla="*/ 1974826 h 2160430"/>
              <a:gd name="connsiteX6" fmla="*/ 5600624 w 7239247"/>
              <a:gd name="connsiteY6" fmla="*/ 2160430 h 2160430"/>
              <a:gd name="connsiteX7" fmla="*/ 5368907 w 7239247"/>
              <a:gd name="connsiteY7" fmla="*/ 1977392 h 2160430"/>
              <a:gd name="connsiteX8" fmla="*/ 4814776 w 7239247"/>
              <a:gd name="connsiteY8" fmla="*/ 1971505 h 2160430"/>
              <a:gd name="connsiteX9" fmla="*/ 581037 w 7239247"/>
              <a:gd name="connsiteY9" fmla="*/ 1963921 h 2160430"/>
              <a:gd name="connsiteX10" fmla="*/ 59092 w 7239247"/>
              <a:gd name="connsiteY10" fmla="*/ 1382316 h 2160430"/>
              <a:gd name="connsiteX11" fmla="*/ 81448 w 7239247"/>
              <a:gd name="connsiteY11" fmla="*/ 336384 h 2160430"/>
              <a:gd name="connsiteX12" fmla="*/ 690082 w 7239247"/>
              <a:gd name="connsiteY12" fmla="*/ 101533 h 2160430"/>
              <a:gd name="connsiteX13" fmla="*/ 2456482 w 7239247"/>
              <a:gd name="connsiteY13" fmla="*/ 28473 h 2160430"/>
              <a:gd name="connsiteX0" fmla="*/ 2456482 w 7239247"/>
              <a:gd name="connsiteY0" fmla="*/ 30331 h 2162288"/>
              <a:gd name="connsiteX1" fmla="*/ 6330011 w 7239247"/>
              <a:gd name="connsiteY1" fmla="*/ 29919 h 2162288"/>
              <a:gd name="connsiteX2" fmla="*/ 7148724 w 7239247"/>
              <a:gd name="connsiteY2" fmla="*/ 466379 h 2162288"/>
              <a:gd name="connsiteX3" fmla="*/ 7120264 w 7239247"/>
              <a:gd name="connsiteY3" fmla="*/ 1569045 h 2162288"/>
              <a:gd name="connsiteX4" fmla="*/ 6314524 w 7239247"/>
              <a:gd name="connsiteY4" fmla="*/ 1960807 h 2162288"/>
              <a:gd name="connsiteX5" fmla="*/ 5821971 w 7239247"/>
              <a:gd name="connsiteY5" fmla="*/ 1976684 h 2162288"/>
              <a:gd name="connsiteX6" fmla="*/ 5600624 w 7239247"/>
              <a:gd name="connsiteY6" fmla="*/ 2162288 h 2162288"/>
              <a:gd name="connsiteX7" fmla="*/ 5368907 w 7239247"/>
              <a:gd name="connsiteY7" fmla="*/ 1979250 h 2162288"/>
              <a:gd name="connsiteX8" fmla="*/ 4814776 w 7239247"/>
              <a:gd name="connsiteY8" fmla="*/ 1973363 h 2162288"/>
              <a:gd name="connsiteX9" fmla="*/ 581037 w 7239247"/>
              <a:gd name="connsiteY9" fmla="*/ 1965779 h 2162288"/>
              <a:gd name="connsiteX10" fmla="*/ 59092 w 7239247"/>
              <a:gd name="connsiteY10" fmla="*/ 1384174 h 2162288"/>
              <a:gd name="connsiteX11" fmla="*/ 81448 w 7239247"/>
              <a:gd name="connsiteY11" fmla="*/ 338242 h 2162288"/>
              <a:gd name="connsiteX12" fmla="*/ 690082 w 7239247"/>
              <a:gd name="connsiteY12" fmla="*/ 103391 h 2162288"/>
              <a:gd name="connsiteX13" fmla="*/ 2456482 w 7239247"/>
              <a:gd name="connsiteY13" fmla="*/ 30331 h 2162288"/>
              <a:gd name="connsiteX0" fmla="*/ 2456482 w 7239247"/>
              <a:gd name="connsiteY0" fmla="*/ 30331 h 2162288"/>
              <a:gd name="connsiteX1" fmla="*/ 6330011 w 7239247"/>
              <a:gd name="connsiteY1" fmla="*/ 29919 h 2162288"/>
              <a:gd name="connsiteX2" fmla="*/ 7148724 w 7239247"/>
              <a:gd name="connsiteY2" fmla="*/ 466379 h 2162288"/>
              <a:gd name="connsiteX3" fmla="*/ 7120264 w 7239247"/>
              <a:gd name="connsiteY3" fmla="*/ 1569045 h 2162288"/>
              <a:gd name="connsiteX4" fmla="*/ 6314524 w 7239247"/>
              <a:gd name="connsiteY4" fmla="*/ 1960807 h 2162288"/>
              <a:gd name="connsiteX5" fmla="*/ 5821971 w 7239247"/>
              <a:gd name="connsiteY5" fmla="*/ 1976684 h 2162288"/>
              <a:gd name="connsiteX6" fmla="*/ 5600624 w 7239247"/>
              <a:gd name="connsiteY6" fmla="*/ 2162288 h 2162288"/>
              <a:gd name="connsiteX7" fmla="*/ 5368907 w 7239247"/>
              <a:gd name="connsiteY7" fmla="*/ 1979250 h 2162288"/>
              <a:gd name="connsiteX8" fmla="*/ 4814776 w 7239247"/>
              <a:gd name="connsiteY8" fmla="*/ 1973363 h 2162288"/>
              <a:gd name="connsiteX9" fmla="*/ 581037 w 7239247"/>
              <a:gd name="connsiteY9" fmla="*/ 1965779 h 2162288"/>
              <a:gd name="connsiteX10" fmla="*/ 59092 w 7239247"/>
              <a:gd name="connsiteY10" fmla="*/ 1384174 h 2162288"/>
              <a:gd name="connsiteX11" fmla="*/ 81448 w 7239247"/>
              <a:gd name="connsiteY11" fmla="*/ 338242 h 2162288"/>
              <a:gd name="connsiteX12" fmla="*/ 690082 w 7239247"/>
              <a:gd name="connsiteY12" fmla="*/ 103391 h 2162288"/>
              <a:gd name="connsiteX13" fmla="*/ 2456482 w 7239247"/>
              <a:gd name="connsiteY13" fmla="*/ 30331 h 2162288"/>
              <a:gd name="connsiteX0" fmla="*/ 2456482 w 7239247"/>
              <a:gd name="connsiteY0" fmla="*/ 30331 h 2162288"/>
              <a:gd name="connsiteX1" fmla="*/ 6330011 w 7239247"/>
              <a:gd name="connsiteY1" fmla="*/ 29919 h 2162288"/>
              <a:gd name="connsiteX2" fmla="*/ 7148724 w 7239247"/>
              <a:gd name="connsiteY2" fmla="*/ 466379 h 2162288"/>
              <a:gd name="connsiteX3" fmla="*/ 7120264 w 7239247"/>
              <a:gd name="connsiteY3" fmla="*/ 1569045 h 2162288"/>
              <a:gd name="connsiteX4" fmla="*/ 6314524 w 7239247"/>
              <a:gd name="connsiteY4" fmla="*/ 1960807 h 2162288"/>
              <a:gd name="connsiteX5" fmla="*/ 5821971 w 7239247"/>
              <a:gd name="connsiteY5" fmla="*/ 1976684 h 2162288"/>
              <a:gd name="connsiteX6" fmla="*/ 5600624 w 7239247"/>
              <a:gd name="connsiteY6" fmla="*/ 2162288 h 2162288"/>
              <a:gd name="connsiteX7" fmla="*/ 5368907 w 7239247"/>
              <a:gd name="connsiteY7" fmla="*/ 1979250 h 2162288"/>
              <a:gd name="connsiteX8" fmla="*/ 4814776 w 7239247"/>
              <a:gd name="connsiteY8" fmla="*/ 1973363 h 2162288"/>
              <a:gd name="connsiteX9" fmla="*/ 581037 w 7239247"/>
              <a:gd name="connsiteY9" fmla="*/ 1965779 h 2162288"/>
              <a:gd name="connsiteX10" fmla="*/ 59092 w 7239247"/>
              <a:gd name="connsiteY10" fmla="*/ 1384174 h 2162288"/>
              <a:gd name="connsiteX11" fmla="*/ 81448 w 7239247"/>
              <a:gd name="connsiteY11" fmla="*/ 338242 h 2162288"/>
              <a:gd name="connsiteX12" fmla="*/ 690082 w 7239247"/>
              <a:gd name="connsiteY12" fmla="*/ 103391 h 2162288"/>
              <a:gd name="connsiteX13" fmla="*/ 2456482 w 7239247"/>
              <a:gd name="connsiteY13" fmla="*/ 30331 h 2162288"/>
              <a:gd name="connsiteX0" fmla="*/ 2456482 w 7224385"/>
              <a:gd name="connsiteY0" fmla="*/ 30331 h 2162288"/>
              <a:gd name="connsiteX1" fmla="*/ 6330011 w 7224385"/>
              <a:gd name="connsiteY1" fmla="*/ 29919 h 2162288"/>
              <a:gd name="connsiteX2" fmla="*/ 7109051 w 7224385"/>
              <a:gd name="connsiteY2" fmla="*/ 443689 h 2162288"/>
              <a:gd name="connsiteX3" fmla="*/ 7120264 w 7224385"/>
              <a:gd name="connsiteY3" fmla="*/ 1569045 h 2162288"/>
              <a:gd name="connsiteX4" fmla="*/ 6314524 w 7224385"/>
              <a:gd name="connsiteY4" fmla="*/ 1960807 h 2162288"/>
              <a:gd name="connsiteX5" fmla="*/ 5821971 w 7224385"/>
              <a:gd name="connsiteY5" fmla="*/ 1976684 h 2162288"/>
              <a:gd name="connsiteX6" fmla="*/ 5600624 w 7224385"/>
              <a:gd name="connsiteY6" fmla="*/ 2162288 h 2162288"/>
              <a:gd name="connsiteX7" fmla="*/ 5368907 w 7224385"/>
              <a:gd name="connsiteY7" fmla="*/ 1979250 h 2162288"/>
              <a:gd name="connsiteX8" fmla="*/ 4814776 w 7224385"/>
              <a:gd name="connsiteY8" fmla="*/ 1973363 h 2162288"/>
              <a:gd name="connsiteX9" fmla="*/ 581037 w 7224385"/>
              <a:gd name="connsiteY9" fmla="*/ 1965779 h 2162288"/>
              <a:gd name="connsiteX10" fmla="*/ 59092 w 7224385"/>
              <a:gd name="connsiteY10" fmla="*/ 1384174 h 2162288"/>
              <a:gd name="connsiteX11" fmla="*/ 81448 w 7224385"/>
              <a:gd name="connsiteY11" fmla="*/ 338242 h 2162288"/>
              <a:gd name="connsiteX12" fmla="*/ 690082 w 7224385"/>
              <a:gd name="connsiteY12" fmla="*/ 103391 h 2162288"/>
              <a:gd name="connsiteX13" fmla="*/ 2456482 w 7224385"/>
              <a:gd name="connsiteY13" fmla="*/ 30331 h 2162288"/>
              <a:gd name="connsiteX0" fmla="*/ 2456482 w 7229725"/>
              <a:gd name="connsiteY0" fmla="*/ 30331 h 2162288"/>
              <a:gd name="connsiteX1" fmla="*/ 6330011 w 7229725"/>
              <a:gd name="connsiteY1" fmla="*/ 29919 h 2162288"/>
              <a:gd name="connsiteX2" fmla="*/ 7109051 w 7229725"/>
              <a:gd name="connsiteY2" fmla="*/ 443689 h 2162288"/>
              <a:gd name="connsiteX3" fmla="*/ 7128199 w 7229725"/>
              <a:gd name="connsiteY3" fmla="*/ 1646192 h 2162288"/>
              <a:gd name="connsiteX4" fmla="*/ 6314524 w 7229725"/>
              <a:gd name="connsiteY4" fmla="*/ 1960807 h 2162288"/>
              <a:gd name="connsiteX5" fmla="*/ 5821971 w 7229725"/>
              <a:gd name="connsiteY5" fmla="*/ 1976684 h 2162288"/>
              <a:gd name="connsiteX6" fmla="*/ 5600624 w 7229725"/>
              <a:gd name="connsiteY6" fmla="*/ 2162288 h 2162288"/>
              <a:gd name="connsiteX7" fmla="*/ 5368907 w 7229725"/>
              <a:gd name="connsiteY7" fmla="*/ 1979250 h 2162288"/>
              <a:gd name="connsiteX8" fmla="*/ 4814776 w 7229725"/>
              <a:gd name="connsiteY8" fmla="*/ 1973363 h 2162288"/>
              <a:gd name="connsiteX9" fmla="*/ 581037 w 7229725"/>
              <a:gd name="connsiteY9" fmla="*/ 1965779 h 2162288"/>
              <a:gd name="connsiteX10" fmla="*/ 59092 w 7229725"/>
              <a:gd name="connsiteY10" fmla="*/ 1384174 h 2162288"/>
              <a:gd name="connsiteX11" fmla="*/ 81448 w 7229725"/>
              <a:gd name="connsiteY11" fmla="*/ 338242 h 2162288"/>
              <a:gd name="connsiteX12" fmla="*/ 690082 w 7229725"/>
              <a:gd name="connsiteY12" fmla="*/ 103391 h 2162288"/>
              <a:gd name="connsiteX13" fmla="*/ 2456482 w 7229725"/>
              <a:gd name="connsiteY13" fmla="*/ 30331 h 2162288"/>
              <a:gd name="connsiteX0" fmla="*/ 2456482 w 7229725"/>
              <a:gd name="connsiteY0" fmla="*/ 30331 h 2162288"/>
              <a:gd name="connsiteX1" fmla="*/ 6330011 w 7229725"/>
              <a:gd name="connsiteY1" fmla="*/ 29919 h 2162288"/>
              <a:gd name="connsiteX2" fmla="*/ 7109051 w 7229725"/>
              <a:gd name="connsiteY2" fmla="*/ 443689 h 2162288"/>
              <a:gd name="connsiteX3" fmla="*/ 7128199 w 7229725"/>
              <a:gd name="connsiteY3" fmla="*/ 1646192 h 2162288"/>
              <a:gd name="connsiteX4" fmla="*/ 6314524 w 7229725"/>
              <a:gd name="connsiteY4" fmla="*/ 1960807 h 2162288"/>
              <a:gd name="connsiteX5" fmla="*/ 5821971 w 7229725"/>
              <a:gd name="connsiteY5" fmla="*/ 1976684 h 2162288"/>
              <a:gd name="connsiteX6" fmla="*/ 5600624 w 7229725"/>
              <a:gd name="connsiteY6" fmla="*/ 2162288 h 2162288"/>
              <a:gd name="connsiteX7" fmla="*/ 5368907 w 7229725"/>
              <a:gd name="connsiteY7" fmla="*/ 1979250 h 2162288"/>
              <a:gd name="connsiteX8" fmla="*/ 4814776 w 7229725"/>
              <a:gd name="connsiteY8" fmla="*/ 1973363 h 2162288"/>
              <a:gd name="connsiteX9" fmla="*/ 581037 w 7229725"/>
              <a:gd name="connsiteY9" fmla="*/ 1965779 h 2162288"/>
              <a:gd name="connsiteX10" fmla="*/ 59092 w 7229725"/>
              <a:gd name="connsiteY10" fmla="*/ 1384174 h 2162288"/>
              <a:gd name="connsiteX11" fmla="*/ 81448 w 7229725"/>
              <a:gd name="connsiteY11" fmla="*/ 338242 h 2162288"/>
              <a:gd name="connsiteX12" fmla="*/ 658343 w 7229725"/>
              <a:gd name="connsiteY12" fmla="*/ 71625 h 2162288"/>
              <a:gd name="connsiteX13" fmla="*/ 2456482 w 7229725"/>
              <a:gd name="connsiteY13" fmla="*/ 30331 h 2162288"/>
              <a:gd name="connsiteX0" fmla="*/ 2456482 w 7229725"/>
              <a:gd name="connsiteY0" fmla="*/ 30331 h 2162288"/>
              <a:gd name="connsiteX1" fmla="*/ 6330011 w 7229725"/>
              <a:gd name="connsiteY1" fmla="*/ 29919 h 2162288"/>
              <a:gd name="connsiteX2" fmla="*/ 7109051 w 7229725"/>
              <a:gd name="connsiteY2" fmla="*/ 443689 h 2162288"/>
              <a:gd name="connsiteX3" fmla="*/ 7128199 w 7229725"/>
              <a:gd name="connsiteY3" fmla="*/ 1646192 h 2162288"/>
              <a:gd name="connsiteX4" fmla="*/ 6314524 w 7229725"/>
              <a:gd name="connsiteY4" fmla="*/ 1960807 h 2162288"/>
              <a:gd name="connsiteX5" fmla="*/ 5821971 w 7229725"/>
              <a:gd name="connsiteY5" fmla="*/ 1976684 h 2162288"/>
              <a:gd name="connsiteX6" fmla="*/ 5600624 w 7229725"/>
              <a:gd name="connsiteY6" fmla="*/ 2162288 h 2162288"/>
              <a:gd name="connsiteX7" fmla="*/ 5368907 w 7229725"/>
              <a:gd name="connsiteY7" fmla="*/ 1979250 h 2162288"/>
              <a:gd name="connsiteX8" fmla="*/ 4656082 w 7229725"/>
              <a:gd name="connsiteY8" fmla="*/ 1982439 h 2162288"/>
              <a:gd name="connsiteX9" fmla="*/ 581037 w 7229725"/>
              <a:gd name="connsiteY9" fmla="*/ 1965779 h 2162288"/>
              <a:gd name="connsiteX10" fmla="*/ 59092 w 7229725"/>
              <a:gd name="connsiteY10" fmla="*/ 1384174 h 2162288"/>
              <a:gd name="connsiteX11" fmla="*/ 81448 w 7229725"/>
              <a:gd name="connsiteY11" fmla="*/ 338242 h 2162288"/>
              <a:gd name="connsiteX12" fmla="*/ 658343 w 7229725"/>
              <a:gd name="connsiteY12" fmla="*/ 71625 h 2162288"/>
              <a:gd name="connsiteX13" fmla="*/ 2456482 w 7229725"/>
              <a:gd name="connsiteY13" fmla="*/ 30331 h 2162288"/>
              <a:gd name="connsiteX0" fmla="*/ 2456482 w 7229725"/>
              <a:gd name="connsiteY0" fmla="*/ 30331 h 2162288"/>
              <a:gd name="connsiteX1" fmla="*/ 6330011 w 7229725"/>
              <a:gd name="connsiteY1" fmla="*/ 29919 h 2162288"/>
              <a:gd name="connsiteX2" fmla="*/ 7109051 w 7229725"/>
              <a:gd name="connsiteY2" fmla="*/ 443689 h 2162288"/>
              <a:gd name="connsiteX3" fmla="*/ 7128199 w 7229725"/>
              <a:gd name="connsiteY3" fmla="*/ 1646192 h 2162288"/>
              <a:gd name="connsiteX4" fmla="*/ 6314524 w 7229725"/>
              <a:gd name="connsiteY4" fmla="*/ 1960807 h 2162288"/>
              <a:gd name="connsiteX5" fmla="*/ 5821971 w 7229725"/>
              <a:gd name="connsiteY5" fmla="*/ 1976684 h 2162288"/>
              <a:gd name="connsiteX6" fmla="*/ 5600624 w 7229725"/>
              <a:gd name="connsiteY6" fmla="*/ 2162288 h 2162288"/>
              <a:gd name="connsiteX7" fmla="*/ 5368907 w 7229725"/>
              <a:gd name="connsiteY7" fmla="*/ 1979250 h 2162288"/>
              <a:gd name="connsiteX8" fmla="*/ 4656082 w 7229725"/>
              <a:gd name="connsiteY8" fmla="*/ 1982439 h 2162288"/>
              <a:gd name="connsiteX9" fmla="*/ 581037 w 7229725"/>
              <a:gd name="connsiteY9" fmla="*/ 1965779 h 2162288"/>
              <a:gd name="connsiteX10" fmla="*/ 59092 w 7229725"/>
              <a:gd name="connsiteY10" fmla="*/ 1384174 h 2162288"/>
              <a:gd name="connsiteX11" fmla="*/ 81448 w 7229725"/>
              <a:gd name="connsiteY11" fmla="*/ 338242 h 2162288"/>
              <a:gd name="connsiteX12" fmla="*/ 658343 w 7229725"/>
              <a:gd name="connsiteY12" fmla="*/ 71625 h 2162288"/>
              <a:gd name="connsiteX13" fmla="*/ 2456482 w 7229725"/>
              <a:gd name="connsiteY13" fmla="*/ 30331 h 2162288"/>
              <a:gd name="connsiteX0" fmla="*/ 2456482 w 7229725"/>
              <a:gd name="connsiteY0" fmla="*/ 30331 h 2162288"/>
              <a:gd name="connsiteX1" fmla="*/ 6330011 w 7229725"/>
              <a:gd name="connsiteY1" fmla="*/ 29919 h 2162288"/>
              <a:gd name="connsiteX2" fmla="*/ 7109051 w 7229725"/>
              <a:gd name="connsiteY2" fmla="*/ 443689 h 2162288"/>
              <a:gd name="connsiteX3" fmla="*/ 7128199 w 7229725"/>
              <a:gd name="connsiteY3" fmla="*/ 1646192 h 2162288"/>
              <a:gd name="connsiteX4" fmla="*/ 6314524 w 7229725"/>
              <a:gd name="connsiteY4" fmla="*/ 1960807 h 2162288"/>
              <a:gd name="connsiteX5" fmla="*/ 5821971 w 7229725"/>
              <a:gd name="connsiteY5" fmla="*/ 1976684 h 2162288"/>
              <a:gd name="connsiteX6" fmla="*/ 5600624 w 7229725"/>
              <a:gd name="connsiteY6" fmla="*/ 2162288 h 2162288"/>
              <a:gd name="connsiteX7" fmla="*/ 5368907 w 7229725"/>
              <a:gd name="connsiteY7" fmla="*/ 1979250 h 2162288"/>
              <a:gd name="connsiteX8" fmla="*/ 4656082 w 7229725"/>
              <a:gd name="connsiteY8" fmla="*/ 1982439 h 2162288"/>
              <a:gd name="connsiteX9" fmla="*/ 477886 w 7229725"/>
              <a:gd name="connsiteY9" fmla="*/ 1965779 h 2162288"/>
              <a:gd name="connsiteX10" fmla="*/ 59092 w 7229725"/>
              <a:gd name="connsiteY10" fmla="*/ 1384174 h 2162288"/>
              <a:gd name="connsiteX11" fmla="*/ 81448 w 7229725"/>
              <a:gd name="connsiteY11" fmla="*/ 338242 h 2162288"/>
              <a:gd name="connsiteX12" fmla="*/ 658343 w 7229725"/>
              <a:gd name="connsiteY12" fmla="*/ 71625 h 2162288"/>
              <a:gd name="connsiteX13" fmla="*/ 2456482 w 7229725"/>
              <a:gd name="connsiteY13" fmla="*/ 30331 h 2162288"/>
              <a:gd name="connsiteX0" fmla="*/ 2456482 w 7229725"/>
              <a:gd name="connsiteY0" fmla="*/ 30331 h 2162288"/>
              <a:gd name="connsiteX1" fmla="*/ 6330011 w 7229725"/>
              <a:gd name="connsiteY1" fmla="*/ 29919 h 2162288"/>
              <a:gd name="connsiteX2" fmla="*/ 7109051 w 7229725"/>
              <a:gd name="connsiteY2" fmla="*/ 443689 h 2162288"/>
              <a:gd name="connsiteX3" fmla="*/ 7128199 w 7229725"/>
              <a:gd name="connsiteY3" fmla="*/ 1646192 h 2162288"/>
              <a:gd name="connsiteX4" fmla="*/ 6314524 w 7229725"/>
              <a:gd name="connsiteY4" fmla="*/ 1960807 h 2162288"/>
              <a:gd name="connsiteX5" fmla="*/ 5821971 w 7229725"/>
              <a:gd name="connsiteY5" fmla="*/ 1976684 h 2162288"/>
              <a:gd name="connsiteX6" fmla="*/ 5600624 w 7229725"/>
              <a:gd name="connsiteY6" fmla="*/ 2162288 h 2162288"/>
              <a:gd name="connsiteX7" fmla="*/ 5368907 w 7229725"/>
              <a:gd name="connsiteY7" fmla="*/ 1979250 h 2162288"/>
              <a:gd name="connsiteX8" fmla="*/ 4656082 w 7229725"/>
              <a:gd name="connsiteY8" fmla="*/ 1982439 h 2162288"/>
              <a:gd name="connsiteX9" fmla="*/ 477886 w 7229725"/>
              <a:gd name="connsiteY9" fmla="*/ 1965779 h 2162288"/>
              <a:gd name="connsiteX10" fmla="*/ 59092 w 7229725"/>
              <a:gd name="connsiteY10" fmla="*/ 1384174 h 2162288"/>
              <a:gd name="connsiteX11" fmla="*/ 81448 w 7229725"/>
              <a:gd name="connsiteY11" fmla="*/ 338242 h 2162288"/>
              <a:gd name="connsiteX12" fmla="*/ 658343 w 7229725"/>
              <a:gd name="connsiteY12" fmla="*/ 71625 h 2162288"/>
              <a:gd name="connsiteX13" fmla="*/ 2456482 w 7229725"/>
              <a:gd name="connsiteY13" fmla="*/ 30331 h 2162288"/>
              <a:gd name="connsiteX0" fmla="*/ 2456482 w 7229725"/>
              <a:gd name="connsiteY0" fmla="*/ 30331 h 2130522"/>
              <a:gd name="connsiteX1" fmla="*/ 6330011 w 7229725"/>
              <a:gd name="connsiteY1" fmla="*/ 29919 h 2130522"/>
              <a:gd name="connsiteX2" fmla="*/ 7109051 w 7229725"/>
              <a:gd name="connsiteY2" fmla="*/ 443689 h 2130522"/>
              <a:gd name="connsiteX3" fmla="*/ 7128199 w 7229725"/>
              <a:gd name="connsiteY3" fmla="*/ 1646192 h 2130522"/>
              <a:gd name="connsiteX4" fmla="*/ 6314524 w 7229725"/>
              <a:gd name="connsiteY4" fmla="*/ 1960807 h 2130522"/>
              <a:gd name="connsiteX5" fmla="*/ 5821971 w 7229725"/>
              <a:gd name="connsiteY5" fmla="*/ 1976684 h 2130522"/>
              <a:gd name="connsiteX6" fmla="*/ 5600624 w 7229725"/>
              <a:gd name="connsiteY6" fmla="*/ 2130522 h 2130522"/>
              <a:gd name="connsiteX7" fmla="*/ 5368907 w 7229725"/>
              <a:gd name="connsiteY7" fmla="*/ 1979250 h 2130522"/>
              <a:gd name="connsiteX8" fmla="*/ 4656082 w 7229725"/>
              <a:gd name="connsiteY8" fmla="*/ 1982439 h 2130522"/>
              <a:gd name="connsiteX9" fmla="*/ 477886 w 7229725"/>
              <a:gd name="connsiteY9" fmla="*/ 1965779 h 2130522"/>
              <a:gd name="connsiteX10" fmla="*/ 59092 w 7229725"/>
              <a:gd name="connsiteY10" fmla="*/ 1384174 h 2130522"/>
              <a:gd name="connsiteX11" fmla="*/ 81448 w 7229725"/>
              <a:gd name="connsiteY11" fmla="*/ 338242 h 2130522"/>
              <a:gd name="connsiteX12" fmla="*/ 658343 w 7229725"/>
              <a:gd name="connsiteY12" fmla="*/ 71625 h 2130522"/>
              <a:gd name="connsiteX13" fmla="*/ 2456482 w 7229725"/>
              <a:gd name="connsiteY13" fmla="*/ 30331 h 2130522"/>
              <a:gd name="connsiteX0" fmla="*/ 2456482 w 7229725"/>
              <a:gd name="connsiteY0" fmla="*/ 30331 h 2130522"/>
              <a:gd name="connsiteX1" fmla="*/ 6330011 w 7229725"/>
              <a:gd name="connsiteY1" fmla="*/ 29919 h 2130522"/>
              <a:gd name="connsiteX2" fmla="*/ 7109051 w 7229725"/>
              <a:gd name="connsiteY2" fmla="*/ 443689 h 2130522"/>
              <a:gd name="connsiteX3" fmla="*/ 7128199 w 7229725"/>
              <a:gd name="connsiteY3" fmla="*/ 1646192 h 2130522"/>
              <a:gd name="connsiteX4" fmla="*/ 6314524 w 7229725"/>
              <a:gd name="connsiteY4" fmla="*/ 1960807 h 2130522"/>
              <a:gd name="connsiteX5" fmla="*/ 5821971 w 7229725"/>
              <a:gd name="connsiteY5" fmla="*/ 1976684 h 2130522"/>
              <a:gd name="connsiteX6" fmla="*/ 5600624 w 7229725"/>
              <a:gd name="connsiteY6" fmla="*/ 2130522 h 2130522"/>
              <a:gd name="connsiteX7" fmla="*/ 5368907 w 7229725"/>
              <a:gd name="connsiteY7" fmla="*/ 1979250 h 2130522"/>
              <a:gd name="connsiteX8" fmla="*/ 4656082 w 7229725"/>
              <a:gd name="connsiteY8" fmla="*/ 1982439 h 2130522"/>
              <a:gd name="connsiteX9" fmla="*/ 477886 w 7229725"/>
              <a:gd name="connsiteY9" fmla="*/ 1965779 h 2130522"/>
              <a:gd name="connsiteX10" fmla="*/ 59092 w 7229725"/>
              <a:gd name="connsiteY10" fmla="*/ 1384174 h 2130522"/>
              <a:gd name="connsiteX11" fmla="*/ 81448 w 7229725"/>
              <a:gd name="connsiteY11" fmla="*/ 338242 h 2130522"/>
              <a:gd name="connsiteX12" fmla="*/ 658343 w 7229725"/>
              <a:gd name="connsiteY12" fmla="*/ 71625 h 2130522"/>
              <a:gd name="connsiteX13" fmla="*/ 2456482 w 7229725"/>
              <a:gd name="connsiteY13" fmla="*/ 30331 h 2130522"/>
              <a:gd name="connsiteX0" fmla="*/ 2456482 w 7229725"/>
              <a:gd name="connsiteY0" fmla="*/ 30331 h 2130522"/>
              <a:gd name="connsiteX1" fmla="*/ 6330011 w 7229725"/>
              <a:gd name="connsiteY1" fmla="*/ 29919 h 2130522"/>
              <a:gd name="connsiteX2" fmla="*/ 7109051 w 7229725"/>
              <a:gd name="connsiteY2" fmla="*/ 443689 h 2130522"/>
              <a:gd name="connsiteX3" fmla="*/ 7128199 w 7229725"/>
              <a:gd name="connsiteY3" fmla="*/ 1646192 h 2130522"/>
              <a:gd name="connsiteX4" fmla="*/ 6314524 w 7229725"/>
              <a:gd name="connsiteY4" fmla="*/ 1960807 h 2130522"/>
              <a:gd name="connsiteX5" fmla="*/ 5821971 w 7229725"/>
              <a:gd name="connsiteY5" fmla="*/ 1976684 h 2130522"/>
              <a:gd name="connsiteX6" fmla="*/ 5600624 w 7229725"/>
              <a:gd name="connsiteY6" fmla="*/ 2130522 h 2130522"/>
              <a:gd name="connsiteX7" fmla="*/ 5465013 w 7229725"/>
              <a:gd name="connsiteY7" fmla="*/ 1977723 h 2130522"/>
              <a:gd name="connsiteX8" fmla="*/ 4656082 w 7229725"/>
              <a:gd name="connsiteY8" fmla="*/ 1982439 h 2130522"/>
              <a:gd name="connsiteX9" fmla="*/ 477886 w 7229725"/>
              <a:gd name="connsiteY9" fmla="*/ 1965779 h 2130522"/>
              <a:gd name="connsiteX10" fmla="*/ 59092 w 7229725"/>
              <a:gd name="connsiteY10" fmla="*/ 1384174 h 2130522"/>
              <a:gd name="connsiteX11" fmla="*/ 81448 w 7229725"/>
              <a:gd name="connsiteY11" fmla="*/ 338242 h 2130522"/>
              <a:gd name="connsiteX12" fmla="*/ 658343 w 7229725"/>
              <a:gd name="connsiteY12" fmla="*/ 71625 h 2130522"/>
              <a:gd name="connsiteX13" fmla="*/ 2456482 w 7229725"/>
              <a:gd name="connsiteY13" fmla="*/ 30331 h 2130522"/>
              <a:gd name="connsiteX0" fmla="*/ 2456482 w 7229725"/>
              <a:gd name="connsiteY0" fmla="*/ 30331 h 2130522"/>
              <a:gd name="connsiteX1" fmla="*/ 6330011 w 7229725"/>
              <a:gd name="connsiteY1" fmla="*/ 29919 h 2130522"/>
              <a:gd name="connsiteX2" fmla="*/ 7109051 w 7229725"/>
              <a:gd name="connsiteY2" fmla="*/ 443689 h 2130522"/>
              <a:gd name="connsiteX3" fmla="*/ 7128199 w 7229725"/>
              <a:gd name="connsiteY3" fmla="*/ 1646192 h 2130522"/>
              <a:gd name="connsiteX4" fmla="*/ 6314524 w 7229725"/>
              <a:gd name="connsiteY4" fmla="*/ 1960807 h 2130522"/>
              <a:gd name="connsiteX5" fmla="*/ 5821971 w 7229725"/>
              <a:gd name="connsiteY5" fmla="*/ 1976684 h 2130522"/>
              <a:gd name="connsiteX6" fmla="*/ 5600624 w 7229725"/>
              <a:gd name="connsiteY6" fmla="*/ 2130522 h 2130522"/>
              <a:gd name="connsiteX7" fmla="*/ 5465013 w 7229725"/>
              <a:gd name="connsiteY7" fmla="*/ 1977723 h 2130522"/>
              <a:gd name="connsiteX8" fmla="*/ 4656082 w 7229725"/>
              <a:gd name="connsiteY8" fmla="*/ 1982439 h 2130522"/>
              <a:gd name="connsiteX9" fmla="*/ 477886 w 7229725"/>
              <a:gd name="connsiteY9" fmla="*/ 1965779 h 2130522"/>
              <a:gd name="connsiteX10" fmla="*/ 59092 w 7229725"/>
              <a:gd name="connsiteY10" fmla="*/ 1384174 h 2130522"/>
              <a:gd name="connsiteX11" fmla="*/ 81448 w 7229725"/>
              <a:gd name="connsiteY11" fmla="*/ 338242 h 2130522"/>
              <a:gd name="connsiteX12" fmla="*/ 658343 w 7229725"/>
              <a:gd name="connsiteY12" fmla="*/ 71625 h 2130522"/>
              <a:gd name="connsiteX13" fmla="*/ 2456482 w 7229725"/>
              <a:gd name="connsiteY13" fmla="*/ 30331 h 2130522"/>
              <a:gd name="connsiteX0" fmla="*/ 2456482 w 7229725"/>
              <a:gd name="connsiteY0" fmla="*/ 30331 h 2130522"/>
              <a:gd name="connsiteX1" fmla="*/ 6330011 w 7229725"/>
              <a:gd name="connsiteY1" fmla="*/ 29919 h 2130522"/>
              <a:gd name="connsiteX2" fmla="*/ 7109051 w 7229725"/>
              <a:gd name="connsiteY2" fmla="*/ 443689 h 2130522"/>
              <a:gd name="connsiteX3" fmla="*/ 7128199 w 7229725"/>
              <a:gd name="connsiteY3" fmla="*/ 1646192 h 2130522"/>
              <a:gd name="connsiteX4" fmla="*/ 6314524 w 7229725"/>
              <a:gd name="connsiteY4" fmla="*/ 1960807 h 2130522"/>
              <a:gd name="connsiteX5" fmla="*/ 5821971 w 7229725"/>
              <a:gd name="connsiteY5" fmla="*/ 1976684 h 2130522"/>
              <a:gd name="connsiteX6" fmla="*/ 5600624 w 7229725"/>
              <a:gd name="connsiteY6" fmla="*/ 2130522 h 2130522"/>
              <a:gd name="connsiteX7" fmla="*/ 5465013 w 7229725"/>
              <a:gd name="connsiteY7" fmla="*/ 1977723 h 2130522"/>
              <a:gd name="connsiteX8" fmla="*/ 4648073 w 7229725"/>
              <a:gd name="connsiteY8" fmla="*/ 1980912 h 2130522"/>
              <a:gd name="connsiteX9" fmla="*/ 477886 w 7229725"/>
              <a:gd name="connsiteY9" fmla="*/ 1965779 h 2130522"/>
              <a:gd name="connsiteX10" fmla="*/ 59092 w 7229725"/>
              <a:gd name="connsiteY10" fmla="*/ 1384174 h 2130522"/>
              <a:gd name="connsiteX11" fmla="*/ 81448 w 7229725"/>
              <a:gd name="connsiteY11" fmla="*/ 338242 h 2130522"/>
              <a:gd name="connsiteX12" fmla="*/ 658343 w 7229725"/>
              <a:gd name="connsiteY12" fmla="*/ 71625 h 2130522"/>
              <a:gd name="connsiteX13" fmla="*/ 2456482 w 7229725"/>
              <a:gd name="connsiteY13" fmla="*/ 30331 h 2130522"/>
              <a:gd name="connsiteX0" fmla="*/ 2456482 w 7229725"/>
              <a:gd name="connsiteY0" fmla="*/ 24338 h 2124529"/>
              <a:gd name="connsiteX1" fmla="*/ 6483379 w 7229725"/>
              <a:gd name="connsiteY1" fmla="*/ 40447 h 2124529"/>
              <a:gd name="connsiteX2" fmla="*/ 7109051 w 7229725"/>
              <a:gd name="connsiteY2" fmla="*/ 437696 h 2124529"/>
              <a:gd name="connsiteX3" fmla="*/ 7128199 w 7229725"/>
              <a:gd name="connsiteY3" fmla="*/ 1640199 h 2124529"/>
              <a:gd name="connsiteX4" fmla="*/ 6314524 w 7229725"/>
              <a:gd name="connsiteY4" fmla="*/ 1954814 h 2124529"/>
              <a:gd name="connsiteX5" fmla="*/ 5821971 w 7229725"/>
              <a:gd name="connsiteY5" fmla="*/ 1970691 h 2124529"/>
              <a:gd name="connsiteX6" fmla="*/ 5600624 w 7229725"/>
              <a:gd name="connsiteY6" fmla="*/ 2124529 h 2124529"/>
              <a:gd name="connsiteX7" fmla="*/ 5465013 w 7229725"/>
              <a:gd name="connsiteY7" fmla="*/ 1971730 h 2124529"/>
              <a:gd name="connsiteX8" fmla="*/ 4648073 w 7229725"/>
              <a:gd name="connsiteY8" fmla="*/ 1974919 h 2124529"/>
              <a:gd name="connsiteX9" fmla="*/ 477886 w 7229725"/>
              <a:gd name="connsiteY9" fmla="*/ 1959786 h 2124529"/>
              <a:gd name="connsiteX10" fmla="*/ 59092 w 7229725"/>
              <a:gd name="connsiteY10" fmla="*/ 1378181 h 2124529"/>
              <a:gd name="connsiteX11" fmla="*/ 81448 w 7229725"/>
              <a:gd name="connsiteY11" fmla="*/ 332249 h 2124529"/>
              <a:gd name="connsiteX12" fmla="*/ 658343 w 7229725"/>
              <a:gd name="connsiteY12" fmla="*/ 65632 h 2124529"/>
              <a:gd name="connsiteX13" fmla="*/ 2456482 w 7229725"/>
              <a:gd name="connsiteY13" fmla="*/ 24338 h 2124529"/>
              <a:gd name="connsiteX0" fmla="*/ 2456482 w 7229725"/>
              <a:gd name="connsiteY0" fmla="*/ 19755 h 2119946"/>
              <a:gd name="connsiteX1" fmla="*/ 6483379 w 7229725"/>
              <a:gd name="connsiteY1" fmla="*/ 35864 h 2119946"/>
              <a:gd name="connsiteX2" fmla="*/ 7109051 w 7229725"/>
              <a:gd name="connsiteY2" fmla="*/ 433113 h 2119946"/>
              <a:gd name="connsiteX3" fmla="*/ 7128199 w 7229725"/>
              <a:gd name="connsiteY3" fmla="*/ 1635616 h 2119946"/>
              <a:gd name="connsiteX4" fmla="*/ 6314524 w 7229725"/>
              <a:gd name="connsiteY4" fmla="*/ 1950231 h 2119946"/>
              <a:gd name="connsiteX5" fmla="*/ 5821971 w 7229725"/>
              <a:gd name="connsiteY5" fmla="*/ 1966108 h 2119946"/>
              <a:gd name="connsiteX6" fmla="*/ 5600624 w 7229725"/>
              <a:gd name="connsiteY6" fmla="*/ 2119946 h 2119946"/>
              <a:gd name="connsiteX7" fmla="*/ 5465013 w 7229725"/>
              <a:gd name="connsiteY7" fmla="*/ 1967147 h 2119946"/>
              <a:gd name="connsiteX8" fmla="*/ 4648073 w 7229725"/>
              <a:gd name="connsiteY8" fmla="*/ 1970336 h 2119946"/>
              <a:gd name="connsiteX9" fmla="*/ 477886 w 7229725"/>
              <a:gd name="connsiteY9" fmla="*/ 1955203 h 2119946"/>
              <a:gd name="connsiteX10" fmla="*/ 59092 w 7229725"/>
              <a:gd name="connsiteY10" fmla="*/ 1373598 h 2119946"/>
              <a:gd name="connsiteX11" fmla="*/ 81448 w 7229725"/>
              <a:gd name="connsiteY11" fmla="*/ 327666 h 2119946"/>
              <a:gd name="connsiteX12" fmla="*/ 658343 w 7229725"/>
              <a:gd name="connsiteY12" fmla="*/ 61049 h 2119946"/>
              <a:gd name="connsiteX13" fmla="*/ 2456482 w 7229725"/>
              <a:gd name="connsiteY13" fmla="*/ 19755 h 2119946"/>
              <a:gd name="connsiteX0" fmla="*/ 2464150 w 7229725"/>
              <a:gd name="connsiteY0" fmla="*/ 22861 h 2110661"/>
              <a:gd name="connsiteX1" fmla="*/ 6483379 w 7229725"/>
              <a:gd name="connsiteY1" fmla="*/ 26579 h 2110661"/>
              <a:gd name="connsiteX2" fmla="*/ 7109051 w 7229725"/>
              <a:gd name="connsiteY2" fmla="*/ 423828 h 2110661"/>
              <a:gd name="connsiteX3" fmla="*/ 7128199 w 7229725"/>
              <a:gd name="connsiteY3" fmla="*/ 1626331 h 2110661"/>
              <a:gd name="connsiteX4" fmla="*/ 6314524 w 7229725"/>
              <a:gd name="connsiteY4" fmla="*/ 1940946 h 2110661"/>
              <a:gd name="connsiteX5" fmla="*/ 5821971 w 7229725"/>
              <a:gd name="connsiteY5" fmla="*/ 1956823 h 2110661"/>
              <a:gd name="connsiteX6" fmla="*/ 5600624 w 7229725"/>
              <a:gd name="connsiteY6" fmla="*/ 2110661 h 2110661"/>
              <a:gd name="connsiteX7" fmla="*/ 5465013 w 7229725"/>
              <a:gd name="connsiteY7" fmla="*/ 1957862 h 2110661"/>
              <a:gd name="connsiteX8" fmla="*/ 4648073 w 7229725"/>
              <a:gd name="connsiteY8" fmla="*/ 1961051 h 2110661"/>
              <a:gd name="connsiteX9" fmla="*/ 477886 w 7229725"/>
              <a:gd name="connsiteY9" fmla="*/ 1945918 h 2110661"/>
              <a:gd name="connsiteX10" fmla="*/ 59092 w 7229725"/>
              <a:gd name="connsiteY10" fmla="*/ 1364313 h 2110661"/>
              <a:gd name="connsiteX11" fmla="*/ 81448 w 7229725"/>
              <a:gd name="connsiteY11" fmla="*/ 318381 h 2110661"/>
              <a:gd name="connsiteX12" fmla="*/ 658343 w 7229725"/>
              <a:gd name="connsiteY12" fmla="*/ 51764 h 2110661"/>
              <a:gd name="connsiteX13" fmla="*/ 2464150 w 7229725"/>
              <a:gd name="connsiteY13" fmla="*/ 22861 h 2110661"/>
              <a:gd name="connsiteX0" fmla="*/ 2464150 w 7229725"/>
              <a:gd name="connsiteY0" fmla="*/ 15549 h 2103349"/>
              <a:gd name="connsiteX1" fmla="*/ 6483379 w 7229725"/>
              <a:gd name="connsiteY1" fmla="*/ 19267 h 2103349"/>
              <a:gd name="connsiteX2" fmla="*/ 7109051 w 7229725"/>
              <a:gd name="connsiteY2" fmla="*/ 416516 h 2103349"/>
              <a:gd name="connsiteX3" fmla="*/ 7128199 w 7229725"/>
              <a:gd name="connsiteY3" fmla="*/ 1619019 h 2103349"/>
              <a:gd name="connsiteX4" fmla="*/ 6314524 w 7229725"/>
              <a:gd name="connsiteY4" fmla="*/ 1933634 h 2103349"/>
              <a:gd name="connsiteX5" fmla="*/ 5821971 w 7229725"/>
              <a:gd name="connsiteY5" fmla="*/ 1949511 h 2103349"/>
              <a:gd name="connsiteX6" fmla="*/ 5600624 w 7229725"/>
              <a:gd name="connsiteY6" fmla="*/ 2103349 h 2103349"/>
              <a:gd name="connsiteX7" fmla="*/ 5465013 w 7229725"/>
              <a:gd name="connsiteY7" fmla="*/ 1950550 h 2103349"/>
              <a:gd name="connsiteX8" fmla="*/ 4648073 w 7229725"/>
              <a:gd name="connsiteY8" fmla="*/ 1953739 h 2103349"/>
              <a:gd name="connsiteX9" fmla="*/ 477886 w 7229725"/>
              <a:gd name="connsiteY9" fmla="*/ 1938606 h 2103349"/>
              <a:gd name="connsiteX10" fmla="*/ 59092 w 7229725"/>
              <a:gd name="connsiteY10" fmla="*/ 1357001 h 2103349"/>
              <a:gd name="connsiteX11" fmla="*/ 81448 w 7229725"/>
              <a:gd name="connsiteY11" fmla="*/ 311069 h 2103349"/>
              <a:gd name="connsiteX12" fmla="*/ 658343 w 7229725"/>
              <a:gd name="connsiteY12" fmla="*/ 44452 h 2103349"/>
              <a:gd name="connsiteX13" fmla="*/ 2464150 w 7229725"/>
              <a:gd name="connsiteY13" fmla="*/ 15549 h 2103349"/>
              <a:gd name="connsiteX0" fmla="*/ 2464150 w 7229725"/>
              <a:gd name="connsiteY0" fmla="*/ 15549 h 2103349"/>
              <a:gd name="connsiteX1" fmla="*/ 6483379 w 7229725"/>
              <a:gd name="connsiteY1" fmla="*/ 19267 h 2103349"/>
              <a:gd name="connsiteX2" fmla="*/ 7109051 w 7229725"/>
              <a:gd name="connsiteY2" fmla="*/ 416516 h 2103349"/>
              <a:gd name="connsiteX3" fmla="*/ 7128199 w 7229725"/>
              <a:gd name="connsiteY3" fmla="*/ 1619019 h 2103349"/>
              <a:gd name="connsiteX4" fmla="*/ 6314524 w 7229725"/>
              <a:gd name="connsiteY4" fmla="*/ 1933634 h 2103349"/>
              <a:gd name="connsiteX5" fmla="*/ 5821971 w 7229725"/>
              <a:gd name="connsiteY5" fmla="*/ 1949511 h 2103349"/>
              <a:gd name="connsiteX6" fmla="*/ 5600624 w 7229725"/>
              <a:gd name="connsiteY6" fmla="*/ 2103349 h 2103349"/>
              <a:gd name="connsiteX7" fmla="*/ 5465013 w 7229725"/>
              <a:gd name="connsiteY7" fmla="*/ 1950550 h 2103349"/>
              <a:gd name="connsiteX8" fmla="*/ 4648073 w 7229725"/>
              <a:gd name="connsiteY8" fmla="*/ 1953739 h 2103349"/>
              <a:gd name="connsiteX9" fmla="*/ 477886 w 7229725"/>
              <a:gd name="connsiteY9" fmla="*/ 1938606 h 2103349"/>
              <a:gd name="connsiteX10" fmla="*/ 59092 w 7229725"/>
              <a:gd name="connsiteY10" fmla="*/ 1357001 h 2103349"/>
              <a:gd name="connsiteX11" fmla="*/ 81448 w 7229725"/>
              <a:gd name="connsiteY11" fmla="*/ 311069 h 2103349"/>
              <a:gd name="connsiteX12" fmla="*/ 658343 w 7229725"/>
              <a:gd name="connsiteY12" fmla="*/ 44452 h 2103349"/>
              <a:gd name="connsiteX13" fmla="*/ 2464150 w 7229725"/>
              <a:gd name="connsiteY13" fmla="*/ 15549 h 2103349"/>
              <a:gd name="connsiteX0" fmla="*/ 2464150 w 7189749"/>
              <a:gd name="connsiteY0" fmla="*/ 15549 h 2103349"/>
              <a:gd name="connsiteX1" fmla="*/ 6483379 w 7189749"/>
              <a:gd name="connsiteY1" fmla="*/ 19267 h 2103349"/>
              <a:gd name="connsiteX2" fmla="*/ 7109051 w 7189749"/>
              <a:gd name="connsiteY2" fmla="*/ 416516 h 2103349"/>
              <a:gd name="connsiteX3" fmla="*/ 7128199 w 7189749"/>
              <a:gd name="connsiteY3" fmla="*/ 1619019 h 2103349"/>
              <a:gd name="connsiteX4" fmla="*/ 6314524 w 7189749"/>
              <a:gd name="connsiteY4" fmla="*/ 1933634 h 2103349"/>
              <a:gd name="connsiteX5" fmla="*/ 5821971 w 7189749"/>
              <a:gd name="connsiteY5" fmla="*/ 1949511 h 2103349"/>
              <a:gd name="connsiteX6" fmla="*/ 5600624 w 7189749"/>
              <a:gd name="connsiteY6" fmla="*/ 2103349 h 2103349"/>
              <a:gd name="connsiteX7" fmla="*/ 5465013 w 7189749"/>
              <a:gd name="connsiteY7" fmla="*/ 1950550 h 2103349"/>
              <a:gd name="connsiteX8" fmla="*/ 4648073 w 7189749"/>
              <a:gd name="connsiteY8" fmla="*/ 1953739 h 2103349"/>
              <a:gd name="connsiteX9" fmla="*/ 477886 w 7189749"/>
              <a:gd name="connsiteY9" fmla="*/ 1938606 h 2103349"/>
              <a:gd name="connsiteX10" fmla="*/ 59092 w 7189749"/>
              <a:gd name="connsiteY10" fmla="*/ 1357001 h 2103349"/>
              <a:gd name="connsiteX11" fmla="*/ 81448 w 7189749"/>
              <a:gd name="connsiteY11" fmla="*/ 311069 h 2103349"/>
              <a:gd name="connsiteX12" fmla="*/ 658343 w 7189749"/>
              <a:gd name="connsiteY12" fmla="*/ 44452 h 2103349"/>
              <a:gd name="connsiteX13" fmla="*/ 2464150 w 7189749"/>
              <a:gd name="connsiteY13" fmla="*/ 15549 h 2103349"/>
              <a:gd name="connsiteX0" fmla="*/ 2464150 w 7189749"/>
              <a:gd name="connsiteY0" fmla="*/ 16881 h 2104681"/>
              <a:gd name="connsiteX1" fmla="*/ 6161306 w 7189749"/>
              <a:gd name="connsiteY1" fmla="*/ 16501 h 2104681"/>
              <a:gd name="connsiteX2" fmla="*/ 7109051 w 7189749"/>
              <a:gd name="connsiteY2" fmla="*/ 417848 h 2104681"/>
              <a:gd name="connsiteX3" fmla="*/ 7128199 w 7189749"/>
              <a:gd name="connsiteY3" fmla="*/ 1620351 h 2104681"/>
              <a:gd name="connsiteX4" fmla="*/ 6314524 w 7189749"/>
              <a:gd name="connsiteY4" fmla="*/ 1934966 h 2104681"/>
              <a:gd name="connsiteX5" fmla="*/ 5821971 w 7189749"/>
              <a:gd name="connsiteY5" fmla="*/ 1950843 h 2104681"/>
              <a:gd name="connsiteX6" fmla="*/ 5600624 w 7189749"/>
              <a:gd name="connsiteY6" fmla="*/ 2104681 h 2104681"/>
              <a:gd name="connsiteX7" fmla="*/ 5465013 w 7189749"/>
              <a:gd name="connsiteY7" fmla="*/ 1951882 h 2104681"/>
              <a:gd name="connsiteX8" fmla="*/ 4648073 w 7189749"/>
              <a:gd name="connsiteY8" fmla="*/ 1955071 h 2104681"/>
              <a:gd name="connsiteX9" fmla="*/ 477886 w 7189749"/>
              <a:gd name="connsiteY9" fmla="*/ 1939938 h 2104681"/>
              <a:gd name="connsiteX10" fmla="*/ 59092 w 7189749"/>
              <a:gd name="connsiteY10" fmla="*/ 1358333 h 2104681"/>
              <a:gd name="connsiteX11" fmla="*/ 81448 w 7189749"/>
              <a:gd name="connsiteY11" fmla="*/ 312401 h 2104681"/>
              <a:gd name="connsiteX12" fmla="*/ 658343 w 7189749"/>
              <a:gd name="connsiteY12" fmla="*/ 45784 h 2104681"/>
              <a:gd name="connsiteX13" fmla="*/ 2464150 w 7189749"/>
              <a:gd name="connsiteY13" fmla="*/ 16881 h 2104681"/>
              <a:gd name="connsiteX0" fmla="*/ 2464150 w 7189749"/>
              <a:gd name="connsiteY0" fmla="*/ 16881 h 2104681"/>
              <a:gd name="connsiteX1" fmla="*/ 6161306 w 7189749"/>
              <a:gd name="connsiteY1" fmla="*/ 16501 h 2104681"/>
              <a:gd name="connsiteX2" fmla="*/ 7109051 w 7189749"/>
              <a:gd name="connsiteY2" fmla="*/ 417848 h 2104681"/>
              <a:gd name="connsiteX3" fmla="*/ 7128199 w 7189749"/>
              <a:gd name="connsiteY3" fmla="*/ 1620351 h 2104681"/>
              <a:gd name="connsiteX4" fmla="*/ 6314524 w 7189749"/>
              <a:gd name="connsiteY4" fmla="*/ 1934966 h 2104681"/>
              <a:gd name="connsiteX5" fmla="*/ 5821971 w 7189749"/>
              <a:gd name="connsiteY5" fmla="*/ 1950843 h 2104681"/>
              <a:gd name="connsiteX6" fmla="*/ 5600624 w 7189749"/>
              <a:gd name="connsiteY6" fmla="*/ 2104681 h 2104681"/>
              <a:gd name="connsiteX7" fmla="*/ 5465013 w 7189749"/>
              <a:gd name="connsiteY7" fmla="*/ 1951882 h 2104681"/>
              <a:gd name="connsiteX8" fmla="*/ 4648073 w 7189749"/>
              <a:gd name="connsiteY8" fmla="*/ 1955071 h 2104681"/>
              <a:gd name="connsiteX9" fmla="*/ 585244 w 7189749"/>
              <a:gd name="connsiteY9" fmla="*/ 1952232 h 2104681"/>
              <a:gd name="connsiteX10" fmla="*/ 59092 w 7189749"/>
              <a:gd name="connsiteY10" fmla="*/ 1358333 h 2104681"/>
              <a:gd name="connsiteX11" fmla="*/ 81448 w 7189749"/>
              <a:gd name="connsiteY11" fmla="*/ 312401 h 2104681"/>
              <a:gd name="connsiteX12" fmla="*/ 658343 w 7189749"/>
              <a:gd name="connsiteY12" fmla="*/ 45784 h 2104681"/>
              <a:gd name="connsiteX13" fmla="*/ 2464150 w 7189749"/>
              <a:gd name="connsiteY13" fmla="*/ 16881 h 2104681"/>
              <a:gd name="connsiteX0" fmla="*/ 2493978 w 7219577"/>
              <a:gd name="connsiteY0" fmla="*/ 16881 h 2104681"/>
              <a:gd name="connsiteX1" fmla="*/ 6191134 w 7219577"/>
              <a:gd name="connsiteY1" fmla="*/ 16501 h 2104681"/>
              <a:gd name="connsiteX2" fmla="*/ 7138879 w 7219577"/>
              <a:gd name="connsiteY2" fmla="*/ 417848 h 2104681"/>
              <a:gd name="connsiteX3" fmla="*/ 7158027 w 7219577"/>
              <a:gd name="connsiteY3" fmla="*/ 1620351 h 2104681"/>
              <a:gd name="connsiteX4" fmla="*/ 6344352 w 7219577"/>
              <a:gd name="connsiteY4" fmla="*/ 1934966 h 2104681"/>
              <a:gd name="connsiteX5" fmla="*/ 5851799 w 7219577"/>
              <a:gd name="connsiteY5" fmla="*/ 1950843 h 2104681"/>
              <a:gd name="connsiteX6" fmla="*/ 5630452 w 7219577"/>
              <a:gd name="connsiteY6" fmla="*/ 2104681 h 2104681"/>
              <a:gd name="connsiteX7" fmla="*/ 5494841 w 7219577"/>
              <a:gd name="connsiteY7" fmla="*/ 1951882 h 2104681"/>
              <a:gd name="connsiteX8" fmla="*/ 4677901 w 7219577"/>
              <a:gd name="connsiteY8" fmla="*/ 1955071 h 2104681"/>
              <a:gd name="connsiteX9" fmla="*/ 615072 w 7219577"/>
              <a:gd name="connsiteY9" fmla="*/ 1952232 h 2104681"/>
              <a:gd name="connsiteX10" fmla="*/ 42910 w 7219577"/>
              <a:gd name="connsiteY10" fmla="*/ 1288667 h 2104681"/>
              <a:gd name="connsiteX11" fmla="*/ 111276 w 7219577"/>
              <a:gd name="connsiteY11" fmla="*/ 312401 h 2104681"/>
              <a:gd name="connsiteX12" fmla="*/ 688171 w 7219577"/>
              <a:gd name="connsiteY12" fmla="*/ 45784 h 2104681"/>
              <a:gd name="connsiteX13" fmla="*/ 2493978 w 7219577"/>
              <a:gd name="connsiteY13" fmla="*/ 16881 h 2104681"/>
              <a:gd name="connsiteX0" fmla="*/ 2498568 w 7224167"/>
              <a:gd name="connsiteY0" fmla="*/ 16881 h 2104681"/>
              <a:gd name="connsiteX1" fmla="*/ 6195724 w 7224167"/>
              <a:gd name="connsiteY1" fmla="*/ 16501 h 2104681"/>
              <a:gd name="connsiteX2" fmla="*/ 7143469 w 7224167"/>
              <a:gd name="connsiteY2" fmla="*/ 417848 h 2104681"/>
              <a:gd name="connsiteX3" fmla="*/ 7162617 w 7224167"/>
              <a:gd name="connsiteY3" fmla="*/ 1620351 h 2104681"/>
              <a:gd name="connsiteX4" fmla="*/ 6348942 w 7224167"/>
              <a:gd name="connsiteY4" fmla="*/ 1934966 h 2104681"/>
              <a:gd name="connsiteX5" fmla="*/ 5856389 w 7224167"/>
              <a:gd name="connsiteY5" fmla="*/ 1950843 h 2104681"/>
              <a:gd name="connsiteX6" fmla="*/ 5635042 w 7224167"/>
              <a:gd name="connsiteY6" fmla="*/ 2104681 h 2104681"/>
              <a:gd name="connsiteX7" fmla="*/ 5499431 w 7224167"/>
              <a:gd name="connsiteY7" fmla="*/ 1951882 h 2104681"/>
              <a:gd name="connsiteX8" fmla="*/ 4682491 w 7224167"/>
              <a:gd name="connsiteY8" fmla="*/ 1955071 h 2104681"/>
              <a:gd name="connsiteX9" fmla="*/ 619662 w 7224167"/>
              <a:gd name="connsiteY9" fmla="*/ 1952232 h 2104681"/>
              <a:gd name="connsiteX10" fmla="*/ 47500 w 7224167"/>
              <a:gd name="connsiteY10" fmla="*/ 1288667 h 2104681"/>
              <a:gd name="connsiteX11" fmla="*/ 100529 w 7224167"/>
              <a:gd name="connsiteY11" fmla="*/ 357479 h 2104681"/>
              <a:gd name="connsiteX12" fmla="*/ 692761 w 7224167"/>
              <a:gd name="connsiteY12" fmla="*/ 45784 h 2104681"/>
              <a:gd name="connsiteX13" fmla="*/ 2498568 w 7224167"/>
              <a:gd name="connsiteY13" fmla="*/ 16881 h 2104681"/>
              <a:gd name="connsiteX0" fmla="*/ 2498568 w 7224167"/>
              <a:gd name="connsiteY0" fmla="*/ 16881 h 2104681"/>
              <a:gd name="connsiteX1" fmla="*/ 6195724 w 7224167"/>
              <a:gd name="connsiteY1" fmla="*/ 16501 h 2104681"/>
              <a:gd name="connsiteX2" fmla="*/ 7143469 w 7224167"/>
              <a:gd name="connsiteY2" fmla="*/ 417848 h 2104681"/>
              <a:gd name="connsiteX3" fmla="*/ 7162617 w 7224167"/>
              <a:gd name="connsiteY3" fmla="*/ 1620351 h 2104681"/>
              <a:gd name="connsiteX4" fmla="*/ 6348942 w 7224167"/>
              <a:gd name="connsiteY4" fmla="*/ 1934966 h 2104681"/>
              <a:gd name="connsiteX5" fmla="*/ 5856389 w 7224167"/>
              <a:gd name="connsiteY5" fmla="*/ 1950843 h 2104681"/>
              <a:gd name="connsiteX6" fmla="*/ 5635042 w 7224167"/>
              <a:gd name="connsiteY6" fmla="*/ 2104681 h 2104681"/>
              <a:gd name="connsiteX7" fmla="*/ 5499431 w 7224167"/>
              <a:gd name="connsiteY7" fmla="*/ 1951882 h 2104681"/>
              <a:gd name="connsiteX8" fmla="*/ 4498449 w 7224167"/>
              <a:gd name="connsiteY8" fmla="*/ 1987855 h 2104681"/>
              <a:gd name="connsiteX9" fmla="*/ 619662 w 7224167"/>
              <a:gd name="connsiteY9" fmla="*/ 1952232 h 2104681"/>
              <a:gd name="connsiteX10" fmla="*/ 47500 w 7224167"/>
              <a:gd name="connsiteY10" fmla="*/ 1288667 h 2104681"/>
              <a:gd name="connsiteX11" fmla="*/ 100529 w 7224167"/>
              <a:gd name="connsiteY11" fmla="*/ 357479 h 2104681"/>
              <a:gd name="connsiteX12" fmla="*/ 692761 w 7224167"/>
              <a:gd name="connsiteY12" fmla="*/ 45784 h 2104681"/>
              <a:gd name="connsiteX13" fmla="*/ 2498568 w 7224167"/>
              <a:gd name="connsiteY13" fmla="*/ 16881 h 2104681"/>
              <a:gd name="connsiteX0" fmla="*/ 2498568 w 7224167"/>
              <a:gd name="connsiteY0" fmla="*/ 16881 h 2104681"/>
              <a:gd name="connsiteX1" fmla="*/ 6195724 w 7224167"/>
              <a:gd name="connsiteY1" fmla="*/ 16501 h 2104681"/>
              <a:gd name="connsiteX2" fmla="*/ 7143469 w 7224167"/>
              <a:gd name="connsiteY2" fmla="*/ 417848 h 2104681"/>
              <a:gd name="connsiteX3" fmla="*/ 7162617 w 7224167"/>
              <a:gd name="connsiteY3" fmla="*/ 1620351 h 2104681"/>
              <a:gd name="connsiteX4" fmla="*/ 6348942 w 7224167"/>
              <a:gd name="connsiteY4" fmla="*/ 1934966 h 2104681"/>
              <a:gd name="connsiteX5" fmla="*/ 5856389 w 7224167"/>
              <a:gd name="connsiteY5" fmla="*/ 1950843 h 2104681"/>
              <a:gd name="connsiteX6" fmla="*/ 5635042 w 7224167"/>
              <a:gd name="connsiteY6" fmla="*/ 2104681 h 2104681"/>
              <a:gd name="connsiteX7" fmla="*/ 5499431 w 7224167"/>
              <a:gd name="connsiteY7" fmla="*/ 1951882 h 2104681"/>
              <a:gd name="connsiteX8" fmla="*/ 4498449 w 7224167"/>
              <a:gd name="connsiteY8" fmla="*/ 1987855 h 2104681"/>
              <a:gd name="connsiteX9" fmla="*/ 619662 w 7224167"/>
              <a:gd name="connsiteY9" fmla="*/ 1952232 h 2104681"/>
              <a:gd name="connsiteX10" fmla="*/ 47500 w 7224167"/>
              <a:gd name="connsiteY10" fmla="*/ 1288667 h 2104681"/>
              <a:gd name="connsiteX11" fmla="*/ 100529 w 7224167"/>
              <a:gd name="connsiteY11" fmla="*/ 357479 h 2104681"/>
              <a:gd name="connsiteX12" fmla="*/ 692761 w 7224167"/>
              <a:gd name="connsiteY12" fmla="*/ 45784 h 2104681"/>
              <a:gd name="connsiteX13" fmla="*/ 2498568 w 7224167"/>
              <a:gd name="connsiteY13" fmla="*/ 16881 h 2104681"/>
              <a:gd name="connsiteX0" fmla="*/ 2498568 w 7224167"/>
              <a:gd name="connsiteY0" fmla="*/ 16881 h 2104681"/>
              <a:gd name="connsiteX1" fmla="*/ 6195724 w 7224167"/>
              <a:gd name="connsiteY1" fmla="*/ 16501 h 2104681"/>
              <a:gd name="connsiteX2" fmla="*/ 7143469 w 7224167"/>
              <a:gd name="connsiteY2" fmla="*/ 417848 h 2104681"/>
              <a:gd name="connsiteX3" fmla="*/ 7162617 w 7224167"/>
              <a:gd name="connsiteY3" fmla="*/ 1620351 h 2104681"/>
              <a:gd name="connsiteX4" fmla="*/ 6348942 w 7224167"/>
              <a:gd name="connsiteY4" fmla="*/ 1934966 h 2104681"/>
              <a:gd name="connsiteX5" fmla="*/ 5856389 w 7224167"/>
              <a:gd name="connsiteY5" fmla="*/ 1950843 h 2104681"/>
              <a:gd name="connsiteX6" fmla="*/ 5635042 w 7224167"/>
              <a:gd name="connsiteY6" fmla="*/ 2104681 h 2104681"/>
              <a:gd name="connsiteX7" fmla="*/ 5499431 w 7224167"/>
              <a:gd name="connsiteY7" fmla="*/ 1951882 h 2104681"/>
              <a:gd name="connsiteX8" fmla="*/ 4498449 w 7224167"/>
              <a:gd name="connsiteY8" fmla="*/ 1987855 h 2104681"/>
              <a:gd name="connsiteX9" fmla="*/ 619662 w 7224167"/>
              <a:gd name="connsiteY9" fmla="*/ 1952232 h 2104681"/>
              <a:gd name="connsiteX10" fmla="*/ 47500 w 7224167"/>
              <a:gd name="connsiteY10" fmla="*/ 1288667 h 2104681"/>
              <a:gd name="connsiteX11" fmla="*/ 100529 w 7224167"/>
              <a:gd name="connsiteY11" fmla="*/ 357479 h 2104681"/>
              <a:gd name="connsiteX12" fmla="*/ 692761 w 7224167"/>
              <a:gd name="connsiteY12" fmla="*/ 45784 h 2104681"/>
              <a:gd name="connsiteX13" fmla="*/ 2498568 w 7224167"/>
              <a:gd name="connsiteY13" fmla="*/ 16881 h 2104681"/>
              <a:gd name="connsiteX0" fmla="*/ 2498568 w 7224167"/>
              <a:gd name="connsiteY0" fmla="*/ 16881 h 2104681"/>
              <a:gd name="connsiteX1" fmla="*/ 6195724 w 7224167"/>
              <a:gd name="connsiteY1" fmla="*/ 16501 h 2104681"/>
              <a:gd name="connsiteX2" fmla="*/ 7143469 w 7224167"/>
              <a:gd name="connsiteY2" fmla="*/ 417848 h 2104681"/>
              <a:gd name="connsiteX3" fmla="*/ 7162617 w 7224167"/>
              <a:gd name="connsiteY3" fmla="*/ 1620351 h 2104681"/>
              <a:gd name="connsiteX4" fmla="*/ 6348942 w 7224167"/>
              <a:gd name="connsiteY4" fmla="*/ 1934966 h 2104681"/>
              <a:gd name="connsiteX5" fmla="*/ 5856389 w 7224167"/>
              <a:gd name="connsiteY5" fmla="*/ 1950843 h 2104681"/>
              <a:gd name="connsiteX6" fmla="*/ 5635042 w 7224167"/>
              <a:gd name="connsiteY6" fmla="*/ 2104681 h 2104681"/>
              <a:gd name="connsiteX7" fmla="*/ 5499431 w 7224167"/>
              <a:gd name="connsiteY7" fmla="*/ 1951882 h 2104681"/>
              <a:gd name="connsiteX8" fmla="*/ 4498449 w 7224167"/>
              <a:gd name="connsiteY8" fmla="*/ 1987855 h 2104681"/>
              <a:gd name="connsiteX9" fmla="*/ 619662 w 7224167"/>
              <a:gd name="connsiteY9" fmla="*/ 1952232 h 2104681"/>
              <a:gd name="connsiteX10" fmla="*/ 47500 w 7224167"/>
              <a:gd name="connsiteY10" fmla="*/ 1288667 h 2104681"/>
              <a:gd name="connsiteX11" fmla="*/ 100529 w 7224167"/>
              <a:gd name="connsiteY11" fmla="*/ 357479 h 2104681"/>
              <a:gd name="connsiteX12" fmla="*/ 692761 w 7224167"/>
              <a:gd name="connsiteY12" fmla="*/ 45784 h 2104681"/>
              <a:gd name="connsiteX13" fmla="*/ 2498568 w 7224167"/>
              <a:gd name="connsiteY13" fmla="*/ 16881 h 2104681"/>
              <a:gd name="connsiteX0" fmla="*/ 2498568 w 7224167"/>
              <a:gd name="connsiteY0" fmla="*/ 16881 h 2104681"/>
              <a:gd name="connsiteX1" fmla="*/ 6195724 w 7224167"/>
              <a:gd name="connsiteY1" fmla="*/ 16501 h 2104681"/>
              <a:gd name="connsiteX2" fmla="*/ 7143469 w 7224167"/>
              <a:gd name="connsiteY2" fmla="*/ 417848 h 2104681"/>
              <a:gd name="connsiteX3" fmla="*/ 7162617 w 7224167"/>
              <a:gd name="connsiteY3" fmla="*/ 1620351 h 2104681"/>
              <a:gd name="connsiteX4" fmla="*/ 6348942 w 7224167"/>
              <a:gd name="connsiteY4" fmla="*/ 1934966 h 2104681"/>
              <a:gd name="connsiteX5" fmla="*/ 5856389 w 7224167"/>
              <a:gd name="connsiteY5" fmla="*/ 1950843 h 2104681"/>
              <a:gd name="connsiteX6" fmla="*/ 5635042 w 7224167"/>
              <a:gd name="connsiteY6" fmla="*/ 2104681 h 2104681"/>
              <a:gd name="connsiteX7" fmla="*/ 5522436 w 7224167"/>
              <a:gd name="connsiteY7" fmla="*/ 1968274 h 2104681"/>
              <a:gd name="connsiteX8" fmla="*/ 4498449 w 7224167"/>
              <a:gd name="connsiteY8" fmla="*/ 1987855 h 2104681"/>
              <a:gd name="connsiteX9" fmla="*/ 619662 w 7224167"/>
              <a:gd name="connsiteY9" fmla="*/ 1952232 h 2104681"/>
              <a:gd name="connsiteX10" fmla="*/ 47500 w 7224167"/>
              <a:gd name="connsiteY10" fmla="*/ 1288667 h 2104681"/>
              <a:gd name="connsiteX11" fmla="*/ 100529 w 7224167"/>
              <a:gd name="connsiteY11" fmla="*/ 357479 h 2104681"/>
              <a:gd name="connsiteX12" fmla="*/ 692761 w 7224167"/>
              <a:gd name="connsiteY12" fmla="*/ 45784 h 2104681"/>
              <a:gd name="connsiteX13" fmla="*/ 2498568 w 7224167"/>
              <a:gd name="connsiteY13" fmla="*/ 16881 h 2104681"/>
              <a:gd name="connsiteX0" fmla="*/ 2498568 w 7224167"/>
              <a:gd name="connsiteY0" fmla="*/ 16881 h 2104681"/>
              <a:gd name="connsiteX1" fmla="*/ 6195724 w 7224167"/>
              <a:gd name="connsiteY1" fmla="*/ 16501 h 2104681"/>
              <a:gd name="connsiteX2" fmla="*/ 7143469 w 7224167"/>
              <a:gd name="connsiteY2" fmla="*/ 417848 h 2104681"/>
              <a:gd name="connsiteX3" fmla="*/ 7162617 w 7224167"/>
              <a:gd name="connsiteY3" fmla="*/ 1620351 h 2104681"/>
              <a:gd name="connsiteX4" fmla="*/ 6348942 w 7224167"/>
              <a:gd name="connsiteY4" fmla="*/ 1934966 h 2104681"/>
              <a:gd name="connsiteX5" fmla="*/ 5856389 w 7224167"/>
              <a:gd name="connsiteY5" fmla="*/ 1950843 h 2104681"/>
              <a:gd name="connsiteX6" fmla="*/ 5635042 w 7224167"/>
              <a:gd name="connsiteY6" fmla="*/ 2104681 h 2104681"/>
              <a:gd name="connsiteX7" fmla="*/ 5522436 w 7224167"/>
              <a:gd name="connsiteY7" fmla="*/ 1968274 h 2104681"/>
              <a:gd name="connsiteX8" fmla="*/ 4498449 w 7224167"/>
              <a:gd name="connsiteY8" fmla="*/ 1987855 h 2104681"/>
              <a:gd name="connsiteX9" fmla="*/ 619662 w 7224167"/>
              <a:gd name="connsiteY9" fmla="*/ 1952232 h 2104681"/>
              <a:gd name="connsiteX10" fmla="*/ 47500 w 7224167"/>
              <a:gd name="connsiteY10" fmla="*/ 1288667 h 2104681"/>
              <a:gd name="connsiteX11" fmla="*/ 100529 w 7224167"/>
              <a:gd name="connsiteY11" fmla="*/ 357479 h 2104681"/>
              <a:gd name="connsiteX12" fmla="*/ 692761 w 7224167"/>
              <a:gd name="connsiteY12" fmla="*/ 45784 h 2104681"/>
              <a:gd name="connsiteX13" fmla="*/ 2498568 w 7224167"/>
              <a:gd name="connsiteY13" fmla="*/ 16881 h 2104681"/>
              <a:gd name="connsiteX0" fmla="*/ 2498568 w 7224167"/>
              <a:gd name="connsiteY0" fmla="*/ 16881 h 2104681"/>
              <a:gd name="connsiteX1" fmla="*/ 6195724 w 7224167"/>
              <a:gd name="connsiteY1" fmla="*/ 16501 h 2104681"/>
              <a:gd name="connsiteX2" fmla="*/ 7143469 w 7224167"/>
              <a:gd name="connsiteY2" fmla="*/ 417848 h 2104681"/>
              <a:gd name="connsiteX3" fmla="*/ 7162617 w 7224167"/>
              <a:gd name="connsiteY3" fmla="*/ 1620351 h 2104681"/>
              <a:gd name="connsiteX4" fmla="*/ 6348942 w 7224167"/>
              <a:gd name="connsiteY4" fmla="*/ 1934966 h 2104681"/>
              <a:gd name="connsiteX5" fmla="*/ 5856389 w 7224167"/>
              <a:gd name="connsiteY5" fmla="*/ 1950843 h 2104681"/>
              <a:gd name="connsiteX6" fmla="*/ 5635042 w 7224167"/>
              <a:gd name="connsiteY6" fmla="*/ 2104681 h 2104681"/>
              <a:gd name="connsiteX7" fmla="*/ 5522436 w 7224167"/>
              <a:gd name="connsiteY7" fmla="*/ 1968274 h 2104681"/>
              <a:gd name="connsiteX8" fmla="*/ 4498449 w 7224167"/>
              <a:gd name="connsiteY8" fmla="*/ 1987855 h 2104681"/>
              <a:gd name="connsiteX9" fmla="*/ 619662 w 7224167"/>
              <a:gd name="connsiteY9" fmla="*/ 1952232 h 2104681"/>
              <a:gd name="connsiteX10" fmla="*/ 47500 w 7224167"/>
              <a:gd name="connsiteY10" fmla="*/ 1288667 h 2104681"/>
              <a:gd name="connsiteX11" fmla="*/ 100529 w 7224167"/>
              <a:gd name="connsiteY11" fmla="*/ 357479 h 2104681"/>
              <a:gd name="connsiteX12" fmla="*/ 692761 w 7224167"/>
              <a:gd name="connsiteY12" fmla="*/ 45784 h 2104681"/>
              <a:gd name="connsiteX13" fmla="*/ 2498568 w 7224167"/>
              <a:gd name="connsiteY13" fmla="*/ 16881 h 2104681"/>
              <a:gd name="connsiteX0" fmla="*/ 2498568 w 7224167"/>
              <a:gd name="connsiteY0" fmla="*/ 16881 h 2104681"/>
              <a:gd name="connsiteX1" fmla="*/ 6195724 w 7224167"/>
              <a:gd name="connsiteY1" fmla="*/ 16501 h 2104681"/>
              <a:gd name="connsiteX2" fmla="*/ 7143469 w 7224167"/>
              <a:gd name="connsiteY2" fmla="*/ 417848 h 2104681"/>
              <a:gd name="connsiteX3" fmla="*/ 7162617 w 7224167"/>
              <a:gd name="connsiteY3" fmla="*/ 1620351 h 2104681"/>
              <a:gd name="connsiteX4" fmla="*/ 6364279 w 7224167"/>
              <a:gd name="connsiteY4" fmla="*/ 1951358 h 2104681"/>
              <a:gd name="connsiteX5" fmla="*/ 5856389 w 7224167"/>
              <a:gd name="connsiteY5" fmla="*/ 1950843 h 2104681"/>
              <a:gd name="connsiteX6" fmla="*/ 5635042 w 7224167"/>
              <a:gd name="connsiteY6" fmla="*/ 2104681 h 2104681"/>
              <a:gd name="connsiteX7" fmla="*/ 5522436 w 7224167"/>
              <a:gd name="connsiteY7" fmla="*/ 1968274 h 2104681"/>
              <a:gd name="connsiteX8" fmla="*/ 4498449 w 7224167"/>
              <a:gd name="connsiteY8" fmla="*/ 1987855 h 2104681"/>
              <a:gd name="connsiteX9" fmla="*/ 619662 w 7224167"/>
              <a:gd name="connsiteY9" fmla="*/ 1952232 h 2104681"/>
              <a:gd name="connsiteX10" fmla="*/ 47500 w 7224167"/>
              <a:gd name="connsiteY10" fmla="*/ 1288667 h 2104681"/>
              <a:gd name="connsiteX11" fmla="*/ 100529 w 7224167"/>
              <a:gd name="connsiteY11" fmla="*/ 357479 h 2104681"/>
              <a:gd name="connsiteX12" fmla="*/ 692761 w 7224167"/>
              <a:gd name="connsiteY12" fmla="*/ 45784 h 2104681"/>
              <a:gd name="connsiteX13" fmla="*/ 2498568 w 7224167"/>
              <a:gd name="connsiteY13" fmla="*/ 16881 h 2104681"/>
              <a:gd name="connsiteX0" fmla="*/ 2498568 w 7219452"/>
              <a:gd name="connsiteY0" fmla="*/ 16881 h 2104681"/>
              <a:gd name="connsiteX1" fmla="*/ 6195724 w 7219452"/>
              <a:gd name="connsiteY1" fmla="*/ 16501 h 2104681"/>
              <a:gd name="connsiteX2" fmla="*/ 7143469 w 7219452"/>
              <a:gd name="connsiteY2" fmla="*/ 417848 h 2104681"/>
              <a:gd name="connsiteX3" fmla="*/ 7154949 w 7219452"/>
              <a:gd name="connsiteY3" fmla="*/ 1571175 h 2104681"/>
              <a:gd name="connsiteX4" fmla="*/ 6364279 w 7219452"/>
              <a:gd name="connsiteY4" fmla="*/ 1951358 h 2104681"/>
              <a:gd name="connsiteX5" fmla="*/ 5856389 w 7219452"/>
              <a:gd name="connsiteY5" fmla="*/ 1950843 h 2104681"/>
              <a:gd name="connsiteX6" fmla="*/ 5635042 w 7219452"/>
              <a:gd name="connsiteY6" fmla="*/ 2104681 h 2104681"/>
              <a:gd name="connsiteX7" fmla="*/ 5522436 w 7219452"/>
              <a:gd name="connsiteY7" fmla="*/ 1968274 h 2104681"/>
              <a:gd name="connsiteX8" fmla="*/ 4498449 w 7219452"/>
              <a:gd name="connsiteY8" fmla="*/ 1987855 h 2104681"/>
              <a:gd name="connsiteX9" fmla="*/ 619662 w 7219452"/>
              <a:gd name="connsiteY9" fmla="*/ 1952232 h 2104681"/>
              <a:gd name="connsiteX10" fmla="*/ 47500 w 7219452"/>
              <a:gd name="connsiteY10" fmla="*/ 1288667 h 2104681"/>
              <a:gd name="connsiteX11" fmla="*/ 100529 w 7219452"/>
              <a:gd name="connsiteY11" fmla="*/ 357479 h 2104681"/>
              <a:gd name="connsiteX12" fmla="*/ 692761 w 7219452"/>
              <a:gd name="connsiteY12" fmla="*/ 45784 h 2104681"/>
              <a:gd name="connsiteX13" fmla="*/ 2498568 w 7219452"/>
              <a:gd name="connsiteY13" fmla="*/ 16881 h 2104681"/>
              <a:gd name="connsiteX0" fmla="*/ 2498568 w 7219452"/>
              <a:gd name="connsiteY0" fmla="*/ 16881 h 2104681"/>
              <a:gd name="connsiteX1" fmla="*/ 6195724 w 7219452"/>
              <a:gd name="connsiteY1" fmla="*/ 16501 h 2104681"/>
              <a:gd name="connsiteX2" fmla="*/ 7143469 w 7219452"/>
              <a:gd name="connsiteY2" fmla="*/ 417848 h 2104681"/>
              <a:gd name="connsiteX3" fmla="*/ 7154949 w 7219452"/>
              <a:gd name="connsiteY3" fmla="*/ 1571175 h 2104681"/>
              <a:gd name="connsiteX4" fmla="*/ 6364279 w 7219452"/>
              <a:gd name="connsiteY4" fmla="*/ 1951358 h 2104681"/>
              <a:gd name="connsiteX5" fmla="*/ 5856389 w 7219452"/>
              <a:gd name="connsiteY5" fmla="*/ 1950843 h 2104681"/>
              <a:gd name="connsiteX6" fmla="*/ 5635042 w 7219452"/>
              <a:gd name="connsiteY6" fmla="*/ 2104681 h 2104681"/>
              <a:gd name="connsiteX7" fmla="*/ 5522436 w 7219452"/>
              <a:gd name="connsiteY7" fmla="*/ 1968274 h 2104681"/>
              <a:gd name="connsiteX8" fmla="*/ 4498449 w 7219452"/>
              <a:gd name="connsiteY8" fmla="*/ 1987855 h 2104681"/>
              <a:gd name="connsiteX9" fmla="*/ 619662 w 7219452"/>
              <a:gd name="connsiteY9" fmla="*/ 1952232 h 2104681"/>
              <a:gd name="connsiteX10" fmla="*/ 47500 w 7219452"/>
              <a:gd name="connsiteY10" fmla="*/ 1288667 h 2104681"/>
              <a:gd name="connsiteX11" fmla="*/ 100529 w 7219452"/>
              <a:gd name="connsiteY11" fmla="*/ 357479 h 2104681"/>
              <a:gd name="connsiteX12" fmla="*/ 692761 w 7219452"/>
              <a:gd name="connsiteY12" fmla="*/ 45784 h 2104681"/>
              <a:gd name="connsiteX13" fmla="*/ 2498568 w 7219452"/>
              <a:gd name="connsiteY13" fmla="*/ 16881 h 2104681"/>
              <a:gd name="connsiteX0" fmla="*/ 2498568 w 7219452"/>
              <a:gd name="connsiteY0" fmla="*/ 16881 h 2104681"/>
              <a:gd name="connsiteX1" fmla="*/ 6195724 w 7219452"/>
              <a:gd name="connsiteY1" fmla="*/ 16501 h 2104681"/>
              <a:gd name="connsiteX2" fmla="*/ 7143469 w 7219452"/>
              <a:gd name="connsiteY2" fmla="*/ 417848 h 2104681"/>
              <a:gd name="connsiteX3" fmla="*/ 7154949 w 7219452"/>
              <a:gd name="connsiteY3" fmla="*/ 1571175 h 2104681"/>
              <a:gd name="connsiteX4" fmla="*/ 6364279 w 7219452"/>
              <a:gd name="connsiteY4" fmla="*/ 1951358 h 2104681"/>
              <a:gd name="connsiteX5" fmla="*/ 5856389 w 7219452"/>
              <a:gd name="connsiteY5" fmla="*/ 1950843 h 2104681"/>
              <a:gd name="connsiteX6" fmla="*/ 5635042 w 7219452"/>
              <a:gd name="connsiteY6" fmla="*/ 2104681 h 2104681"/>
              <a:gd name="connsiteX7" fmla="*/ 5522436 w 7219452"/>
              <a:gd name="connsiteY7" fmla="*/ 1968274 h 2104681"/>
              <a:gd name="connsiteX8" fmla="*/ 4498449 w 7219452"/>
              <a:gd name="connsiteY8" fmla="*/ 1987855 h 2104681"/>
              <a:gd name="connsiteX9" fmla="*/ 619662 w 7219452"/>
              <a:gd name="connsiteY9" fmla="*/ 1952232 h 2104681"/>
              <a:gd name="connsiteX10" fmla="*/ 47500 w 7219452"/>
              <a:gd name="connsiteY10" fmla="*/ 1288667 h 2104681"/>
              <a:gd name="connsiteX11" fmla="*/ 100529 w 7219452"/>
              <a:gd name="connsiteY11" fmla="*/ 357479 h 2104681"/>
              <a:gd name="connsiteX12" fmla="*/ 692761 w 7219452"/>
              <a:gd name="connsiteY12" fmla="*/ 45784 h 2104681"/>
              <a:gd name="connsiteX13" fmla="*/ 2498568 w 7219452"/>
              <a:gd name="connsiteY13" fmla="*/ 16881 h 2104681"/>
              <a:gd name="connsiteX0" fmla="*/ 2322194 w 7219452"/>
              <a:gd name="connsiteY0" fmla="*/ 8914 h 2137694"/>
              <a:gd name="connsiteX1" fmla="*/ 6195724 w 7219452"/>
              <a:gd name="connsiteY1" fmla="*/ 49514 h 2137694"/>
              <a:gd name="connsiteX2" fmla="*/ 7143469 w 7219452"/>
              <a:gd name="connsiteY2" fmla="*/ 450861 h 2137694"/>
              <a:gd name="connsiteX3" fmla="*/ 7154949 w 7219452"/>
              <a:gd name="connsiteY3" fmla="*/ 1604188 h 2137694"/>
              <a:gd name="connsiteX4" fmla="*/ 6364279 w 7219452"/>
              <a:gd name="connsiteY4" fmla="*/ 1984371 h 2137694"/>
              <a:gd name="connsiteX5" fmla="*/ 5856389 w 7219452"/>
              <a:gd name="connsiteY5" fmla="*/ 1983856 h 2137694"/>
              <a:gd name="connsiteX6" fmla="*/ 5635042 w 7219452"/>
              <a:gd name="connsiteY6" fmla="*/ 2137694 h 2137694"/>
              <a:gd name="connsiteX7" fmla="*/ 5522436 w 7219452"/>
              <a:gd name="connsiteY7" fmla="*/ 2001287 h 2137694"/>
              <a:gd name="connsiteX8" fmla="*/ 4498449 w 7219452"/>
              <a:gd name="connsiteY8" fmla="*/ 2020868 h 2137694"/>
              <a:gd name="connsiteX9" fmla="*/ 619662 w 7219452"/>
              <a:gd name="connsiteY9" fmla="*/ 1985245 h 2137694"/>
              <a:gd name="connsiteX10" fmla="*/ 47500 w 7219452"/>
              <a:gd name="connsiteY10" fmla="*/ 1321680 h 2137694"/>
              <a:gd name="connsiteX11" fmla="*/ 100529 w 7219452"/>
              <a:gd name="connsiteY11" fmla="*/ 390492 h 2137694"/>
              <a:gd name="connsiteX12" fmla="*/ 692761 w 7219452"/>
              <a:gd name="connsiteY12" fmla="*/ 78797 h 2137694"/>
              <a:gd name="connsiteX13" fmla="*/ 2322194 w 7219452"/>
              <a:gd name="connsiteY13" fmla="*/ 8914 h 2137694"/>
              <a:gd name="connsiteX0" fmla="*/ 2322194 w 7219452"/>
              <a:gd name="connsiteY0" fmla="*/ 8914 h 2137694"/>
              <a:gd name="connsiteX1" fmla="*/ 6195724 w 7219452"/>
              <a:gd name="connsiteY1" fmla="*/ 49514 h 2137694"/>
              <a:gd name="connsiteX2" fmla="*/ 7143469 w 7219452"/>
              <a:gd name="connsiteY2" fmla="*/ 450861 h 2137694"/>
              <a:gd name="connsiteX3" fmla="*/ 7154949 w 7219452"/>
              <a:gd name="connsiteY3" fmla="*/ 1604188 h 2137694"/>
              <a:gd name="connsiteX4" fmla="*/ 6364279 w 7219452"/>
              <a:gd name="connsiteY4" fmla="*/ 1984371 h 2137694"/>
              <a:gd name="connsiteX5" fmla="*/ 5856389 w 7219452"/>
              <a:gd name="connsiteY5" fmla="*/ 1983856 h 2137694"/>
              <a:gd name="connsiteX6" fmla="*/ 5635042 w 7219452"/>
              <a:gd name="connsiteY6" fmla="*/ 2137694 h 2137694"/>
              <a:gd name="connsiteX7" fmla="*/ 5522436 w 7219452"/>
              <a:gd name="connsiteY7" fmla="*/ 2001287 h 2137694"/>
              <a:gd name="connsiteX8" fmla="*/ 4498449 w 7219452"/>
              <a:gd name="connsiteY8" fmla="*/ 2020868 h 2137694"/>
              <a:gd name="connsiteX9" fmla="*/ 619662 w 7219452"/>
              <a:gd name="connsiteY9" fmla="*/ 1985245 h 2137694"/>
              <a:gd name="connsiteX10" fmla="*/ 47500 w 7219452"/>
              <a:gd name="connsiteY10" fmla="*/ 1321680 h 2137694"/>
              <a:gd name="connsiteX11" fmla="*/ 100529 w 7219452"/>
              <a:gd name="connsiteY11" fmla="*/ 390492 h 2137694"/>
              <a:gd name="connsiteX12" fmla="*/ 708097 w 7219452"/>
              <a:gd name="connsiteY12" fmla="*/ 82895 h 2137694"/>
              <a:gd name="connsiteX13" fmla="*/ 2322194 w 7219452"/>
              <a:gd name="connsiteY13" fmla="*/ 8914 h 2137694"/>
              <a:gd name="connsiteX0" fmla="*/ 2322194 w 7219452"/>
              <a:gd name="connsiteY0" fmla="*/ 8914 h 2137694"/>
              <a:gd name="connsiteX1" fmla="*/ 6195724 w 7219452"/>
              <a:gd name="connsiteY1" fmla="*/ 49514 h 2137694"/>
              <a:gd name="connsiteX2" fmla="*/ 7143469 w 7219452"/>
              <a:gd name="connsiteY2" fmla="*/ 450861 h 2137694"/>
              <a:gd name="connsiteX3" fmla="*/ 7154949 w 7219452"/>
              <a:gd name="connsiteY3" fmla="*/ 1604188 h 2137694"/>
              <a:gd name="connsiteX4" fmla="*/ 6364279 w 7219452"/>
              <a:gd name="connsiteY4" fmla="*/ 1984371 h 2137694"/>
              <a:gd name="connsiteX5" fmla="*/ 5856389 w 7219452"/>
              <a:gd name="connsiteY5" fmla="*/ 1983856 h 2137694"/>
              <a:gd name="connsiteX6" fmla="*/ 5635042 w 7219452"/>
              <a:gd name="connsiteY6" fmla="*/ 2137694 h 2137694"/>
              <a:gd name="connsiteX7" fmla="*/ 5522436 w 7219452"/>
              <a:gd name="connsiteY7" fmla="*/ 2001287 h 2137694"/>
              <a:gd name="connsiteX8" fmla="*/ 4498449 w 7219452"/>
              <a:gd name="connsiteY8" fmla="*/ 2020868 h 2137694"/>
              <a:gd name="connsiteX9" fmla="*/ 619662 w 7219452"/>
              <a:gd name="connsiteY9" fmla="*/ 1985245 h 2137694"/>
              <a:gd name="connsiteX10" fmla="*/ 47500 w 7219452"/>
              <a:gd name="connsiteY10" fmla="*/ 1321680 h 2137694"/>
              <a:gd name="connsiteX11" fmla="*/ 100529 w 7219452"/>
              <a:gd name="connsiteY11" fmla="*/ 390492 h 2137694"/>
              <a:gd name="connsiteX12" fmla="*/ 708097 w 7219452"/>
              <a:gd name="connsiteY12" fmla="*/ 82895 h 2137694"/>
              <a:gd name="connsiteX13" fmla="*/ 2322194 w 7219452"/>
              <a:gd name="connsiteY13" fmla="*/ 8914 h 2137694"/>
              <a:gd name="connsiteX0" fmla="*/ 2322194 w 7219452"/>
              <a:gd name="connsiteY0" fmla="*/ 8914 h 2137694"/>
              <a:gd name="connsiteX1" fmla="*/ 6195724 w 7219452"/>
              <a:gd name="connsiteY1" fmla="*/ 49514 h 2137694"/>
              <a:gd name="connsiteX2" fmla="*/ 7143469 w 7219452"/>
              <a:gd name="connsiteY2" fmla="*/ 450861 h 2137694"/>
              <a:gd name="connsiteX3" fmla="*/ 7154949 w 7219452"/>
              <a:gd name="connsiteY3" fmla="*/ 1604188 h 2137694"/>
              <a:gd name="connsiteX4" fmla="*/ 6364279 w 7219452"/>
              <a:gd name="connsiteY4" fmla="*/ 1984371 h 2137694"/>
              <a:gd name="connsiteX5" fmla="*/ 5856389 w 7219452"/>
              <a:gd name="connsiteY5" fmla="*/ 1983856 h 2137694"/>
              <a:gd name="connsiteX6" fmla="*/ 5635042 w 7219452"/>
              <a:gd name="connsiteY6" fmla="*/ 2137694 h 2137694"/>
              <a:gd name="connsiteX7" fmla="*/ 5522436 w 7219452"/>
              <a:gd name="connsiteY7" fmla="*/ 2001287 h 2137694"/>
              <a:gd name="connsiteX8" fmla="*/ 4498449 w 7219452"/>
              <a:gd name="connsiteY8" fmla="*/ 2020868 h 2137694"/>
              <a:gd name="connsiteX9" fmla="*/ 619662 w 7219452"/>
              <a:gd name="connsiteY9" fmla="*/ 1985245 h 2137694"/>
              <a:gd name="connsiteX10" fmla="*/ 47500 w 7219452"/>
              <a:gd name="connsiteY10" fmla="*/ 1321680 h 2137694"/>
              <a:gd name="connsiteX11" fmla="*/ 100529 w 7219452"/>
              <a:gd name="connsiteY11" fmla="*/ 390492 h 2137694"/>
              <a:gd name="connsiteX12" fmla="*/ 669755 w 7219452"/>
              <a:gd name="connsiteY12" fmla="*/ 111581 h 2137694"/>
              <a:gd name="connsiteX13" fmla="*/ 2322194 w 7219452"/>
              <a:gd name="connsiteY13" fmla="*/ 8914 h 2137694"/>
              <a:gd name="connsiteX0" fmla="*/ 2322194 w 7219452"/>
              <a:gd name="connsiteY0" fmla="*/ 8914 h 2137694"/>
              <a:gd name="connsiteX1" fmla="*/ 6195724 w 7219452"/>
              <a:gd name="connsiteY1" fmla="*/ 49514 h 2137694"/>
              <a:gd name="connsiteX2" fmla="*/ 7143469 w 7219452"/>
              <a:gd name="connsiteY2" fmla="*/ 450861 h 2137694"/>
              <a:gd name="connsiteX3" fmla="*/ 7154949 w 7219452"/>
              <a:gd name="connsiteY3" fmla="*/ 1604188 h 2137694"/>
              <a:gd name="connsiteX4" fmla="*/ 6364279 w 7219452"/>
              <a:gd name="connsiteY4" fmla="*/ 1984371 h 2137694"/>
              <a:gd name="connsiteX5" fmla="*/ 5856389 w 7219452"/>
              <a:gd name="connsiteY5" fmla="*/ 1983856 h 2137694"/>
              <a:gd name="connsiteX6" fmla="*/ 5635042 w 7219452"/>
              <a:gd name="connsiteY6" fmla="*/ 2137694 h 2137694"/>
              <a:gd name="connsiteX7" fmla="*/ 5522436 w 7219452"/>
              <a:gd name="connsiteY7" fmla="*/ 2001287 h 2137694"/>
              <a:gd name="connsiteX8" fmla="*/ 4498449 w 7219452"/>
              <a:gd name="connsiteY8" fmla="*/ 2020868 h 2137694"/>
              <a:gd name="connsiteX9" fmla="*/ 619662 w 7219452"/>
              <a:gd name="connsiteY9" fmla="*/ 1985245 h 2137694"/>
              <a:gd name="connsiteX10" fmla="*/ 47500 w 7219452"/>
              <a:gd name="connsiteY10" fmla="*/ 1321680 h 2137694"/>
              <a:gd name="connsiteX11" fmla="*/ 100529 w 7219452"/>
              <a:gd name="connsiteY11" fmla="*/ 390492 h 2137694"/>
              <a:gd name="connsiteX12" fmla="*/ 669755 w 7219452"/>
              <a:gd name="connsiteY12" fmla="*/ 111581 h 2137694"/>
              <a:gd name="connsiteX13" fmla="*/ 2322194 w 7219452"/>
              <a:gd name="connsiteY13" fmla="*/ 8914 h 2137694"/>
              <a:gd name="connsiteX0" fmla="*/ 2322194 w 7226011"/>
              <a:gd name="connsiteY0" fmla="*/ 8914 h 2137694"/>
              <a:gd name="connsiteX1" fmla="*/ 6195724 w 7226011"/>
              <a:gd name="connsiteY1" fmla="*/ 49514 h 2137694"/>
              <a:gd name="connsiteX2" fmla="*/ 7158806 w 7226011"/>
              <a:gd name="connsiteY2" fmla="*/ 512331 h 2137694"/>
              <a:gd name="connsiteX3" fmla="*/ 7154949 w 7226011"/>
              <a:gd name="connsiteY3" fmla="*/ 1604188 h 2137694"/>
              <a:gd name="connsiteX4" fmla="*/ 6364279 w 7226011"/>
              <a:gd name="connsiteY4" fmla="*/ 1984371 h 2137694"/>
              <a:gd name="connsiteX5" fmla="*/ 5856389 w 7226011"/>
              <a:gd name="connsiteY5" fmla="*/ 1983856 h 2137694"/>
              <a:gd name="connsiteX6" fmla="*/ 5635042 w 7226011"/>
              <a:gd name="connsiteY6" fmla="*/ 2137694 h 2137694"/>
              <a:gd name="connsiteX7" fmla="*/ 5522436 w 7226011"/>
              <a:gd name="connsiteY7" fmla="*/ 2001287 h 2137694"/>
              <a:gd name="connsiteX8" fmla="*/ 4498449 w 7226011"/>
              <a:gd name="connsiteY8" fmla="*/ 2020868 h 2137694"/>
              <a:gd name="connsiteX9" fmla="*/ 619662 w 7226011"/>
              <a:gd name="connsiteY9" fmla="*/ 1985245 h 2137694"/>
              <a:gd name="connsiteX10" fmla="*/ 47500 w 7226011"/>
              <a:gd name="connsiteY10" fmla="*/ 1321680 h 2137694"/>
              <a:gd name="connsiteX11" fmla="*/ 100529 w 7226011"/>
              <a:gd name="connsiteY11" fmla="*/ 390492 h 2137694"/>
              <a:gd name="connsiteX12" fmla="*/ 669755 w 7226011"/>
              <a:gd name="connsiteY12" fmla="*/ 111581 h 2137694"/>
              <a:gd name="connsiteX13" fmla="*/ 2322194 w 7226011"/>
              <a:gd name="connsiteY13" fmla="*/ 8914 h 2137694"/>
              <a:gd name="connsiteX0" fmla="*/ 2322194 w 7226011"/>
              <a:gd name="connsiteY0" fmla="*/ 10418 h 2139198"/>
              <a:gd name="connsiteX1" fmla="*/ 6195724 w 7226011"/>
              <a:gd name="connsiteY1" fmla="*/ 38724 h 2139198"/>
              <a:gd name="connsiteX2" fmla="*/ 7158806 w 7226011"/>
              <a:gd name="connsiteY2" fmla="*/ 513835 h 2139198"/>
              <a:gd name="connsiteX3" fmla="*/ 7154949 w 7226011"/>
              <a:gd name="connsiteY3" fmla="*/ 1605692 h 2139198"/>
              <a:gd name="connsiteX4" fmla="*/ 6364279 w 7226011"/>
              <a:gd name="connsiteY4" fmla="*/ 1985875 h 2139198"/>
              <a:gd name="connsiteX5" fmla="*/ 5856389 w 7226011"/>
              <a:gd name="connsiteY5" fmla="*/ 1985360 h 2139198"/>
              <a:gd name="connsiteX6" fmla="*/ 5635042 w 7226011"/>
              <a:gd name="connsiteY6" fmla="*/ 2139198 h 2139198"/>
              <a:gd name="connsiteX7" fmla="*/ 5522436 w 7226011"/>
              <a:gd name="connsiteY7" fmla="*/ 2002791 h 2139198"/>
              <a:gd name="connsiteX8" fmla="*/ 4498449 w 7226011"/>
              <a:gd name="connsiteY8" fmla="*/ 2022372 h 2139198"/>
              <a:gd name="connsiteX9" fmla="*/ 619662 w 7226011"/>
              <a:gd name="connsiteY9" fmla="*/ 1986749 h 2139198"/>
              <a:gd name="connsiteX10" fmla="*/ 47500 w 7226011"/>
              <a:gd name="connsiteY10" fmla="*/ 1323184 h 2139198"/>
              <a:gd name="connsiteX11" fmla="*/ 100529 w 7226011"/>
              <a:gd name="connsiteY11" fmla="*/ 391996 h 2139198"/>
              <a:gd name="connsiteX12" fmla="*/ 669755 w 7226011"/>
              <a:gd name="connsiteY12" fmla="*/ 113085 h 2139198"/>
              <a:gd name="connsiteX13" fmla="*/ 2322194 w 7226011"/>
              <a:gd name="connsiteY13" fmla="*/ 10418 h 2139198"/>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56389 w 7226011"/>
              <a:gd name="connsiteY5" fmla="*/ 1987168 h 2141006"/>
              <a:gd name="connsiteX6" fmla="*/ 5635042 w 7226011"/>
              <a:gd name="connsiteY6" fmla="*/ 2141006 h 2141006"/>
              <a:gd name="connsiteX7" fmla="*/ 5522436 w 7226011"/>
              <a:gd name="connsiteY7" fmla="*/ 2004599 h 2141006"/>
              <a:gd name="connsiteX8" fmla="*/ 4498449 w 7226011"/>
              <a:gd name="connsiteY8" fmla="*/ 2024180 h 2141006"/>
              <a:gd name="connsiteX9" fmla="*/ 619662 w 7226011"/>
              <a:gd name="connsiteY9" fmla="*/ 1988557 h 2141006"/>
              <a:gd name="connsiteX10" fmla="*/ 47500 w 7226011"/>
              <a:gd name="connsiteY10" fmla="*/ 1324992 h 2141006"/>
              <a:gd name="connsiteX11" fmla="*/ 100529 w 7226011"/>
              <a:gd name="connsiteY11" fmla="*/ 393804 h 2141006"/>
              <a:gd name="connsiteX12" fmla="*/ 669755 w 7226011"/>
              <a:gd name="connsiteY12" fmla="*/ 114893 h 2141006"/>
              <a:gd name="connsiteX13" fmla="*/ 2322194 w 7226011"/>
              <a:gd name="connsiteY13"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56389 w 7226011"/>
              <a:gd name="connsiteY5" fmla="*/ 1987168 h 2141006"/>
              <a:gd name="connsiteX6" fmla="*/ 5635042 w 7226011"/>
              <a:gd name="connsiteY6" fmla="*/ 2141006 h 2141006"/>
              <a:gd name="connsiteX7" fmla="*/ 5522436 w 7226011"/>
              <a:gd name="connsiteY7" fmla="*/ 2004599 h 2141006"/>
              <a:gd name="connsiteX8" fmla="*/ 4498449 w 7226011"/>
              <a:gd name="connsiteY8" fmla="*/ 2024180 h 2141006"/>
              <a:gd name="connsiteX9" fmla="*/ 619662 w 7226011"/>
              <a:gd name="connsiteY9" fmla="*/ 1988557 h 2141006"/>
              <a:gd name="connsiteX10" fmla="*/ 47500 w 7226011"/>
              <a:gd name="connsiteY10" fmla="*/ 1324992 h 2141006"/>
              <a:gd name="connsiteX11" fmla="*/ 100529 w 7226011"/>
              <a:gd name="connsiteY11" fmla="*/ 393804 h 2141006"/>
              <a:gd name="connsiteX12" fmla="*/ 669755 w 7226011"/>
              <a:gd name="connsiteY12" fmla="*/ 114893 h 2141006"/>
              <a:gd name="connsiteX13" fmla="*/ 2322194 w 7226011"/>
              <a:gd name="connsiteY13"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56389 w 7226011"/>
              <a:gd name="connsiteY5" fmla="*/ 1987168 h 2141006"/>
              <a:gd name="connsiteX6" fmla="*/ 5635042 w 7226011"/>
              <a:gd name="connsiteY6" fmla="*/ 2141006 h 2141006"/>
              <a:gd name="connsiteX7" fmla="*/ 5522436 w 7226011"/>
              <a:gd name="connsiteY7" fmla="*/ 2004599 h 2141006"/>
              <a:gd name="connsiteX8" fmla="*/ 4498449 w 7226011"/>
              <a:gd name="connsiteY8" fmla="*/ 2024180 h 2141006"/>
              <a:gd name="connsiteX9" fmla="*/ 611994 w 7226011"/>
              <a:gd name="connsiteY9" fmla="*/ 2009047 h 2141006"/>
              <a:gd name="connsiteX10" fmla="*/ 47500 w 7226011"/>
              <a:gd name="connsiteY10" fmla="*/ 1324992 h 2141006"/>
              <a:gd name="connsiteX11" fmla="*/ 100529 w 7226011"/>
              <a:gd name="connsiteY11" fmla="*/ 393804 h 2141006"/>
              <a:gd name="connsiteX12" fmla="*/ 669755 w 7226011"/>
              <a:gd name="connsiteY12" fmla="*/ 114893 h 2141006"/>
              <a:gd name="connsiteX13" fmla="*/ 2322194 w 7226011"/>
              <a:gd name="connsiteY13"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56389 w 7226011"/>
              <a:gd name="connsiteY5" fmla="*/ 1987168 h 2141006"/>
              <a:gd name="connsiteX6" fmla="*/ 5635042 w 7226011"/>
              <a:gd name="connsiteY6" fmla="*/ 2141006 h 2141006"/>
              <a:gd name="connsiteX7" fmla="*/ 5522436 w 7226011"/>
              <a:gd name="connsiteY7" fmla="*/ 2004599 h 2141006"/>
              <a:gd name="connsiteX8" fmla="*/ 4498449 w 7226011"/>
              <a:gd name="connsiteY8" fmla="*/ 2024180 h 2141006"/>
              <a:gd name="connsiteX9" fmla="*/ 542979 w 7226011"/>
              <a:gd name="connsiteY9" fmla="*/ 2004949 h 2141006"/>
              <a:gd name="connsiteX10" fmla="*/ 47500 w 7226011"/>
              <a:gd name="connsiteY10" fmla="*/ 1324992 h 2141006"/>
              <a:gd name="connsiteX11" fmla="*/ 100529 w 7226011"/>
              <a:gd name="connsiteY11" fmla="*/ 393804 h 2141006"/>
              <a:gd name="connsiteX12" fmla="*/ 669755 w 7226011"/>
              <a:gd name="connsiteY12" fmla="*/ 114893 h 2141006"/>
              <a:gd name="connsiteX13" fmla="*/ 2322194 w 7226011"/>
              <a:gd name="connsiteY13"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48720 w 7226011"/>
              <a:gd name="connsiteY5" fmla="*/ 2003560 h 2141006"/>
              <a:gd name="connsiteX6" fmla="*/ 5635042 w 7226011"/>
              <a:gd name="connsiteY6" fmla="*/ 2141006 h 2141006"/>
              <a:gd name="connsiteX7" fmla="*/ 5522436 w 7226011"/>
              <a:gd name="connsiteY7" fmla="*/ 2004599 h 2141006"/>
              <a:gd name="connsiteX8" fmla="*/ 4498449 w 7226011"/>
              <a:gd name="connsiteY8" fmla="*/ 2024180 h 2141006"/>
              <a:gd name="connsiteX9" fmla="*/ 542979 w 7226011"/>
              <a:gd name="connsiteY9" fmla="*/ 2004949 h 2141006"/>
              <a:gd name="connsiteX10" fmla="*/ 47500 w 7226011"/>
              <a:gd name="connsiteY10" fmla="*/ 1324992 h 2141006"/>
              <a:gd name="connsiteX11" fmla="*/ 100529 w 7226011"/>
              <a:gd name="connsiteY11" fmla="*/ 393804 h 2141006"/>
              <a:gd name="connsiteX12" fmla="*/ 669755 w 7226011"/>
              <a:gd name="connsiteY12" fmla="*/ 114893 h 2141006"/>
              <a:gd name="connsiteX13" fmla="*/ 2322194 w 7226011"/>
              <a:gd name="connsiteY13"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48720 w 7226011"/>
              <a:gd name="connsiteY5" fmla="*/ 2003560 h 2141006"/>
              <a:gd name="connsiteX6" fmla="*/ 5543021 w 7226011"/>
              <a:gd name="connsiteY6" fmla="*/ 2141006 h 2141006"/>
              <a:gd name="connsiteX7" fmla="*/ 5522436 w 7226011"/>
              <a:gd name="connsiteY7" fmla="*/ 2004599 h 2141006"/>
              <a:gd name="connsiteX8" fmla="*/ 4498449 w 7226011"/>
              <a:gd name="connsiteY8" fmla="*/ 2024180 h 2141006"/>
              <a:gd name="connsiteX9" fmla="*/ 542979 w 7226011"/>
              <a:gd name="connsiteY9" fmla="*/ 2004949 h 2141006"/>
              <a:gd name="connsiteX10" fmla="*/ 47500 w 7226011"/>
              <a:gd name="connsiteY10" fmla="*/ 1324992 h 2141006"/>
              <a:gd name="connsiteX11" fmla="*/ 100529 w 7226011"/>
              <a:gd name="connsiteY11" fmla="*/ 393804 h 2141006"/>
              <a:gd name="connsiteX12" fmla="*/ 669755 w 7226011"/>
              <a:gd name="connsiteY12" fmla="*/ 114893 h 2141006"/>
              <a:gd name="connsiteX13" fmla="*/ 2322194 w 7226011"/>
              <a:gd name="connsiteY13"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48720 w 7226011"/>
              <a:gd name="connsiteY5" fmla="*/ 2003560 h 2141006"/>
              <a:gd name="connsiteX6" fmla="*/ 5543021 w 7226011"/>
              <a:gd name="connsiteY6" fmla="*/ 2141006 h 2141006"/>
              <a:gd name="connsiteX7" fmla="*/ 5430415 w 7226011"/>
              <a:gd name="connsiteY7" fmla="*/ 2004599 h 2141006"/>
              <a:gd name="connsiteX8" fmla="*/ 4498449 w 7226011"/>
              <a:gd name="connsiteY8" fmla="*/ 2024180 h 2141006"/>
              <a:gd name="connsiteX9" fmla="*/ 542979 w 7226011"/>
              <a:gd name="connsiteY9" fmla="*/ 2004949 h 2141006"/>
              <a:gd name="connsiteX10" fmla="*/ 47500 w 7226011"/>
              <a:gd name="connsiteY10" fmla="*/ 1324992 h 2141006"/>
              <a:gd name="connsiteX11" fmla="*/ 100529 w 7226011"/>
              <a:gd name="connsiteY11" fmla="*/ 393804 h 2141006"/>
              <a:gd name="connsiteX12" fmla="*/ 669755 w 7226011"/>
              <a:gd name="connsiteY12" fmla="*/ 114893 h 2141006"/>
              <a:gd name="connsiteX13" fmla="*/ 2322194 w 7226011"/>
              <a:gd name="connsiteY13"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48720 w 7226011"/>
              <a:gd name="connsiteY5" fmla="*/ 2003560 h 2141006"/>
              <a:gd name="connsiteX6" fmla="*/ 5543021 w 7226011"/>
              <a:gd name="connsiteY6" fmla="*/ 2141006 h 2141006"/>
              <a:gd name="connsiteX7" fmla="*/ 5430415 w 7226011"/>
              <a:gd name="connsiteY7" fmla="*/ 2004599 h 2141006"/>
              <a:gd name="connsiteX8" fmla="*/ 4444770 w 7226011"/>
              <a:gd name="connsiteY8" fmla="*/ 2011886 h 2141006"/>
              <a:gd name="connsiteX9" fmla="*/ 542979 w 7226011"/>
              <a:gd name="connsiteY9" fmla="*/ 2004949 h 2141006"/>
              <a:gd name="connsiteX10" fmla="*/ 47500 w 7226011"/>
              <a:gd name="connsiteY10" fmla="*/ 1324992 h 2141006"/>
              <a:gd name="connsiteX11" fmla="*/ 100529 w 7226011"/>
              <a:gd name="connsiteY11" fmla="*/ 393804 h 2141006"/>
              <a:gd name="connsiteX12" fmla="*/ 669755 w 7226011"/>
              <a:gd name="connsiteY12" fmla="*/ 114893 h 2141006"/>
              <a:gd name="connsiteX13" fmla="*/ 2322194 w 7226011"/>
              <a:gd name="connsiteY13"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44770 w 7226011"/>
              <a:gd name="connsiteY8" fmla="*/ 2011886 h 2141006"/>
              <a:gd name="connsiteX9" fmla="*/ 542979 w 7226011"/>
              <a:gd name="connsiteY9" fmla="*/ 2004949 h 2141006"/>
              <a:gd name="connsiteX10" fmla="*/ 47500 w 7226011"/>
              <a:gd name="connsiteY10" fmla="*/ 1324992 h 2141006"/>
              <a:gd name="connsiteX11" fmla="*/ 100529 w 7226011"/>
              <a:gd name="connsiteY11" fmla="*/ 393804 h 2141006"/>
              <a:gd name="connsiteX12" fmla="*/ 669755 w 7226011"/>
              <a:gd name="connsiteY12" fmla="*/ 114893 h 2141006"/>
              <a:gd name="connsiteX13" fmla="*/ 2322194 w 7226011"/>
              <a:gd name="connsiteY13"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44770 w 7226011"/>
              <a:gd name="connsiteY8" fmla="*/ 2011886 h 2141006"/>
              <a:gd name="connsiteX9" fmla="*/ 542979 w 7226011"/>
              <a:gd name="connsiteY9" fmla="*/ 2004949 h 2141006"/>
              <a:gd name="connsiteX10" fmla="*/ 47500 w 7226011"/>
              <a:gd name="connsiteY10" fmla="*/ 1324992 h 2141006"/>
              <a:gd name="connsiteX11" fmla="*/ 100529 w 7226011"/>
              <a:gd name="connsiteY11" fmla="*/ 393804 h 2141006"/>
              <a:gd name="connsiteX12" fmla="*/ 669755 w 7226011"/>
              <a:gd name="connsiteY12" fmla="*/ 114893 h 2141006"/>
              <a:gd name="connsiteX13" fmla="*/ 2322194 w 7226011"/>
              <a:gd name="connsiteY13"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44770 w 7226011"/>
              <a:gd name="connsiteY8" fmla="*/ 2011886 h 2141006"/>
              <a:gd name="connsiteX9" fmla="*/ 621878 w 7226011"/>
              <a:gd name="connsiteY9" fmla="*/ 2011603 h 2141006"/>
              <a:gd name="connsiteX10" fmla="*/ 542979 w 7226011"/>
              <a:gd name="connsiteY10" fmla="*/ 2004949 h 2141006"/>
              <a:gd name="connsiteX11" fmla="*/ 47500 w 7226011"/>
              <a:gd name="connsiteY11" fmla="*/ 1324992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44770 w 7226011"/>
              <a:gd name="connsiteY8" fmla="*/ 2011886 h 2141006"/>
              <a:gd name="connsiteX9" fmla="*/ 621878 w 7226011"/>
              <a:gd name="connsiteY9" fmla="*/ 2011603 h 2141006"/>
              <a:gd name="connsiteX10" fmla="*/ 542979 w 7226011"/>
              <a:gd name="connsiteY10" fmla="*/ 2004949 h 2141006"/>
              <a:gd name="connsiteX11" fmla="*/ 47500 w 7226011"/>
              <a:gd name="connsiteY11" fmla="*/ 1324992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44770 w 7226011"/>
              <a:gd name="connsiteY8" fmla="*/ 2011886 h 2141006"/>
              <a:gd name="connsiteX9" fmla="*/ 621878 w 7226011"/>
              <a:gd name="connsiteY9" fmla="*/ 2011603 h 2141006"/>
              <a:gd name="connsiteX10" fmla="*/ 550546 w 7226011"/>
              <a:gd name="connsiteY10" fmla="*/ 1984731 h 2141006"/>
              <a:gd name="connsiteX11" fmla="*/ 47500 w 7226011"/>
              <a:gd name="connsiteY11" fmla="*/ 1324992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44770 w 7226011"/>
              <a:gd name="connsiteY8" fmla="*/ 2011886 h 2141006"/>
              <a:gd name="connsiteX9" fmla="*/ 621878 w 7226011"/>
              <a:gd name="connsiteY9" fmla="*/ 2011603 h 2141006"/>
              <a:gd name="connsiteX10" fmla="*/ 550546 w 7226011"/>
              <a:gd name="connsiteY10" fmla="*/ 1984731 h 2141006"/>
              <a:gd name="connsiteX11" fmla="*/ 47500 w 7226011"/>
              <a:gd name="connsiteY11" fmla="*/ 1324992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44770 w 7226011"/>
              <a:gd name="connsiteY8" fmla="*/ 2011886 h 2141006"/>
              <a:gd name="connsiteX9" fmla="*/ 705114 w 7226011"/>
              <a:gd name="connsiteY9" fmla="*/ 2007559 h 2141006"/>
              <a:gd name="connsiteX10" fmla="*/ 550546 w 7226011"/>
              <a:gd name="connsiteY10" fmla="*/ 1984731 h 2141006"/>
              <a:gd name="connsiteX11" fmla="*/ 47500 w 7226011"/>
              <a:gd name="connsiteY11" fmla="*/ 1324992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44770 w 7226011"/>
              <a:gd name="connsiteY8" fmla="*/ 2011886 h 2141006"/>
              <a:gd name="connsiteX9" fmla="*/ 705114 w 7226011"/>
              <a:gd name="connsiteY9" fmla="*/ 2007559 h 2141006"/>
              <a:gd name="connsiteX10" fmla="*/ 550546 w 7226011"/>
              <a:gd name="connsiteY10" fmla="*/ 1984731 h 2141006"/>
              <a:gd name="connsiteX11" fmla="*/ 47500 w 7226011"/>
              <a:gd name="connsiteY11" fmla="*/ 1324992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44770 w 7226011"/>
              <a:gd name="connsiteY8" fmla="*/ 2011886 h 2141006"/>
              <a:gd name="connsiteX9" fmla="*/ 705114 w 7226011"/>
              <a:gd name="connsiteY9" fmla="*/ 2007559 h 2141006"/>
              <a:gd name="connsiteX10" fmla="*/ 550546 w 7226011"/>
              <a:gd name="connsiteY10" fmla="*/ 1984731 h 2141006"/>
              <a:gd name="connsiteX11" fmla="*/ 47500 w 7226011"/>
              <a:gd name="connsiteY11" fmla="*/ 1324992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44770 w 7226011"/>
              <a:gd name="connsiteY8" fmla="*/ 2011886 h 2141006"/>
              <a:gd name="connsiteX9" fmla="*/ 705114 w 7226011"/>
              <a:gd name="connsiteY9" fmla="*/ 2007559 h 2141006"/>
              <a:gd name="connsiteX10" fmla="*/ 550546 w 7226011"/>
              <a:gd name="connsiteY10" fmla="*/ 1984731 h 2141006"/>
              <a:gd name="connsiteX11" fmla="*/ 47500 w 7226011"/>
              <a:gd name="connsiteY11" fmla="*/ 1312861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44770 w 7226011"/>
              <a:gd name="connsiteY8" fmla="*/ 2011886 h 2141006"/>
              <a:gd name="connsiteX9" fmla="*/ 705114 w 7226011"/>
              <a:gd name="connsiteY9" fmla="*/ 2007559 h 2141006"/>
              <a:gd name="connsiteX10" fmla="*/ 550546 w 7226011"/>
              <a:gd name="connsiteY10" fmla="*/ 1972600 h 2141006"/>
              <a:gd name="connsiteX11" fmla="*/ 47500 w 7226011"/>
              <a:gd name="connsiteY11" fmla="*/ 1312861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44770 w 7226011"/>
              <a:gd name="connsiteY8" fmla="*/ 2011886 h 2141006"/>
              <a:gd name="connsiteX9" fmla="*/ 705114 w 7226011"/>
              <a:gd name="connsiteY9" fmla="*/ 2007559 h 2141006"/>
              <a:gd name="connsiteX10" fmla="*/ 550546 w 7226011"/>
              <a:gd name="connsiteY10" fmla="*/ 1972600 h 2141006"/>
              <a:gd name="connsiteX11" fmla="*/ 47500 w 7226011"/>
              <a:gd name="connsiteY11" fmla="*/ 1312861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52337 w 7226011"/>
              <a:gd name="connsiteY8" fmla="*/ 2036149 h 2141006"/>
              <a:gd name="connsiteX9" fmla="*/ 705114 w 7226011"/>
              <a:gd name="connsiteY9" fmla="*/ 2007559 h 2141006"/>
              <a:gd name="connsiteX10" fmla="*/ 550546 w 7226011"/>
              <a:gd name="connsiteY10" fmla="*/ 1972600 h 2141006"/>
              <a:gd name="connsiteX11" fmla="*/ 47500 w 7226011"/>
              <a:gd name="connsiteY11" fmla="*/ 1312861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52337 w 7226011"/>
              <a:gd name="connsiteY8" fmla="*/ 2036149 h 2141006"/>
              <a:gd name="connsiteX9" fmla="*/ 705114 w 7226011"/>
              <a:gd name="connsiteY9" fmla="*/ 2007559 h 2141006"/>
              <a:gd name="connsiteX10" fmla="*/ 550546 w 7226011"/>
              <a:gd name="connsiteY10" fmla="*/ 1972600 h 2141006"/>
              <a:gd name="connsiteX11" fmla="*/ 47500 w 7226011"/>
              <a:gd name="connsiteY11" fmla="*/ 1312861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452337 w 7226011"/>
              <a:gd name="connsiteY8" fmla="*/ 2036149 h 2141006"/>
              <a:gd name="connsiteX9" fmla="*/ 705114 w 7226011"/>
              <a:gd name="connsiteY9" fmla="*/ 2007559 h 2141006"/>
              <a:gd name="connsiteX10" fmla="*/ 550546 w 7226011"/>
              <a:gd name="connsiteY10" fmla="*/ 1972600 h 2141006"/>
              <a:gd name="connsiteX11" fmla="*/ 47500 w 7226011"/>
              <a:gd name="connsiteY11" fmla="*/ 1312861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346401 w 7226011"/>
              <a:gd name="connsiteY8" fmla="*/ 2044237 h 2141006"/>
              <a:gd name="connsiteX9" fmla="*/ 705114 w 7226011"/>
              <a:gd name="connsiteY9" fmla="*/ 2007559 h 2141006"/>
              <a:gd name="connsiteX10" fmla="*/ 550546 w 7226011"/>
              <a:gd name="connsiteY10" fmla="*/ 1972600 h 2141006"/>
              <a:gd name="connsiteX11" fmla="*/ 47500 w 7226011"/>
              <a:gd name="connsiteY11" fmla="*/ 1312861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346401 w 7226011"/>
              <a:gd name="connsiteY8" fmla="*/ 2044237 h 2141006"/>
              <a:gd name="connsiteX9" fmla="*/ 735381 w 7226011"/>
              <a:gd name="connsiteY9" fmla="*/ 2023734 h 2141006"/>
              <a:gd name="connsiteX10" fmla="*/ 550546 w 7226011"/>
              <a:gd name="connsiteY10" fmla="*/ 1972600 h 2141006"/>
              <a:gd name="connsiteX11" fmla="*/ 47500 w 7226011"/>
              <a:gd name="connsiteY11" fmla="*/ 1312861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0415 w 7226011"/>
              <a:gd name="connsiteY7" fmla="*/ 2004599 h 2141006"/>
              <a:gd name="connsiteX8" fmla="*/ 4346401 w 7226011"/>
              <a:gd name="connsiteY8" fmla="*/ 2044237 h 2141006"/>
              <a:gd name="connsiteX9" fmla="*/ 735381 w 7226011"/>
              <a:gd name="connsiteY9" fmla="*/ 2023734 h 2141006"/>
              <a:gd name="connsiteX10" fmla="*/ 550546 w 7226011"/>
              <a:gd name="connsiteY10" fmla="*/ 1972600 h 2141006"/>
              <a:gd name="connsiteX11" fmla="*/ 47500 w 7226011"/>
              <a:gd name="connsiteY11" fmla="*/ 1312861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7982 w 7226011"/>
              <a:gd name="connsiteY7" fmla="*/ 2020774 h 2141006"/>
              <a:gd name="connsiteX8" fmla="*/ 4346401 w 7226011"/>
              <a:gd name="connsiteY8" fmla="*/ 2044237 h 2141006"/>
              <a:gd name="connsiteX9" fmla="*/ 735381 w 7226011"/>
              <a:gd name="connsiteY9" fmla="*/ 2023734 h 2141006"/>
              <a:gd name="connsiteX10" fmla="*/ 550546 w 7226011"/>
              <a:gd name="connsiteY10" fmla="*/ 1972600 h 2141006"/>
              <a:gd name="connsiteX11" fmla="*/ 47500 w 7226011"/>
              <a:gd name="connsiteY11" fmla="*/ 1312861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802709 w 7226011"/>
              <a:gd name="connsiteY5" fmla="*/ 2007658 h 2141006"/>
              <a:gd name="connsiteX6" fmla="*/ 5543021 w 7226011"/>
              <a:gd name="connsiteY6" fmla="*/ 2141006 h 2141006"/>
              <a:gd name="connsiteX7" fmla="*/ 5437982 w 7226011"/>
              <a:gd name="connsiteY7" fmla="*/ 2024818 h 2141006"/>
              <a:gd name="connsiteX8" fmla="*/ 4346401 w 7226011"/>
              <a:gd name="connsiteY8" fmla="*/ 2044237 h 2141006"/>
              <a:gd name="connsiteX9" fmla="*/ 735381 w 7226011"/>
              <a:gd name="connsiteY9" fmla="*/ 2023734 h 2141006"/>
              <a:gd name="connsiteX10" fmla="*/ 550546 w 7226011"/>
              <a:gd name="connsiteY10" fmla="*/ 1972600 h 2141006"/>
              <a:gd name="connsiteX11" fmla="*/ 47500 w 7226011"/>
              <a:gd name="connsiteY11" fmla="*/ 1312861 h 2141006"/>
              <a:gd name="connsiteX12" fmla="*/ 100529 w 7226011"/>
              <a:gd name="connsiteY12" fmla="*/ 393804 h 2141006"/>
              <a:gd name="connsiteX13" fmla="*/ 669755 w 7226011"/>
              <a:gd name="connsiteY13" fmla="*/ 114893 h 2141006"/>
              <a:gd name="connsiteX14" fmla="*/ 2322194 w 7226011"/>
              <a:gd name="connsiteY14" fmla="*/ 12226 h 2141006"/>
              <a:gd name="connsiteX0" fmla="*/ 2322194 w 7226011"/>
              <a:gd name="connsiteY0" fmla="*/ 12226 h 2141006"/>
              <a:gd name="connsiteX1" fmla="*/ 6195724 w 7226011"/>
              <a:gd name="connsiteY1" fmla="*/ 40532 h 2141006"/>
              <a:gd name="connsiteX2" fmla="*/ 7158806 w 7226011"/>
              <a:gd name="connsiteY2" fmla="*/ 515643 h 2141006"/>
              <a:gd name="connsiteX3" fmla="*/ 7154949 w 7226011"/>
              <a:gd name="connsiteY3" fmla="*/ 1607500 h 2141006"/>
              <a:gd name="connsiteX4" fmla="*/ 6364279 w 7226011"/>
              <a:gd name="connsiteY4" fmla="*/ 1987683 h 2141006"/>
              <a:gd name="connsiteX5" fmla="*/ 5780009 w 7226011"/>
              <a:gd name="connsiteY5" fmla="*/ 2019789 h 2141006"/>
              <a:gd name="connsiteX6" fmla="*/ 5543021 w 7226011"/>
              <a:gd name="connsiteY6" fmla="*/ 2141006 h 2141006"/>
              <a:gd name="connsiteX7" fmla="*/ 5437982 w 7226011"/>
              <a:gd name="connsiteY7" fmla="*/ 2024818 h 2141006"/>
              <a:gd name="connsiteX8" fmla="*/ 4346401 w 7226011"/>
              <a:gd name="connsiteY8" fmla="*/ 2044237 h 2141006"/>
              <a:gd name="connsiteX9" fmla="*/ 735381 w 7226011"/>
              <a:gd name="connsiteY9" fmla="*/ 2023734 h 2141006"/>
              <a:gd name="connsiteX10" fmla="*/ 550546 w 7226011"/>
              <a:gd name="connsiteY10" fmla="*/ 1972600 h 2141006"/>
              <a:gd name="connsiteX11" fmla="*/ 47500 w 7226011"/>
              <a:gd name="connsiteY11" fmla="*/ 1312861 h 2141006"/>
              <a:gd name="connsiteX12" fmla="*/ 100529 w 7226011"/>
              <a:gd name="connsiteY12" fmla="*/ 393804 h 2141006"/>
              <a:gd name="connsiteX13" fmla="*/ 669755 w 7226011"/>
              <a:gd name="connsiteY13" fmla="*/ 114893 h 2141006"/>
              <a:gd name="connsiteX14" fmla="*/ 2322194 w 7226011"/>
              <a:gd name="connsiteY14" fmla="*/ 12226 h 2141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26011" h="2141006">
                <a:moveTo>
                  <a:pt x="2322194" y="12226"/>
                </a:moveTo>
                <a:cubicBezTo>
                  <a:pt x="3605338" y="-19250"/>
                  <a:pt x="5313443" y="17301"/>
                  <a:pt x="6195724" y="40532"/>
                </a:cubicBezTo>
                <a:cubicBezTo>
                  <a:pt x="6508719" y="48792"/>
                  <a:pt x="7097076" y="77428"/>
                  <a:pt x="7158806" y="515643"/>
                </a:cubicBezTo>
                <a:cubicBezTo>
                  <a:pt x="7236215" y="873660"/>
                  <a:pt x="7261290" y="1048760"/>
                  <a:pt x="7154949" y="1607500"/>
                </a:cubicBezTo>
                <a:cubicBezTo>
                  <a:pt x="7066049" y="1860755"/>
                  <a:pt x="6634160" y="1982482"/>
                  <a:pt x="6364279" y="1987683"/>
                </a:cubicBezTo>
                <a:cubicBezTo>
                  <a:pt x="6270018" y="1996395"/>
                  <a:pt x="5870674" y="2018753"/>
                  <a:pt x="5780009" y="2019789"/>
                </a:cubicBezTo>
                <a:cubicBezTo>
                  <a:pt x="5672434" y="2102531"/>
                  <a:pt x="5576976" y="2125733"/>
                  <a:pt x="5543021" y="2141006"/>
                </a:cubicBezTo>
                <a:cubicBezTo>
                  <a:pt x="5533632" y="2111607"/>
                  <a:pt x="5578081" y="2102640"/>
                  <a:pt x="5437982" y="2024818"/>
                </a:cubicBezTo>
                <a:lnTo>
                  <a:pt x="4346401" y="2044237"/>
                </a:lnTo>
                <a:cubicBezTo>
                  <a:pt x="3112461" y="2079188"/>
                  <a:pt x="1129402" y="2057526"/>
                  <a:pt x="735381" y="2023734"/>
                </a:cubicBezTo>
                <a:lnTo>
                  <a:pt x="550546" y="1972600"/>
                </a:lnTo>
                <a:cubicBezTo>
                  <a:pt x="103489" y="1805582"/>
                  <a:pt x="117554" y="1547940"/>
                  <a:pt x="47500" y="1312861"/>
                </a:cubicBezTo>
                <a:cubicBezTo>
                  <a:pt x="-39101" y="1002381"/>
                  <a:pt x="1107" y="822060"/>
                  <a:pt x="100529" y="393804"/>
                </a:cubicBezTo>
                <a:cubicBezTo>
                  <a:pt x="159409" y="196268"/>
                  <a:pt x="466552" y="160282"/>
                  <a:pt x="669755" y="114893"/>
                </a:cubicBezTo>
                <a:cubicBezTo>
                  <a:pt x="1014131" y="35750"/>
                  <a:pt x="1676919" y="31067"/>
                  <a:pt x="2322194" y="12226"/>
                </a:cubicBezTo>
                <a:close/>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216736061"/>
      </p:ext>
    </p:extLst>
  </p:cSld>
  <p:clrMapOvr>
    <a:masterClrMapping/>
  </p:clrMapOvr>
</p:sld>
</file>

<file path=ppt/theme/theme1.xml><?xml version="1.0" encoding="utf-8"?>
<a:theme xmlns:a="http://schemas.openxmlformats.org/drawingml/2006/main" name="ChitchatVTI">
  <a:themeElements>
    <a:clrScheme name="bubbles">
      <a:dk1>
        <a:sysClr val="windowText" lastClr="000000"/>
      </a:dk1>
      <a:lt1>
        <a:sysClr val="window" lastClr="FFFFFF"/>
      </a:lt1>
      <a:dk2>
        <a:srgbClr val="071819"/>
      </a:dk2>
      <a:lt2>
        <a:srgbClr val="D5F2EB"/>
      </a:lt2>
      <a:accent1>
        <a:srgbClr val="38B698"/>
      </a:accent1>
      <a:accent2>
        <a:srgbClr val="528BD6"/>
      </a:accent2>
      <a:accent3>
        <a:srgbClr val="31A7C7"/>
      </a:accent3>
      <a:accent4>
        <a:srgbClr val="F15843"/>
      </a:accent4>
      <a:accent5>
        <a:srgbClr val="DE3A6D"/>
      </a:accent5>
      <a:accent6>
        <a:srgbClr val="7AAE3C"/>
      </a:accent6>
      <a:hlink>
        <a:srgbClr val="2F9880"/>
      </a:hlink>
      <a:folHlink>
        <a:srgbClr val="396CD1"/>
      </a:folHlink>
    </a:clrScheme>
    <a:fontScheme name="The Hand">
      <a:majorFont>
        <a:latin typeface="The Serif Hand"/>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itchatVTI" id="{08BB1610-1071-4750-BA6F-EA15E875FFCD}" vid="{D7BDF053-2181-45AE-9365-FFAA906CB43F}"/>
    </a:ext>
  </a:extLst>
</a:theme>
</file>

<file path=docProps/app.xml><?xml version="1.0" encoding="utf-8"?>
<Properties xmlns="http://schemas.openxmlformats.org/officeDocument/2006/extended-properties" xmlns:vt="http://schemas.openxmlformats.org/officeDocument/2006/docPropsVTypes">
  <TotalTime>342</TotalTime>
  <Words>854</Words>
  <Application>Microsoft Macintosh PowerPoint</Application>
  <PresentationFormat>Widescreen</PresentationFormat>
  <Paragraphs>172</Paragraphs>
  <Slides>42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The Hand</vt:lpstr>
      <vt:lpstr>The Serif Hand</vt:lpstr>
      <vt:lpstr>ChitchatVTI</vt:lpstr>
      <vt:lpstr>Why DoesN’T My Doctor Know Anything About Noonan Syndrome? </vt:lpstr>
      <vt:lpstr>WHO’S THERE?</vt:lpstr>
      <vt:lpstr>It was a bright cold day in April and the clocks had just struck thirteen</vt:lpstr>
      <vt:lpstr>PowerPoint Presentation</vt:lpstr>
      <vt:lpstr>1962</vt:lpstr>
      <vt:lpstr>1969</vt:lpstr>
      <vt:lpstr>1971</vt:lpstr>
      <vt:lpstr>PowerPoint Presentation</vt:lpstr>
      <vt:lpstr>PowerPoint Presentation</vt:lpstr>
      <vt:lpstr>The original pattern-recognition Definition:</vt:lpstr>
      <vt:lpstr>Problems – In Literature, textbooxs and exams</vt:lpstr>
      <vt:lpstr>The story started in the wrong place</vt:lpstr>
      <vt:lpstr>PowerPoint Presentation</vt:lpstr>
      <vt:lpstr>Noonan Syndrome 1999: Opportunity to look into…</vt:lpstr>
      <vt:lpstr>Something else came along</vt:lpstr>
      <vt:lpstr>2000</vt:lpstr>
      <vt:lpstr>GENES IDENTIFIED</vt:lpstr>
      <vt:lpstr>Cystic fibrosis</vt:lpstr>
      <vt:lpstr>Genes in Diseases</vt:lpstr>
      <vt:lpstr>Babies shouldn’t taste salty</vt:lpstr>
      <vt:lpstr>All Babies Vomit</vt:lpstr>
      <vt:lpstr>“Do your reading”: Fractured Evidence</vt:lpstr>
      <vt:lpstr>Variety of Presentation &amp; Variety of severity makes it hard to identify and hard to research</vt:lpstr>
      <vt:lpstr>Perceived wisdom changes</vt:lpstr>
      <vt:lpstr>Once something’s written down as fact, it is very hard to change</vt:lpstr>
      <vt:lpstr>We get things wrong.  And the only thing harder than  doing science is undoing science.</vt:lpstr>
      <vt:lpstr>Putting Noonan’s genie back in the bottle</vt:lpstr>
      <vt:lpstr>Cardiac Problems Should not Define Noonan Syndrome</vt:lpstr>
      <vt:lpstr>As common as pulmonary stenosis. Longer lasting.</vt:lpstr>
      <vt:lpstr>Variety in Genetics, variety in presentation</vt:lpstr>
      <vt:lpstr>Variety in Genetics, variety in presentation</vt:lpstr>
      <vt:lpstr>Should We focus less on genes for the big picture?</vt:lpstr>
      <vt:lpstr>Noonan Syndrome does not follow standard protocols</vt:lpstr>
      <vt:lpstr>PowerPoint Presentation</vt:lpstr>
      <vt:lpstr>Jack Sanderson</vt:lpstr>
      <vt:lpstr>You don’t know jack</vt:lpstr>
      <vt:lpstr>Hearts, genes and heights</vt:lpstr>
      <vt:lpstr>Leg Pains, Appetite, Learning, Bleeding</vt:lpstr>
      <vt:lpstr>PowerPoint Presentation</vt:lpstr>
      <vt:lpstr>The solution: Learn from big cohorts, like NSA &amp; NSF</vt:lpstr>
      <vt:lpstr>What am I doing?</vt:lpstr>
      <vt:lpstr>What can you 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Keir Alexander Shiels</dc:creator>
  <cp:lastModifiedBy>Keir Alexander Shiels</cp:lastModifiedBy>
  <cp:revision>15</cp:revision>
  <dcterms:created xsi:type="dcterms:W3CDTF">2026-05-12T12:51:50Z</dcterms:created>
  <dcterms:modified xsi:type="dcterms:W3CDTF">2026-07-31T12:44:30Z</dcterms:modified>
</cp:coreProperties>
</file>