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sldIdLst>
    <p:sldId id="256" r:id="rId2"/>
    <p:sldId id="289" r:id="rId3"/>
    <p:sldId id="271" r:id="rId4"/>
    <p:sldId id="308" r:id="rId5"/>
    <p:sldId id="279" r:id="rId6"/>
    <p:sldId id="276" r:id="rId7"/>
    <p:sldId id="286" r:id="rId8"/>
    <p:sldId id="288" r:id="rId9"/>
    <p:sldId id="315" r:id="rId10"/>
    <p:sldId id="313" r:id="rId11"/>
    <p:sldId id="316" r:id="rId12"/>
    <p:sldId id="318" r:id="rId13"/>
    <p:sldId id="314" r:id="rId14"/>
    <p:sldId id="291" r:id="rId15"/>
    <p:sldId id="300" r:id="rId16"/>
    <p:sldId id="272" r:id="rId17"/>
    <p:sldId id="287" r:id="rId18"/>
    <p:sldId id="278" r:id="rId19"/>
    <p:sldId id="292" r:id="rId20"/>
    <p:sldId id="293" r:id="rId21"/>
    <p:sldId id="306" r:id="rId22"/>
    <p:sldId id="282" r:id="rId23"/>
    <p:sldId id="283" r:id="rId24"/>
    <p:sldId id="284" r:id="rId25"/>
    <p:sldId id="294" r:id="rId26"/>
    <p:sldId id="309" r:id="rId27"/>
    <p:sldId id="310" r:id="rId28"/>
    <p:sldId id="311" r:id="rId29"/>
    <p:sldId id="317" r:id="rId30"/>
    <p:sldId id="299" r:id="rId31"/>
    <p:sldId id="302" r:id="rId32"/>
    <p:sldId id="304" r:id="rId33"/>
    <p:sldId id="305" r:id="rId34"/>
    <p:sldId id="307" r:id="rId35"/>
    <p:sldId id="297" r:id="rId36"/>
    <p:sldId id="296" r:id="rId37"/>
    <p:sldId id="298" r:id="rId38"/>
    <p:sldId id="301" r:id="rId39"/>
    <p:sldId id="312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74"/>
  </p:normalViewPr>
  <p:slideViewPr>
    <p:cSldViewPr snapToGrid="0">
      <p:cViewPr varScale="1">
        <p:scale>
          <a:sx n="93" d="100"/>
          <a:sy n="93" d="100"/>
        </p:scale>
        <p:origin x="21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291C53-2794-443D-97B6-2DF1670A63A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6D9B486-BB27-4F41-BFA4-804C50658DAB}">
      <dgm:prSet/>
      <dgm:spPr/>
      <dgm:t>
        <a:bodyPr/>
        <a:lstStyle/>
        <a:p>
          <a:r>
            <a:rPr lang="en-US"/>
            <a:t>Medical Background</a:t>
          </a:r>
        </a:p>
      </dgm:t>
    </dgm:pt>
    <dgm:pt modelId="{87836347-02BB-48BD-B710-88EE54B7C803}" type="parTrans" cxnId="{24940852-FBD3-4904-A8A3-693EAB0B63DE}">
      <dgm:prSet/>
      <dgm:spPr/>
      <dgm:t>
        <a:bodyPr/>
        <a:lstStyle/>
        <a:p>
          <a:endParaRPr lang="en-US"/>
        </a:p>
      </dgm:t>
    </dgm:pt>
    <dgm:pt modelId="{DE959D7A-2E75-460E-B0F1-30E2A59A1594}" type="sibTrans" cxnId="{24940852-FBD3-4904-A8A3-693EAB0B63DE}">
      <dgm:prSet/>
      <dgm:spPr/>
      <dgm:t>
        <a:bodyPr/>
        <a:lstStyle/>
        <a:p>
          <a:endParaRPr lang="en-US"/>
        </a:p>
      </dgm:t>
    </dgm:pt>
    <dgm:pt modelId="{D79D10EC-8B0E-4BD6-B353-8940B0D101ED}">
      <dgm:prSet/>
      <dgm:spPr/>
      <dgm:t>
        <a:bodyPr/>
        <a:lstStyle/>
        <a:p>
          <a:r>
            <a:rPr lang="en-US"/>
            <a:t>Growth and Puberty</a:t>
          </a:r>
        </a:p>
      </dgm:t>
    </dgm:pt>
    <dgm:pt modelId="{18720FFD-59A3-4B58-936D-3E1BC81B2A75}" type="parTrans" cxnId="{B87DCDBF-0358-4A6F-B90D-FA2753A35E5C}">
      <dgm:prSet/>
      <dgm:spPr/>
      <dgm:t>
        <a:bodyPr/>
        <a:lstStyle/>
        <a:p>
          <a:endParaRPr lang="en-US"/>
        </a:p>
      </dgm:t>
    </dgm:pt>
    <dgm:pt modelId="{0D6C30B6-EC59-4CED-8125-5B43F0E20958}" type="sibTrans" cxnId="{B87DCDBF-0358-4A6F-B90D-FA2753A35E5C}">
      <dgm:prSet/>
      <dgm:spPr/>
      <dgm:t>
        <a:bodyPr/>
        <a:lstStyle/>
        <a:p>
          <a:endParaRPr lang="en-US"/>
        </a:p>
      </dgm:t>
    </dgm:pt>
    <dgm:pt modelId="{5DB822FF-BB15-4B7B-BD96-5D06292371CC}">
      <dgm:prSet/>
      <dgm:spPr/>
      <dgm:t>
        <a:bodyPr/>
        <a:lstStyle/>
        <a:p>
          <a:r>
            <a:rPr lang="en-US"/>
            <a:t>Cardiac Status</a:t>
          </a:r>
        </a:p>
      </dgm:t>
    </dgm:pt>
    <dgm:pt modelId="{72C44984-5A09-42B9-9901-6559F48B194C}" type="parTrans" cxnId="{A6D86FEA-4BE7-4297-848F-E9DFD6B5D315}">
      <dgm:prSet/>
      <dgm:spPr/>
      <dgm:t>
        <a:bodyPr/>
        <a:lstStyle/>
        <a:p>
          <a:endParaRPr lang="en-US"/>
        </a:p>
      </dgm:t>
    </dgm:pt>
    <dgm:pt modelId="{E629CACD-2F72-4882-888E-A645F7ACDBBC}" type="sibTrans" cxnId="{A6D86FEA-4BE7-4297-848F-E9DFD6B5D315}">
      <dgm:prSet/>
      <dgm:spPr/>
      <dgm:t>
        <a:bodyPr/>
        <a:lstStyle/>
        <a:p>
          <a:endParaRPr lang="en-US"/>
        </a:p>
      </dgm:t>
    </dgm:pt>
    <dgm:pt modelId="{3203E8E4-2FA0-44F2-AED6-93C634E5FAA3}">
      <dgm:prSet/>
      <dgm:spPr/>
      <dgm:t>
        <a:bodyPr/>
        <a:lstStyle/>
        <a:p>
          <a:r>
            <a:rPr lang="en-US"/>
            <a:t>Genetic Assessment</a:t>
          </a:r>
        </a:p>
      </dgm:t>
    </dgm:pt>
    <dgm:pt modelId="{AFDCC0F8-D0C9-42E0-81B0-F29ADE65550C}" type="parTrans" cxnId="{800C6AC9-646F-42C3-86B7-54242DBC4D4F}">
      <dgm:prSet/>
      <dgm:spPr/>
      <dgm:t>
        <a:bodyPr/>
        <a:lstStyle/>
        <a:p>
          <a:endParaRPr lang="en-US"/>
        </a:p>
      </dgm:t>
    </dgm:pt>
    <dgm:pt modelId="{105C6F7A-4922-4F48-BAA9-7C70B6ADC64A}" type="sibTrans" cxnId="{800C6AC9-646F-42C3-86B7-54242DBC4D4F}">
      <dgm:prSet/>
      <dgm:spPr/>
      <dgm:t>
        <a:bodyPr/>
        <a:lstStyle/>
        <a:p>
          <a:endParaRPr lang="en-US"/>
        </a:p>
      </dgm:t>
    </dgm:pt>
    <dgm:pt modelId="{5F80F602-89C3-43FF-B2A6-0677EF3F4B9F}">
      <dgm:prSet/>
      <dgm:spPr/>
      <dgm:t>
        <a:bodyPr/>
        <a:lstStyle/>
        <a:p>
          <a:r>
            <a:rPr lang="en-US"/>
            <a:t>Vision and Hearing</a:t>
          </a:r>
        </a:p>
      </dgm:t>
    </dgm:pt>
    <dgm:pt modelId="{6F1B9A0E-957C-426E-BD0F-674738E6C0DC}" type="parTrans" cxnId="{4B7DBD80-F16B-415B-9787-4344E069248C}">
      <dgm:prSet/>
      <dgm:spPr/>
      <dgm:t>
        <a:bodyPr/>
        <a:lstStyle/>
        <a:p>
          <a:endParaRPr lang="en-US"/>
        </a:p>
      </dgm:t>
    </dgm:pt>
    <dgm:pt modelId="{2D80CA42-9FCF-45B6-B5B3-013762B1E1FA}" type="sibTrans" cxnId="{4B7DBD80-F16B-415B-9787-4344E069248C}">
      <dgm:prSet/>
      <dgm:spPr/>
      <dgm:t>
        <a:bodyPr/>
        <a:lstStyle/>
        <a:p>
          <a:endParaRPr lang="en-US"/>
        </a:p>
      </dgm:t>
    </dgm:pt>
    <dgm:pt modelId="{9460861D-D9E4-4239-AFF1-892B6E103F8C}">
      <dgm:prSet/>
      <dgm:spPr/>
      <dgm:t>
        <a:bodyPr/>
        <a:lstStyle/>
        <a:p>
          <a:r>
            <a:rPr lang="en-US"/>
            <a:t>Hair and Teeth</a:t>
          </a:r>
        </a:p>
      </dgm:t>
    </dgm:pt>
    <dgm:pt modelId="{6B7C67C1-1A36-4FA7-A950-81F9DA66F5FC}" type="parTrans" cxnId="{3F0BE07F-1F20-4B51-8348-40BE54D2C575}">
      <dgm:prSet/>
      <dgm:spPr/>
      <dgm:t>
        <a:bodyPr/>
        <a:lstStyle/>
        <a:p>
          <a:endParaRPr lang="en-US"/>
        </a:p>
      </dgm:t>
    </dgm:pt>
    <dgm:pt modelId="{6D40546B-CA60-40E7-8242-814AE362C91B}" type="sibTrans" cxnId="{3F0BE07F-1F20-4B51-8348-40BE54D2C575}">
      <dgm:prSet/>
      <dgm:spPr/>
      <dgm:t>
        <a:bodyPr/>
        <a:lstStyle/>
        <a:p>
          <a:endParaRPr lang="en-US"/>
        </a:p>
      </dgm:t>
    </dgm:pt>
    <dgm:pt modelId="{9BAF82EB-E121-4DF4-9C96-775E8C60DDE4}">
      <dgm:prSet/>
      <dgm:spPr/>
      <dgm:t>
        <a:bodyPr/>
        <a:lstStyle/>
        <a:p>
          <a:r>
            <a:rPr lang="en-US"/>
            <a:t>Skin</a:t>
          </a:r>
        </a:p>
      </dgm:t>
    </dgm:pt>
    <dgm:pt modelId="{B2A08443-7D21-44AE-919F-19332D4617B3}" type="parTrans" cxnId="{95918CFC-521B-4E72-B8BB-BDD66AD9A41A}">
      <dgm:prSet/>
      <dgm:spPr/>
      <dgm:t>
        <a:bodyPr/>
        <a:lstStyle/>
        <a:p>
          <a:endParaRPr lang="en-US"/>
        </a:p>
      </dgm:t>
    </dgm:pt>
    <dgm:pt modelId="{6293A96A-2A63-43A0-A1AB-E83429320AEB}" type="sibTrans" cxnId="{95918CFC-521B-4E72-B8BB-BDD66AD9A41A}">
      <dgm:prSet/>
      <dgm:spPr/>
      <dgm:t>
        <a:bodyPr/>
        <a:lstStyle/>
        <a:p>
          <a:endParaRPr lang="en-US"/>
        </a:p>
      </dgm:t>
    </dgm:pt>
    <dgm:pt modelId="{7590E71A-F81A-4757-831B-B362ACB26C8B}">
      <dgm:prSet/>
      <dgm:spPr/>
      <dgm:t>
        <a:bodyPr/>
        <a:lstStyle/>
        <a:p>
          <a:r>
            <a:rPr lang="en-US"/>
            <a:t>Musculoskeletal Development</a:t>
          </a:r>
        </a:p>
      </dgm:t>
    </dgm:pt>
    <dgm:pt modelId="{82C95A5D-0DCD-43C4-85E1-FBEA12A2AED8}" type="parTrans" cxnId="{5CBA5C21-EFEF-46B1-9763-C7DD3A0610B6}">
      <dgm:prSet/>
      <dgm:spPr/>
      <dgm:t>
        <a:bodyPr/>
        <a:lstStyle/>
        <a:p>
          <a:endParaRPr lang="en-US"/>
        </a:p>
      </dgm:t>
    </dgm:pt>
    <dgm:pt modelId="{5B212EC1-4CB6-488D-B1F9-16E889527008}" type="sibTrans" cxnId="{5CBA5C21-EFEF-46B1-9763-C7DD3A0610B6}">
      <dgm:prSet/>
      <dgm:spPr/>
      <dgm:t>
        <a:bodyPr/>
        <a:lstStyle/>
        <a:p>
          <a:endParaRPr lang="en-US"/>
        </a:p>
      </dgm:t>
    </dgm:pt>
    <dgm:pt modelId="{B2E86BA8-A3DC-465E-9268-B82AC61DCA9B}">
      <dgm:prSet/>
      <dgm:spPr/>
      <dgm:t>
        <a:bodyPr/>
        <a:lstStyle/>
        <a:p>
          <a:r>
            <a:rPr lang="en-US"/>
            <a:t>Bleeding Risk</a:t>
          </a:r>
        </a:p>
      </dgm:t>
    </dgm:pt>
    <dgm:pt modelId="{332E9DE8-9792-413A-8197-138A78DEA46F}" type="parTrans" cxnId="{F23455AB-D296-44D8-B647-7CD37E2D05E6}">
      <dgm:prSet/>
      <dgm:spPr/>
      <dgm:t>
        <a:bodyPr/>
        <a:lstStyle/>
        <a:p>
          <a:endParaRPr lang="en-US"/>
        </a:p>
      </dgm:t>
    </dgm:pt>
    <dgm:pt modelId="{967710FE-7D24-44F5-A2BF-0D21AD714625}" type="sibTrans" cxnId="{F23455AB-D296-44D8-B647-7CD37E2D05E6}">
      <dgm:prSet/>
      <dgm:spPr/>
      <dgm:t>
        <a:bodyPr/>
        <a:lstStyle/>
        <a:p>
          <a:endParaRPr lang="en-US"/>
        </a:p>
      </dgm:t>
    </dgm:pt>
    <dgm:pt modelId="{BF562058-21D3-4549-AF23-4F040CB36B84}">
      <dgm:prSet/>
      <dgm:spPr/>
      <dgm:t>
        <a:bodyPr/>
        <a:lstStyle/>
        <a:p>
          <a:r>
            <a:rPr lang="en-US"/>
            <a:t>Social and Educational Development</a:t>
          </a:r>
        </a:p>
      </dgm:t>
    </dgm:pt>
    <dgm:pt modelId="{FB69383F-5BCB-41D2-8864-695C264EFD47}" type="parTrans" cxnId="{F44F061C-CA3D-4C73-8376-106967ED73C0}">
      <dgm:prSet/>
      <dgm:spPr/>
      <dgm:t>
        <a:bodyPr/>
        <a:lstStyle/>
        <a:p>
          <a:endParaRPr lang="en-US"/>
        </a:p>
      </dgm:t>
    </dgm:pt>
    <dgm:pt modelId="{9A2E1B1F-A800-40ED-84B4-65047FCE80D1}" type="sibTrans" cxnId="{F44F061C-CA3D-4C73-8376-106967ED73C0}">
      <dgm:prSet/>
      <dgm:spPr/>
      <dgm:t>
        <a:bodyPr/>
        <a:lstStyle/>
        <a:p>
          <a:endParaRPr lang="en-US"/>
        </a:p>
      </dgm:t>
    </dgm:pt>
    <dgm:pt modelId="{8807DB39-1C33-4B8C-B562-0D461EDFDC36}">
      <dgm:prSet/>
      <dgm:spPr/>
      <dgm:t>
        <a:bodyPr/>
        <a:lstStyle/>
        <a:p>
          <a:r>
            <a:rPr lang="en-US"/>
            <a:t>Feeding and Nutrition</a:t>
          </a:r>
        </a:p>
      </dgm:t>
    </dgm:pt>
    <dgm:pt modelId="{E31D5B7E-3CBF-43F8-9F92-D316CDC21ABD}" type="parTrans" cxnId="{ED69F0DF-1691-4AD5-AA18-01AB2B0FB740}">
      <dgm:prSet/>
      <dgm:spPr/>
      <dgm:t>
        <a:bodyPr/>
        <a:lstStyle/>
        <a:p>
          <a:endParaRPr lang="en-US"/>
        </a:p>
      </dgm:t>
    </dgm:pt>
    <dgm:pt modelId="{FA6D2D4D-FAC2-4248-8727-32FDE8927D9C}" type="sibTrans" cxnId="{ED69F0DF-1691-4AD5-AA18-01AB2B0FB740}">
      <dgm:prSet/>
      <dgm:spPr/>
      <dgm:t>
        <a:bodyPr/>
        <a:lstStyle/>
        <a:p>
          <a:endParaRPr lang="en-US"/>
        </a:p>
      </dgm:t>
    </dgm:pt>
    <dgm:pt modelId="{E04894CD-C5F6-DC43-AC7D-24652627C146}" type="pres">
      <dgm:prSet presAssocID="{E8291C53-2794-443D-97B6-2DF1670A63A2}" presName="diagram" presStyleCnt="0">
        <dgm:presLayoutVars>
          <dgm:dir/>
          <dgm:resizeHandles val="exact"/>
        </dgm:presLayoutVars>
      </dgm:prSet>
      <dgm:spPr/>
    </dgm:pt>
    <dgm:pt modelId="{7FC4770D-1BAD-1A4F-8828-6CBFB424110C}" type="pres">
      <dgm:prSet presAssocID="{A6D9B486-BB27-4F41-BFA4-804C50658DAB}" presName="node" presStyleLbl="node1" presStyleIdx="0" presStyleCnt="11">
        <dgm:presLayoutVars>
          <dgm:bulletEnabled val="1"/>
        </dgm:presLayoutVars>
      </dgm:prSet>
      <dgm:spPr/>
    </dgm:pt>
    <dgm:pt modelId="{426C0B43-E469-C940-B515-4E54C07FAAF7}" type="pres">
      <dgm:prSet presAssocID="{DE959D7A-2E75-460E-B0F1-30E2A59A1594}" presName="sibTrans" presStyleCnt="0"/>
      <dgm:spPr/>
    </dgm:pt>
    <dgm:pt modelId="{7EF5946F-6F8E-F442-9284-14101487B3E8}" type="pres">
      <dgm:prSet presAssocID="{D79D10EC-8B0E-4BD6-B353-8940B0D101ED}" presName="node" presStyleLbl="node1" presStyleIdx="1" presStyleCnt="11">
        <dgm:presLayoutVars>
          <dgm:bulletEnabled val="1"/>
        </dgm:presLayoutVars>
      </dgm:prSet>
      <dgm:spPr/>
    </dgm:pt>
    <dgm:pt modelId="{53023B99-F078-7240-9427-2FE50FF17E33}" type="pres">
      <dgm:prSet presAssocID="{0D6C30B6-EC59-4CED-8125-5B43F0E20958}" presName="sibTrans" presStyleCnt="0"/>
      <dgm:spPr/>
    </dgm:pt>
    <dgm:pt modelId="{75A95BB6-8466-6045-BD79-79310949A15C}" type="pres">
      <dgm:prSet presAssocID="{5DB822FF-BB15-4B7B-BD96-5D06292371CC}" presName="node" presStyleLbl="node1" presStyleIdx="2" presStyleCnt="11">
        <dgm:presLayoutVars>
          <dgm:bulletEnabled val="1"/>
        </dgm:presLayoutVars>
      </dgm:prSet>
      <dgm:spPr/>
    </dgm:pt>
    <dgm:pt modelId="{0C0698FA-92C0-D841-9BFB-B8744E7A52F4}" type="pres">
      <dgm:prSet presAssocID="{E629CACD-2F72-4882-888E-A645F7ACDBBC}" presName="sibTrans" presStyleCnt="0"/>
      <dgm:spPr/>
    </dgm:pt>
    <dgm:pt modelId="{C5A09A24-32E5-9047-A8A3-51DD3572C454}" type="pres">
      <dgm:prSet presAssocID="{3203E8E4-2FA0-44F2-AED6-93C634E5FAA3}" presName="node" presStyleLbl="node1" presStyleIdx="3" presStyleCnt="11">
        <dgm:presLayoutVars>
          <dgm:bulletEnabled val="1"/>
        </dgm:presLayoutVars>
      </dgm:prSet>
      <dgm:spPr/>
    </dgm:pt>
    <dgm:pt modelId="{7C1D462B-A330-2B48-B4F3-CDB84F7168C5}" type="pres">
      <dgm:prSet presAssocID="{105C6F7A-4922-4F48-BAA9-7C70B6ADC64A}" presName="sibTrans" presStyleCnt="0"/>
      <dgm:spPr/>
    </dgm:pt>
    <dgm:pt modelId="{151DA0CB-A8C3-0046-B10D-FE0B5E520785}" type="pres">
      <dgm:prSet presAssocID="{5F80F602-89C3-43FF-B2A6-0677EF3F4B9F}" presName="node" presStyleLbl="node1" presStyleIdx="4" presStyleCnt="11">
        <dgm:presLayoutVars>
          <dgm:bulletEnabled val="1"/>
        </dgm:presLayoutVars>
      </dgm:prSet>
      <dgm:spPr/>
    </dgm:pt>
    <dgm:pt modelId="{476838C6-FCDE-3443-A042-2DFB34D48045}" type="pres">
      <dgm:prSet presAssocID="{2D80CA42-9FCF-45B6-B5B3-013762B1E1FA}" presName="sibTrans" presStyleCnt="0"/>
      <dgm:spPr/>
    </dgm:pt>
    <dgm:pt modelId="{835C73E3-A935-4541-A157-B00FEC211058}" type="pres">
      <dgm:prSet presAssocID="{9460861D-D9E4-4239-AFF1-892B6E103F8C}" presName="node" presStyleLbl="node1" presStyleIdx="5" presStyleCnt="11">
        <dgm:presLayoutVars>
          <dgm:bulletEnabled val="1"/>
        </dgm:presLayoutVars>
      </dgm:prSet>
      <dgm:spPr/>
    </dgm:pt>
    <dgm:pt modelId="{813A3012-2E6D-7343-9E85-7560B75572DC}" type="pres">
      <dgm:prSet presAssocID="{6D40546B-CA60-40E7-8242-814AE362C91B}" presName="sibTrans" presStyleCnt="0"/>
      <dgm:spPr/>
    </dgm:pt>
    <dgm:pt modelId="{C0C60393-4C6B-B247-AD3C-E8A1742F5041}" type="pres">
      <dgm:prSet presAssocID="{9BAF82EB-E121-4DF4-9C96-775E8C60DDE4}" presName="node" presStyleLbl="node1" presStyleIdx="6" presStyleCnt="11">
        <dgm:presLayoutVars>
          <dgm:bulletEnabled val="1"/>
        </dgm:presLayoutVars>
      </dgm:prSet>
      <dgm:spPr/>
    </dgm:pt>
    <dgm:pt modelId="{C7C6687E-B7BF-214E-82E9-82D70E0C3CCA}" type="pres">
      <dgm:prSet presAssocID="{6293A96A-2A63-43A0-A1AB-E83429320AEB}" presName="sibTrans" presStyleCnt="0"/>
      <dgm:spPr/>
    </dgm:pt>
    <dgm:pt modelId="{4E11AB86-4900-F24C-8609-05B8AAE45A9A}" type="pres">
      <dgm:prSet presAssocID="{7590E71A-F81A-4757-831B-B362ACB26C8B}" presName="node" presStyleLbl="node1" presStyleIdx="7" presStyleCnt="11">
        <dgm:presLayoutVars>
          <dgm:bulletEnabled val="1"/>
        </dgm:presLayoutVars>
      </dgm:prSet>
      <dgm:spPr/>
    </dgm:pt>
    <dgm:pt modelId="{868D6E50-374B-9A47-B757-29A79A6FBCFC}" type="pres">
      <dgm:prSet presAssocID="{5B212EC1-4CB6-488D-B1F9-16E889527008}" presName="sibTrans" presStyleCnt="0"/>
      <dgm:spPr/>
    </dgm:pt>
    <dgm:pt modelId="{E0D83015-5D2C-1349-99FD-B5937F6DAAE6}" type="pres">
      <dgm:prSet presAssocID="{B2E86BA8-A3DC-465E-9268-B82AC61DCA9B}" presName="node" presStyleLbl="node1" presStyleIdx="8" presStyleCnt="11">
        <dgm:presLayoutVars>
          <dgm:bulletEnabled val="1"/>
        </dgm:presLayoutVars>
      </dgm:prSet>
      <dgm:spPr/>
    </dgm:pt>
    <dgm:pt modelId="{128BA376-43A1-6743-844E-8A86A9934D88}" type="pres">
      <dgm:prSet presAssocID="{967710FE-7D24-44F5-A2BF-0D21AD714625}" presName="sibTrans" presStyleCnt="0"/>
      <dgm:spPr/>
    </dgm:pt>
    <dgm:pt modelId="{F950F9C5-8A2C-1643-A203-ECD27E537B20}" type="pres">
      <dgm:prSet presAssocID="{BF562058-21D3-4549-AF23-4F040CB36B84}" presName="node" presStyleLbl="node1" presStyleIdx="9" presStyleCnt="11">
        <dgm:presLayoutVars>
          <dgm:bulletEnabled val="1"/>
        </dgm:presLayoutVars>
      </dgm:prSet>
      <dgm:spPr/>
    </dgm:pt>
    <dgm:pt modelId="{E8CCC2A2-94D7-2045-974E-98D090EE75E9}" type="pres">
      <dgm:prSet presAssocID="{9A2E1B1F-A800-40ED-84B4-65047FCE80D1}" presName="sibTrans" presStyleCnt="0"/>
      <dgm:spPr/>
    </dgm:pt>
    <dgm:pt modelId="{CD058563-4A46-1E4B-B18A-08DA2BCA8117}" type="pres">
      <dgm:prSet presAssocID="{8807DB39-1C33-4B8C-B562-0D461EDFDC36}" presName="node" presStyleLbl="node1" presStyleIdx="10" presStyleCnt="11">
        <dgm:presLayoutVars>
          <dgm:bulletEnabled val="1"/>
        </dgm:presLayoutVars>
      </dgm:prSet>
      <dgm:spPr/>
    </dgm:pt>
  </dgm:ptLst>
  <dgm:cxnLst>
    <dgm:cxn modelId="{A9962208-E059-3048-931C-A75D0AE4894A}" type="presOf" srcId="{A6D9B486-BB27-4F41-BFA4-804C50658DAB}" destId="{7FC4770D-1BAD-1A4F-8828-6CBFB424110C}" srcOrd="0" destOrd="0" presId="urn:microsoft.com/office/officeart/2005/8/layout/default"/>
    <dgm:cxn modelId="{B187C90B-D21F-A242-A95A-33BFBC8D9517}" type="presOf" srcId="{5DB822FF-BB15-4B7B-BD96-5D06292371CC}" destId="{75A95BB6-8466-6045-BD79-79310949A15C}" srcOrd="0" destOrd="0" presId="urn:microsoft.com/office/officeart/2005/8/layout/default"/>
    <dgm:cxn modelId="{F44F061C-CA3D-4C73-8376-106967ED73C0}" srcId="{E8291C53-2794-443D-97B6-2DF1670A63A2}" destId="{BF562058-21D3-4549-AF23-4F040CB36B84}" srcOrd="9" destOrd="0" parTransId="{FB69383F-5BCB-41D2-8864-695C264EFD47}" sibTransId="{9A2E1B1F-A800-40ED-84B4-65047FCE80D1}"/>
    <dgm:cxn modelId="{5CBA5C21-EFEF-46B1-9763-C7DD3A0610B6}" srcId="{E8291C53-2794-443D-97B6-2DF1670A63A2}" destId="{7590E71A-F81A-4757-831B-B362ACB26C8B}" srcOrd="7" destOrd="0" parTransId="{82C95A5D-0DCD-43C4-85E1-FBEA12A2AED8}" sibTransId="{5B212EC1-4CB6-488D-B1F9-16E889527008}"/>
    <dgm:cxn modelId="{E3421D38-C71D-0644-937E-F573D44E789B}" type="presOf" srcId="{9460861D-D9E4-4239-AFF1-892B6E103F8C}" destId="{835C73E3-A935-4541-A157-B00FEC211058}" srcOrd="0" destOrd="0" presId="urn:microsoft.com/office/officeart/2005/8/layout/default"/>
    <dgm:cxn modelId="{5251EC39-FE80-0F4C-A9AF-AE54D14852C5}" type="presOf" srcId="{BF562058-21D3-4549-AF23-4F040CB36B84}" destId="{F950F9C5-8A2C-1643-A203-ECD27E537B20}" srcOrd="0" destOrd="0" presId="urn:microsoft.com/office/officeart/2005/8/layout/default"/>
    <dgm:cxn modelId="{E47EAF3B-3FF1-9F40-B591-6DC7BAAB5388}" type="presOf" srcId="{8807DB39-1C33-4B8C-B562-0D461EDFDC36}" destId="{CD058563-4A46-1E4B-B18A-08DA2BCA8117}" srcOrd="0" destOrd="0" presId="urn:microsoft.com/office/officeart/2005/8/layout/default"/>
    <dgm:cxn modelId="{4ECF6F3E-542B-9B42-95ED-C673CF8EE17C}" type="presOf" srcId="{9BAF82EB-E121-4DF4-9C96-775E8C60DDE4}" destId="{C0C60393-4C6B-B247-AD3C-E8A1742F5041}" srcOrd="0" destOrd="0" presId="urn:microsoft.com/office/officeart/2005/8/layout/default"/>
    <dgm:cxn modelId="{24940852-FBD3-4904-A8A3-693EAB0B63DE}" srcId="{E8291C53-2794-443D-97B6-2DF1670A63A2}" destId="{A6D9B486-BB27-4F41-BFA4-804C50658DAB}" srcOrd="0" destOrd="0" parTransId="{87836347-02BB-48BD-B710-88EE54B7C803}" sibTransId="{DE959D7A-2E75-460E-B0F1-30E2A59A1594}"/>
    <dgm:cxn modelId="{6CCAB55B-57D1-0C46-A4AC-4EF0DC2AF92C}" type="presOf" srcId="{D79D10EC-8B0E-4BD6-B353-8940B0D101ED}" destId="{7EF5946F-6F8E-F442-9284-14101487B3E8}" srcOrd="0" destOrd="0" presId="urn:microsoft.com/office/officeart/2005/8/layout/default"/>
    <dgm:cxn modelId="{D9BA2360-1DFC-A64C-A91D-C04DEBD323CD}" type="presOf" srcId="{5F80F602-89C3-43FF-B2A6-0677EF3F4B9F}" destId="{151DA0CB-A8C3-0046-B10D-FE0B5E520785}" srcOrd="0" destOrd="0" presId="urn:microsoft.com/office/officeart/2005/8/layout/default"/>
    <dgm:cxn modelId="{F876DE6E-3A11-D241-A966-5868698A2013}" type="presOf" srcId="{3203E8E4-2FA0-44F2-AED6-93C634E5FAA3}" destId="{C5A09A24-32E5-9047-A8A3-51DD3572C454}" srcOrd="0" destOrd="0" presId="urn:microsoft.com/office/officeart/2005/8/layout/default"/>
    <dgm:cxn modelId="{4E019A75-DAFC-DB4D-BAA5-9BD21F1FF3FF}" type="presOf" srcId="{7590E71A-F81A-4757-831B-B362ACB26C8B}" destId="{4E11AB86-4900-F24C-8609-05B8AAE45A9A}" srcOrd="0" destOrd="0" presId="urn:microsoft.com/office/officeart/2005/8/layout/default"/>
    <dgm:cxn modelId="{3F0BE07F-1F20-4B51-8348-40BE54D2C575}" srcId="{E8291C53-2794-443D-97B6-2DF1670A63A2}" destId="{9460861D-D9E4-4239-AFF1-892B6E103F8C}" srcOrd="5" destOrd="0" parTransId="{6B7C67C1-1A36-4FA7-A950-81F9DA66F5FC}" sibTransId="{6D40546B-CA60-40E7-8242-814AE362C91B}"/>
    <dgm:cxn modelId="{4B7DBD80-F16B-415B-9787-4344E069248C}" srcId="{E8291C53-2794-443D-97B6-2DF1670A63A2}" destId="{5F80F602-89C3-43FF-B2A6-0677EF3F4B9F}" srcOrd="4" destOrd="0" parTransId="{6F1B9A0E-957C-426E-BD0F-674738E6C0DC}" sibTransId="{2D80CA42-9FCF-45B6-B5B3-013762B1E1FA}"/>
    <dgm:cxn modelId="{E79C6F81-7E33-474B-820D-2981191CEBAB}" type="presOf" srcId="{E8291C53-2794-443D-97B6-2DF1670A63A2}" destId="{E04894CD-C5F6-DC43-AC7D-24652627C146}" srcOrd="0" destOrd="0" presId="urn:microsoft.com/office/officeart/2005/8/layout/default"/>
    <dgm:cxn modelId="{F23455AB-D296-44D8-B647-7CD37E2D05E6}" srcId="{E8291C53-2794-443D-97B6-2DF1670A63A2}" destId="{B2E86BA8-A3DC-465E-9268-B82AC61DCA9B}" srcOrd="8" destOrd="0" parTransId="{332E9DE8-9792-413A-8197-138A78DEA46F}" sibTransId="{967710FE-7D24-44F5-A2BF-0D21AD714625}"/>
    <dgm:cxn modelId="{B87DCDBF-0358-4A6F-B90D-FA2753A35E5C}" srcId="{E8291C53-2794-443D-97B6-2DF1670A63A2}" destId="{D79D10EC-8B0E-4BD6-B353-8940B0D101ED}" srcOrd="1" destOrd="0" parTransId="{18720FFD-59A3-4B58-936D-3E1BC81B2A75}" sibTransId="{0D6C30B6-EC59-4CED-8125-5B43F0E20958}"/>
    <dgm:cxn modelId="{800C6AC9-646F-42C3-86B7-54242DBC4D4F}" srcId="{E8291C53-2794-443D-97B6-2DF1670A63A2}" destId="{3203E8E4-2FA0-44F2-AED6-93C634E5FAA3}" srcOrd="3" destOrd="0" parTransId="{AFDCC0F8-D0C9-42E0-81B0-F29ADE65550C}" sibTransId="{105C6F7A-4922-4F48-BAA9-7C70B6ADC64A}"/>
    <dgm:cxn modelId="{AA8272D6-E846-EF4E-BB03-ACF3ED18A141}" type="presOf" srcId="{B2E86BA8-A3DC-465E-9268-B82AC61DCA9B}" destId="{E0D83015-5D2C-1349-99FD-B5937F6DAAE6}" srcOrd="0" destOrd="0" presId="urn:microsoft.com/office/officeart/2005/8/layout/default"/>
    <dgm:cxn modelId="{ED69F0DF-1691-4AD5-AA18-01AB2B0FB740}" srcId="{E8291C53-2794-443D-97B6-2DF1670A63A2}" destId="{8807DB39-1C33-4B8C-B562-0D461EDFDC36}" srcOrd="10" destOrd="0" parTransId="{E31D5B7E-3CBF-43F8-9F92-D316CDC21ABD}" sibTransId="{FA6D2D4D-FAC2-4248-8727-32FDE8927D9C}"/>
    <dgm:cxn modelId="{A6D86FEA-4BE7-4297-848F-E9DFD6B5D315}" srcId="{E8291C53-2794-443D-97B6-2DF1670A63A2}" destId="{5DB822FF-BB15-4B7B-BD96-5D06292371CC}" srcOrd="2" destOrd="0" parTransId="{72C44984-5A09-42B9-9901-6559F48B194C}" sibTransId="{E629CACD-2F72-4882-888E-A645F7ACDBBC}"/>
    <dgm:cxn modelId="{95918CFC-521B-4E72-B8BB-BDD66AD9A41A}" srcId="{E8291C53-2794-443D-97B6-2DF1670A63A2}" destId="{9BAF82EB-E121-4DF4-9C96-775E8C60DDE4}" srcOrd="6" destOrd="0" parTransId="{B2A08443-7D21-44AE-919F-19332D4617B3}" sibTransId="{6293A96A-2A63-43A0-A1AB-E83429320AEB}"/>
    <dgm:cxn modelId="{B4D176F2-970D-0241-9A7C-7311279FB977}" type="presParOf" srcId="{E04894CD-C5F6-DC43-AC7D-24652627C146}" destId="{7FC4770D-1BAD-1A4F-8828-6CBFB424110C}" srcOrd="0" destOrd="0" presId="urn:microsoft.com/office/officeart/2005/8/layout/default"/>
    <dgm:cxn modelId="{5CDC30DB-CA21-F946-BD9B-1A647F288E91}" type="presParOf" srcId="{E04894CD-C5F6-DC43-AC7D-24652627C146}" destId="{426C0B43-E469-C940-B515-4E54C07FAAF7}" srcOrd="1" destOrd="0" presId="urn:microsoft.com/office/officeart/2005/8/layout/default"/>
    <dgm:cxn modelId="{A665D68D-52B9-9E49-B38F-7F95C3914B0E}" type="presParOf" srcId="{E04894CD-C5F6-DC43-AC7D-24652627C146}" destId="{7EF5946F-6F8E-F442-9284-14101487B3E8}" srcOrd="2" destOrd="0" presId="urn:microsoft.com/office/officeart/2005/8/layout/default"/>
    <dgm:cxn modelId="{5AC48330-2192-D245-A9AA-6CB0CD2480E5}" type="presParOf" srcId="{E04894CD-C5F6-DC43-AC7D-24652627C146}" destId="{53023B99-F078-7240-9427-2FE50FF17E33}" srcOrd="3" destOrd="0" presId="urn:microsoft.com/office/officeart/2005/8/layout/default"/>
    <dgm:cxn modelId="{8E4A86E9-FB86-5941-A557-CB0D8BE5D667}" type="presParOf" srcId="{E04894CD-C5F6-DC43-AC7D-24652627C146}" destId="{75A95BB6-8466-6045-BD79-79310949A15C}" srcOrd="4" destOrd="0" presId="urn:microsoft.com/office/officeart/2005/8/layout/default"/>
    <dgm:cxn modelId="{798964FB-4C7A-E14A-B88F-35C21220CCD1}" type="presParOf" srcId="{E04894CD-C5F6-DC43-AC7D-24652627C146}" destId="{0C0698FA-92C0-D841-9BFB-B8744E7A52F4}" srcOrd="5" destOrd="0" presId="urn:microsoft.com/office/officeart/2005/8/layout/default"/>
    <dgm:cxn modelId="{570B8ACD-94C8-1E4D-B3CE-2A5A9BC1E553}" type="presParOf" srcId="{E04894CD-C5F6-DC43-AC7D-24652627C146}" destId="{C5A09A24-32E5-9047-A8A3-51DD3572C454}" srcOrd="6" destOrd="0" presId="urn:microsoft.com/office/officeart/2005/8/layout/default"/>
    <dgm:cxn modelId="{B2A8E041-C687-8548-8FBB-8679B850C51F}" type="presParOf" srcId="{E04894CD-C5F6-DC43-AC7D-24652627C146}" destId="{7C1D462B-A330-2B48-B4F3-CDB84F7168C5}" srcOrd="7" destOrd="0" presId="urn:microsoft.com/office/officeart/2005/8/layout/default"/>
    <dgm:cxn modelId="{92F3A910-5E87-4049-B491-04A6DD2EF881}" type="presParOf" srcId="{E04894CD-C5F6-DC43-AC7D-24652627C146}" destId="{151DA0CB-A8C3-0046-B10D-FE0B5E520785}" srcOrd="8" destOrd="0" presId="urn:microsoft.com/office/officeart/2005/8/layout/default"/>
    <dgm:cxn modelId="{DAE44320-90F3-4249-9259-E944AE29F7E4}" type="presParOf" srcId="{E04894CD-C5F6-DC43-AC7D-24652627C146}" destId="{476838C6-FCDE-3443-A042-2DFB34D48045}" srcOrd="9" destOrd="0" presId="urn:microsoft.com/office/officeart/2005/8/layout/default"/>
    <dgm:cxn modelId="{AC3444F0-A9C7-684F-84E0-FC2F64A4DC75}" type="presParOf" srcId="{E04894CD-C5F6-DC43-AC7D-24652627C146}" destId="{835C73E3-A935-4541-A157-B00FEC211058}" srcOrd="10" destOrd="0" presId="urn:microsoft.com/office/officeart/2005/8/layout/default"/>
    <dgm:cxn modelId="{FBFBCED7-40AA-7E43-8AF1-D15DF6D4D905}" type="presParOf" srcId="{E04894CD-C5F6-DC43-AC7D-24652627C146}" destId="{813A3012-2E6D-7343-9E85-7560B75572DC}" srcOrd="11" destOrd="0" presId="urn:microsoft.com/office/officeart/2005/8/layout/default"/>
    <dgm:cxn modelId="{12256548-429C-3A4B-98F5-DAB8DE61EBD5}" type="presParOf" srcId="{E04894CD-C5F6-DC43-AC7D-24652627C146}" destId="{C0C60393-4C6B-B247-AD3C-E8A1742F5041}" srcOrd="12" destOrd="0" presId="urn:microsoft.com/office/officeart/2005/8/layout/default"/>
    <dgm:cxn modelId="{8089077E-D031-1C45-9F07-C2A269D3D70F}" type="presParOf" srcId="{E04894CD-C5F6-DC43-AC7D-24652627C146}" destId="{C7C6687E-B7BF-214E-82E9-82D70E0C3CCA}" srcOrd="13" destOrd="0" presId="urn:microsoft.com/office/officeart/2005/8/layout/default"/>
    <dgm:cxn modelId="{2A64CF8D-D3D3-1F4E-BB76-254481E32275}" type="presParOf" srcId="{E04894CD-C5F6-DC43-AC7D-24652627C146}" destId="{4E11AB86-4900-F24C-8609-05B8AAE45A9A}" srcOrd="14" destOrd="0" presId="urn:microsoft.com/office/officeart/2005/8/layout/default"/>
    <dgm:cxn modelId="{94148B40-7810-9D4E-B929-C6DAA46E75D9}" type="presParOf" srcId="{E04894CD-C5F6-DC43-AC7D-24652627C146}" destId="{868D6E50-374B-9A47-B757-29A79A6FBCFC}" srcOrd="15" destOrd="0" presId="urn:microsoft.com/office/officeart/2005/8/layout/default"/>
    <dgm:cxn modelId="{2D6F81ED-D212-7B43-88C4-A1AC4E736C35}" type="presParOf" srcId="{E04894CD-C5F6-DC43-AC7D-24652627C146}" destId="{E0D83015-5D2C-1349-99FD-B5937F6DAAE6}" srcOrd="16" destOrd="0" presId="urn:microsoft.com/office/officeart/2005/8/layout/default"/>
    <dgm:cxn modelId="{9481575F-488C-6F42-9C10-20B829B81ED5}" type="presParOf" srcId="{E04894CD-C5F6-DC43-AC7D-24652627C146}" destId="{128BA376-43A1-6743-844E-8A86A9934D88}" srcOrd="17" destOrd="0" presId="urn:microsoft.com/office/officeart/2005/8/layout/default"/>
    <dgm:cxn modelId="{337B4D29-5586-6F4F-8136-B0D19EEBA300}" type="presParOf" srcId="{E04894CD-C5F6-DC43-AC7D-24652627C146}" destId="{F950F9C5-8A2C-1643-A203-ECD27E537B20}" srcOrd="18" destOrd="0" presId="urn:microsoft.com/office/officeart/2005/8/layout/default"/>
    <dgm:cxn modelId="{18EFBE66-3CC4-4D43-8A3E-70B603377DB5}" type="presParOf" srcId="{E04894CD-C5F6-DC43-AC7D-24652627C146}" destId="{E8CCC2A2-94D7-2045-974E-98D090EE75E9}" srcOrd="19" destOrd="0" presId="urn:microsoft.com/office/officeart/2005/8/layout/default"/>
    <dgm:cxn modelId="{CE8C5FEA-324E-ED4B-A1D7-6CD63C90ED3F}" type="presParOf" srcId="{E04894CD-C5F6-DC43-AC7D-24652627C146}" destId="{CD058563-4A46-1E4B-B18A-08DA2BCA8117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A98272-B9CB-4E1E-9064-BEB5994E4EDE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872C344-1511-45E8-86F1-5CE686C561D8}">
      <dgm:prSet/>
      <dgm:spPr/>
      <dgm:t>
        <a:bodyPr/>
        <a:lstStyle/>
        <a:p>
          <a:r>
            <a:rPr lang="en-US"/>
            <a:t>Psychologist</a:t>
          </a:r>
        </a:p>
      </dgm:t>
    </dgm:pt>
    <dgm:pt modelId="{BDC4DD6D-22FC-476F-8B87-3F87A08AD91A}" type="parTrans" cxnId="{4E3DBABD-E9C3-43AE-B961-D22BF48A8A7E}">
      <dgm:prSet/>
      <dgm:spPr/>
      <dgm:t>
        <a:bodyPr/>
        <a:lstStyle/>
        <a:p>
          <a:endParaRPr lang="en-US"/>
        </a:p>
      </dgm:t>
    </dgm:pt>
    <dgm:pt modelId="{8C4EBFB1-B580-4D20-AD24-AA82ADE49EB0}" type="sibTrans" cxnId="{4E3DBABD-E9C3-43AE-B961-D22BF48A8A7E}">
      <dgm:prSet/>
      <dgm:spPr/>
      <dgm:t>
        <a:bodyPr/>
        <a:lstStyle/>
        <a:p>
          <a:endParaRPr lang="en-US"/>
        </a:p>
      </dgm:t>
    </dgm:pt>
    <dgm:pt modelId="{CEBB3674-A926-4B0C-8003-5A92A668A266}">
      <dgm:prSet/>
      <dgm:spPr/>
      <dgm:t>
        <a:bodyPr/>
        <a:lstStyle/>
        <a:p>
          <a:r>
            <a:rPr lang="en-US"/>
            <a:t>Psychiatrist</a:t>
          </a:r>
        </a:p>
      </dgm:t>
    </dgm:pt>
    <dgm:pt modelId="{18165D36-4D38-4D53-AE41-D1615C17C41F}" type="parTrans" cxnId="{0F269C22-B3E8-431F-BA11-AD9CA6D81397}">
      <dgm:prSet/>
      <dgm:spPr/>
      <dgm:t>
        <a:bodyPr/>
        <a:lstStyle/>
        <a:p>
          <a:endParaRPr lang="en-US"/>
        </a:p>
      </dgm:t>
    </dgm:pt>
    <dgm:pt modelId="{76D01579-2231-4CE7-9650-573B29C12F34}" type="sibTrans" cxnId="{0F269C22-B3E8-431F-BA11-AD9CA6D81397}">
      <dgm:prSet/>
      <dgm:spPr/>
      <dgm:t>
        <a:bodyPr/>
        <a:lstStyle/>
        <a:p>
          <a:endParaRPr lang="en-US"/>
        </a:p>
      </dgm:t>
    </dgm:pt>
    <dgm:pt modelId="{ECB1C9F4-D942-47FD-BBC9-05EED1842F78}">
      <dgm:prSet/>
      <dgm:spPr/>
      <dgm:t>
        <a:bodyPr/>
        <a:lstStyle/>
        <a:p>
          <a:r>
            <a:rPr lang="en-US"/>
            <a:t>Paediatrician</a:t>
          </a:r>
        </a:p>
      </dgm:t>
    </dgm:pt>
    <dgm:pt modelId="{3989990E-6931-4AC8-8F3D-6C121775FA7D}" type="parTrans" cxnId="{BE463FD5-4FAA-4C62-8AE5-488C9FE12449}">
      <dgm:prSet/>
      <dgm:spPr/>
      <dgm:t>
        <a:bodyPr/>
        <a:lstStyle/>
        <a:p>
          <a:endParaRPr lang="en-US"/>
        </a:p>
      </dgm:t>
    </dgm:pt>
    <dgm:pt modelId="{D725CD8C-3D74-4A60-A080-4630EF8BAEFA}" type="sibTrans" cxnId="{BE463FD5-4FAA-4C62-8AE5-488C9FE12449}">
      <dgm:prSet/>
      <dgm:spPr/>
      <dgm:t>
        <a:bodyPr/>
        <a:lstStyle/>
        <a:p>
          <a:endParaRPr lang="en-US"/>
        </a:p>
      </dgm:t>
    </dgm:pt>
    <dgm:pt modelId="{7E3997F4-9D17-406A-B4D3-F0626E781A5A}">
      <dgm:prSet/>
      <dgm:spPr/>
      <dgm:t>
        <a:bodyPr/>
        <a:lstStyle/>
        <a:p>
          <a:r>
            <a:rPr lang="en-US"/>
            <a:t>Local Dietician</a:t>
          </a:r>
        </a:p>
      </dgm:t>
    </dgm:pt>
    <dgm:pt modelId="{4B27157A-084E-4982-B85C-FED8B371CBF4}" type="parTrans" cxnId="{A2A186B2-BFF7-42B3-9F2E-AC2477BF5849}">
      <dgm:prSet/>
      <dgm:spPr/>
      <dgm:t>
        <a:bodyPr/>
        <a:lstStyle/>
        <a:p>
          <a:endParaRPr lang="en-US"/>
        </a:p>
      </dgm:t>
    </dgm:pt>
    <dgm:pt modelId="{DAA596A4-2BA1-433A-AF9A-1D4AA0284137}" type="sibTrans" cxnId="{A2A186B2-BFF7-42B3-9F2E-AC2477BF5849}">
      <dgm:prSet/>
      <dgm:spPr/>
      <dgm:t>
        <a:bodyPr/>
        <a:lstStyle/>
        <a:p>
          <a:endParaRPr lang="en-US"/>
        </a:p>
      </dgm:t>
    </dgm:pt>
    <dgm:pt modelId="{DF2AFDA7-AD56-4711-A9E1-59417D5079BE}">
      <dgm:prSet/>
      <dgm:spPr/>
      <dgm:t>
        <a:bodyPr/>
        <a:lstStyle/>
        <a:p>
          <a:r>
            <a:rPr lang="en-US" dirty="0"/>
            <a:t>Local </a:t>
          </a:r>
          <a:r>
            <a:rPr lang="en-US" dirty="0" err="1"/>
            <a:t>Paediatrician</a:t>
          </a:r>
          <a:endParaRPr lang="en-US" dirty="0"/>
        </a:p>
      </dgm:t>
    </dgm:pt>
    <dgm:pt modelId="{30F1872C-2A01-4705-84DA-12A30A5AE3E2}" type="parTrans" cxnId="{D6BCB015-6BB4-4D23-BB0B-F6099F3E6381}">
      <dgm:prSet/>
      <dgm:spPr/>
      <dgm:t>
        <a:bodyPr/>
        <a:lstStyle/>
        <a:p>
          <a:endParaRPr lang="en-US"/>
        </a:p>
      </dgm:t>
    </dgm:pt>
    <dgm:pt modelId="{1BA0A349-A3F7-45AA-BE50-D77723CFE90E}" type="sibTrans" cxnId="{D6BCB015-6BB4-4D23-BB0B-F6099F3E6381}">
      <dgm:prSet/>
      <dgm:spPr/>
      <dgm:t>
        <a:bodyPr/>
        <a:lstStyle/>
        <a:p>
          <a:endParaRPr lang="en-US"/>
        </a:p>
      </dgm:t>
    </dgm:pt>
    <dgm:pt modelId="{DC7B88BF-34AB-6149-99C9-6F9E1674E92C}">
      <dgm:prSet/>
      <dgm:spPr/>
      <dgm:t>
        <a:bodyPr/>
        <a:lstStyle/>
        <a:p>
          <a:r>
            <a:rPr lang="en-GB" dirty="0"/>
            <a:t>Local OT</a:t>
          </a:r>
        </a:p>
      </dgm:t>
    </dgm:pt>
    <dgm:pt modelId="{9E27D63B-609D-3A4F-A998-CE6F55A6DFAE}" type="parTrans" cxnId="{DB6AB86F-536C-3B44-9760-B90E4689B1C2}">
      <dgm:prSet/>
      <dgm:spPr/>
      <dgm:t>
        <a:bodyPr/>
        <a:lstStyle/>
        <a:p>
          <a:endParaRPr lang="en-GB"/>
        </a:p>
      </dgm:t>
    </dgm:pt>
    <dgm:pt modelId="{CA146500-C565-AE48-9DA2-DBD3F7DDD190}" type="sibTrans" cxnId="{DB6AB86F-536C-3B44-9760-B90E4689B1C2}">
      <dgm:prSet/>
      <dgm:spPr/>
      <dgm:t>
        <a:bodyPr/>
        <a:lstStyle/>
        <a:p>
          <a:endParaRPr lang="en-GB"/>
        </a:p>
      </dgm:t>
    </dgm:pt>
    <dgm:pt modelId="{4F51708E-A032-7D42-9B97-84205E7E0967}" type="pres">
      <dgm:prSet presAssocID="{52A98272-B9CB-4E1E-9064-BEB5994E4EDE}" presName="diagram" presStyleCnt="0">
        <dgm:presLayoutVars>
          <dgm:dir/>
          <dgm:resizeHandles val="exact"/>
        </dgm:presLayoutVars>
      </dgm:prSet>
      <dgm:spPr/>
    </dgm:pt>
    <dgm:pt modelId="{2045DA46-A55F-EE4C-8D03-C1E458AEFFBF}" type="pres">
      <dgm:prSet presAssocID="{3872C344-1511-45E8-86F1-5CE686C561D8}" presName="node" presStyleLbl="node1" presStyleIdx="0" presStyleCnt="6">
        <dgm:presLayoutVars>
          <dgm:bulletEnabled val="1"/>
        </dgm:presLayoutVars>
      </dgm:prSet>
      <dgm:spPr/>
    </dgm:pt>
    <dgm:pt modelId="{A0D77975-4BFD-C84B-81B6-C4B6119CDC7E}" type="pres">
      <dgm:prSet presAssocID="{8C4EBFB1-B580-4D20-AD24-AA82ADE49EB0}" presName="sibTrans" presStyleCnt="0"/>
      <dgm:spPr/>
    </dgm:pt>
    <dgm:pt modelId="{F90A5D39-D9AC-AE4F-B6FC-27A50BD8C4FE}" type="pres">
      <dgm:prSet presAssocID="{CEBB3674-A926-4B0C-8003-5A92A668A266}" presName="node" presStyleLbl="node1" presStyleIdx="1" presStyleCnt="6">
        <dgm:presLayoutVars>
          <dgm:bulletEnabled val="1"/>
        </dgm:presLayoutVars>
      </dgm:prSet>
      <dgm:spPr/>
    </dgm:pt>
    <dgm:pt modelId="{22815046-D994-F24A-B721-21C3159FC5EF}" type="pres">
      <dgm:prSet presAssocID="{76D01579-2231-4CE7-9650-573B29C12F34}" presName="sibTrans" presStyleCnt="0"/>
      <dgm:spPr/>
    </dgm:pt>
    <dgm:pt modelId="{B2253D21-C353-0445-A677-305C775CF051}" type="pres">
      <dgm:prSet presAssocID="{ECB1C9F4-D942-47FD-BBC9-05EED1842F78}" presName="node" presStyleLbl="node1" presStyleIdx="2" presStyleCnt="6">
        <dgm:presLayoutVars>
          <dgm:bulletEnabled val="1"/>
        </dgm:presLayoutVars>
      </dgm:prSet>
      <dgm:spPr/>
    </dgm:pt>
    <dgm:pt modelId="{0B26126F-820C-6140-A41B-0153D7BC776A}" type="pres">
      <dgm:prSet presAssocID="{D725CD8C-3D74-4A60-A080-4630EF8BAEFA}" presName="sibTrans" presStyleCnt="0"/>
      <dgm:spPr/>
    </dgm:pt>
    <dgm:pt modelId="{D81CFE11-D46F-2F40-9CC2-2DF3161362DA}" type="pres">
      <dgm:prSet presAssocID="{7E3997F4-9D17-406A-B4D3-F0626E781A5A}" presName="node" presStyleLbl="node1" presStyleIdx="3" presStyleCnt="6">
        <dgm:presLayoutVars>
          <dgm:bulletEnabled val="1"/>
        </dgm:presLayoutVars>
      </dgm:prSet>
      <dgm:spPr/>
    </dgm:pt>
    <dgm:pt modelId="{C4090040-C6BE-BC4D-BE89-C0805CF37EFB}" type="pres">
      <dgm:prSet presAssocID="{DAA596A4-2BA1-433A-AF9A-1D4AA0284137}" presName="sibTrans" presStyleCnt="0"/>
      <dgm:spPr/>
    </dgm:pt>
    <dgm:pt modelId="{D26D272A-7904-1D43-9492-D15EF1EBFCC3}" type="pres">
      <dgm:prSet presAssocID="{DF2AFDA7-AD56-4711-A9E1-59417D5079BE}" presName="node" presStyleLbl="node1" presStyleIdx="4" presStyleCnt="6">
        <dgm:presLayoutVars>
          <dgm:bulletEnabled val="1"/>
        </dgm:presLayoutVars>
      </dgm:prSet>
      <dgm:spPr/>
    </dgm:pt>
    <dgm:pt modelId="{2BCBEDF9-8D89-FD48-837D-0A4AEA5D3A43}" type="pres">
      <dgm:prSet presAssocID="{1BA0A349-A3F7-45AA-BE50-D77723CFE90E}" presName="sibTrans" presStyleCnt="0"/>
      <dgm:spPr/>
    </dgm:pt>
    <dgm:pt modelId="{E1DDB40E-CDEE-FB4E-B53E-81D1FB9B8D6C}" type="pres">
      <dgm:prSet presAssocID="{DC7B88BF-34AB-6149-99C9-6F9E1674E92C}" presName="node" presStyleLbl="node1" presStyleIdx="5" presStyleCnt="6">
        <dgm:presLayoutVars>
          <dgm:bulletEnabled val="1"/>
        </dgm:presLayoutVars>
      </dgm:prSet>
      <dgm:spPr/>
    </dgm:pt>
  </dgm:ptLst>
  <dgm:cxnLst>
    <dgm:cxn modelId="{E080EE01-55B0-C444-B9FC-73878BC1B5F4}" type="presOf" srcId="{DF2AFDA7-AD56-4711-A9E1-59417D5079BE}" destId="{D26D272A-7904-1D43-9492-D15EF1EBFCC3}" srcOrd="0" destOrd="0" presId="urn:microsoft.com/office/officeart/2005/8/layout/default"/>
    <dgm:cxn modelId="{D6BCB015-6BB4-4D23-BB0B-F6099F3E6381}" srcId="{52A98272-B9CB-4E1E-9064-BEB5994E4EDE}" destId="{DF2AFDA7-AD56-4711-A9E1-59417D5079BE}" srcOrd="4" destOrd="0" parTransId="{30F1872C-2A01-4705-84DA-12A30A5AE3E2}" sibTransId="{1BA0A349-A3F7-45AA-BE50-D77723CFE90E}"/>
    <dgm:cxn modelId="{0F269C22-B3E8-431F-BA11-AD9CA6D81397}" srcId="{52A98272-B9CB-4E1E-9064-BEB5994E4EDE}" destId="{CEBB3674-A926-4B0C-8003-5A92A668A266}" srcOrd="1" destOrd="0" parTransId="{18165D36-4D38-4D53-AE41-D1615C17C41F}" sibTransId="{76D01579-2231-4CE7-9650-573B29C12F34}"/>
    <dgm:cxn modelId="{95548A30-4DD1-704A-99FB-1B045777C383}" type="presOf" srcId="{ECB1C9F4-D942-47FD-BBC9-05EED1842F78}" destId="{B2253D21-C353-0445-A677-305C775CF051}" srcOrd="0" destOrd="0" presId="urn:microsoft.com/office/officeart/2005/8/layout/default"/>
    <dgm:cxn modelId="{8E8CB232-832F-9A43-8B83-49C32E278007}" type="presOf" srcId="{52A98272-B9CB-4E1E-9064-BEB5994E4EDE}" destId="{4F51708E-A032-7D42-9B97-84205E7E0967}" srcOrd="0" destOrd="0" presId="urn:microsoft.com/office/officeart/2005/8/layout/default"/>
    <dgm:cxn modelId="{32A7AB5E-5FE6-9742-B676-7F1124EEB9BD}" type="presOf" srcId="{CEBB3674-A926-4B0C-8003-5A92A668A266}" destId="{F90A5D39-D9AC-AE4F-B6FC-27A50BD8C4FE}" srcOrd="0" destOrd="0" presId="urn:microsoft.com/office/officeart/2005/8/layout/default"/>
    <dgm:cxn modelId="{DB6AB86F-536C-3B44-9760-B90E4689B1C2}" srcId="{52A98272-B9CB-4E1E-9064-BEB5994E4EDE}" destId="{DC7B88BF-34AB-6149-99C9-6F9E1674E92C}" srcOrd="5" destOrd="0" parTransId="{9E27D63B-609D-3A4F-A998-CE6F55A6DFAE}" sibTransId="{CA146500-C565-AE48-9DA2-DBD3F7DDD190}"/>
    <dgm:cxn modelId="{5A94AEA3-1F79-634A-AF53-932C7BF121EE}" type="presOf" srcId="{3872C344-1511-45E8-86F1-5CE686C561D8}" destId="{2045DA46-A55F-EE4C-8D03-C1E458AEFFBF}" srcOrd="0" destOrd="0" presId="urn:microsoft.com/office/officeart/2005/8/layout/default"/>
    <dgm:cxn modelId="{F75B1AA8-178E-7342-BE0E-A00EB5AE99E5}" type="presOf" srcId="{DC7B88BF-34AB-6149-99C9-6F9E1674E92C}" destId="{E1DDB40E-CDEE-FB4E-B53E-81D1FB9B8D6C}" srcOrd="0" destOrd="0" presId="urn:microsoft.com/office/officeart/2005/8/layout/default"/>
    <dgm:cxn modelId="{A2A186B2-BFF7-42B3-9F2E-AC2477BF5849}" srcId="{52A98272-B9CB-4E1E-9064-BEB5994E4EDE}" destId="{7E3997F4-9D17-406A-B4D3-F0626E781A5A}" srcOrd="3" destOrd="0" parTransId="{4B27157A-084E-4982-B85C-FED8B371CBF4}" sibTransId="{DAA596A4-2BA1-433A-AF9A-1D4AA0284137}"/>
    <dgm:cxn modelId="{4E3DBABD-E9C3-43AE-B961-D22BF48A8A7E}" srcId="{52A98272-B9CB-4E1E-9064-BEB5994E4EDE}" destId="{3872C344-1511-45E8-86F1-5CE686C561D8}" srcOrd="0" destOrd="0" parTransId="{BDC4DD6D-22FC-476F-8B87-3F87A08AD91A}" sibTransId="{8C4EBFB1-B580-4D20-AD24-AA82ADE49EB0}"/>
    <dgm:cxn modelId="{BE463FD5-4FAA-4C62-8AE5-488C9FE12449}" srcId="{52A98272-B9CB-4E1E-9064-BEB5994E4EDE}" destId="{ECB1C9F4-D942-47FD-BBC9-05EED1842F78}" srcOrd="2" destOrd="0" parTransId="{3989990E-6931-4AC8-8F3D-6C121775FA7D}" sibTransId="{D725CD8C-3D74-4A60-A080-4630EF8BAEFA}"/>
    <dgm:cxn modelId="{6CDC44DC-467E-A443-8A22-DC30052F9982}" type="presOf" srcId="{7E3997F4-9D17-406A-B4D3-F0626E781A5A}" destId="{D81CFE11-D46F-2F40-9CC2-2DF3161362DA}" srcOrd="0" destOrd="0" presId="urn:microsoft.com/office/officeart/2005/8/layout/default"/>
    <dgm:cxn modelId="{F1526BBD-BF73-0141-B91D-C5AC9594F258}" type="presParOf" srcId="{4F51708E-A032-7D42-9B97-84205E7E0967}" destId="{2045DA46-A55F-EE4C-8D03-C1E458AEFFBF}" srcOrd="0" destOrd="0" presId="urn:microsoft.com/office/officeart/2005/8/layout/default"/>
    <dgm:cxn modelId="{051D03EA-BE86-D345-83E0-5CEC916A9B9F}" type="presParOf" srcId="{4F51708E-A032-7D42-9B97-84205E7E0967}" destId="{A0D77975-4BFD-C84B-81B6-C4B6119CDC7E}" srcOrd="1" destOrd="0" presId="urn:microsoft.com/office/officeart/2005/8/layout/default"/>
    <dgm:cxn modelId="{9FCB489F-E3B9-C74E-93AA-3A35F02574F6}" type="presParOf" srcId="{4F51708E-A032-7D42-9B97-84205E7E0967}" destId="{F90A5D39-D9AC-AE4F-B6FC-27A50BD8C4FE}" srcOrd="2" destOrd="0" presId="urn:microsoft.com/office/officeart/2005/8/layout/default"/>
    <dgm:cxn modelId="{15ED47C3-A897-F64B-8CC6-4B642F2E2E59}" type="presParOf" srcId="{4F51708E-A032-7D42-9B97-84205E7E0967}" destId="{22815046-D994-F24A-B721-21C3159FC5EF}" srcOrd="3" destOrd="0" presId="urn:microsoft.com/office/officeart/2005/8/layout/default"/>
    <dgm:cxn modelId="{4CFB9BFE-84DF-1A44-8257-FFC739070FDC}" type="presParOf" srcId="{4F51708E-A032-7D42-9B97-84205E7E0967}" destId="{B2253D21-C353-0445-A677-305C775CF051}" srcOrd="4" destOrd="0" presId="urn:microsoft.com/office/officeart/2005/8/layout/default"/>
    <dgm:cxn modelId="{5FDEAF3B-5A60-624D-9062-6AE74CCB0FF0}" type="presParOf" srcId="{4F51708E-A032-7D42-9B97-84205E7E0967}" destId="{0B26126F-820C-6140-A41B-0153D7BC776A}" srcOrd="5" destOrd="0" presId="urn:microsoft.com/office/officeart/2005/8/layout/default"/>
    <dgm:cxn modelId="{54693D85-2D1C-D347-8F87-EF189A6C4EDB}" type="presParOf" srcId="{4F51708E-A032-7D42-9B97-84205E7E0967}" destId="{D81CFE11-D46F-2F40-9CC2-2DF3161362DA}" srcOrd="6" destOrd="0" presId="urn:microsoft.com/office/officeart/2005/8/layout/default"/>
    <dgm:cxn modelId="{6F14F8B2-8347-BE48-88CD-404B4DE8302E}" type="presParOf" srcId="{4F51708E-A032-7D42-9B97-84205E7E0967}" destId="{C4090040-C6BE-BC4D-BE89-C0805CF37EFB}" srcOrd="7" destOrd="0" presId="urn:microsoft.com/office/officeart/2005/8/layout/default"/>
    <dgm:cxn modelId="{5C54159F-DF0B-FA40-8A0B-997BD4E00E8C}" type="presParOf" srcId="{4F51708E-A032-7D42-9B97-84205E7E0967}" destId="{D26D272A-7904-1D43-9492-D15EF1EBFCC3}" srcOrd="8" destOrd="0" presId="urn:microsoft.com/office/officeart/2005/8/layout/default"/>
    <dgm:cxn modelId="{5E44D9C6-EBEF-084E-A0BD-847DB51A47BC}" type="presParOf" srcId="{4F51708E-A032-7D42-9B97-84205E7E0967}" destId="{2BCBEDF9-8D89-FD48-837D-0A4AEA5D3A43}" srcOrd="9" destOrd="0" presId="urn:microsoft.com/office/officeart/2005/8/layout/default"/>
    <dgm:cxn modelId="{2741B8A6-C6DA-0245-B29B-5FC20D324BB7}" type="presParOf" srcId="{4F51708E-A032-7D42-9B97-84205E7E0967}" destId="{E1DDB40E-CDEE-FB4E-B53E-81D1FB9B8D6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DADFDC8-124A-49E3-86F2-892039F233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22A408-A8E0-46C7-A348-FD706B261B47}">
      <dgm:prSet/>
      <dgm:spPr/>
      <dgm:t>
        <a:bodyPr/>
        <a:lstStyle/>
        <a:p>
          <a:r>
            <a:rPr lang="en-US"/>
            <a:t>ARFID and Autism Spectrum Behaviours</a:t>
          </a:r>
        </a:p>
      </dgm:t>
    </dgm:pt>
    <dgm:pt modelId="{C1D735DD-9105-453B-BB8B-3EA6D1C5FF0F}" type="parTrans" cxnId="{B0F5A727-557E-4017-98C2-278442197F95}">
      <dgm:prSet/>
      <dgm:spPr/>
      <dgm:t>
        <a:bodyPr/>
        <a:lstStyle/>
        <a:p>
          <a:endParaRPr lang="en-US"/>
        </a:p>
      </dgm:t>
    </dgm:pt>
    <dgm:pt modelId="{7EADB50D-D246-43E9-8E64-45C3EBD9C4AD}" type="sibTrans" cxnId="{B0F5A727-557E-4017-98C2-278442197F95}">
      <dgm:prSet/>
      <dgm:spPr/>
      <dgm:t>
        <a:bodyPr/>
        <a:lstStyle/>
        <a:p>
          <a:endParaRPr lang="en-US"/>
        </a:p>
      </dgm:t>
    </dgm:pt>
    <dgm:pt modelId="{30C0DB6E-9351-448D-BA84-F235D33558A9}">
      <dgm:prSet/>
      <dgm:spPr/>
      <dgm:t>
        <a:bodyPr/>
        <a:lstStyle/>
        <a:p>
          <a:r>
            <a:rPr lang="en-US" dirty="0"/>
            <a:t>Nutritional Management</a:t>
          </a:r>
        </a:p>
      </dgm:t>
    </dgm:pt>
    <dgm:pt modelId="{0769B234-F450-4A55-A946-1D8FFCD3CA98}" type="parTrans" cxnId="{02B696F3-96D6-438D-BF33-5B9FD4683A2C}">
      <dgm:prSet/>
      <dgm:spPr/>
      <dgm:t>
        <a:bodyPr/>
        <a:lstStyle/>
        <a:p>
          <a:endParaRPr lang="en-US"/>
        </a:p>
      </dgm:t>
    </dgm:pt>
    <dgm:pt modelId="{857605B1-EC4D-4119-9C53-D3EA2EDF0CD1}" type="sibTrans" cxnId="{02B696F3-96D6-438D-BF33-5B9FD4683A2C}">
      <dgm:prSet/>
      <dgm:spPr/>
      <dgm:t>
        <a:bodyPr/>
        <a:lstStyle/>
        <a:p>
          <a:endParaRPr lang="en-US"/>
        </a:p>
      </dgm:t>
    </dgm:pt>
    <dgm:pt modelId="{61C6D1AC-C813-47ED-A4AA-8696A9D13D22}">
      <dgm:prSet/>
      <dgm:spPr/>
      <dgm:t>
        <a:bodyPr/>
        <a:lstStyle/>
        <a:p>
          <a:r>
            <a:rPr lang="en-US" dirty="0"/>
            <a:t>Family Pressures</a:t>
          </a:r>
        </a:p>
      </dgm:t>
    </dgm:pt>
    <dgm:pt modelId="{8B16513E-566E-46CA-8D4C-E9153B483659}" type="parTrans" cxnId="{1C887582-33B1-4568-A264-59276D62370C}">
      <dgm:prSet/>
      <dgm:spPr/>
      <dgm:t>
        <a:bodyPr/>
        <a:lstStyle/>
        <a:p>
          <a:endParaRPr lang="en-US"/>
        </a:p>
      </dgm:t>
    </dgm:pt>
    <dgm:pt modelId="{0751051B-1272-4C66-9FB8-DC8C6A5DAB30}" type="sibTrans" cxnId="{1C887582-33B1-4568-A264-59276D62370C}">
      <dgm:prSet/>
      <dgm:spPr/>
      <dgm:t>
        <a:bodyPr/>
        <a:lstStyle/>
        <a:p>
          <a:endParaRPr lang="en-US"/>
        </a:p>
      </dgm:t>
    </dgm:pt>
    <dgm:pt modelId="{74B73E9D-8ECE-442A-A96B-AB92D6952E33}">
      <dgm:prSet/>
      <dgm:spPr/>
      <dgm:t>
        <a:bodyPr/>
        <a:lstStyle/>
        <a:p>
          <a:r>
            <a:rPr lang="en-US" dirty="0"/>
            <a:t>Expectation Management</a:t>
          </a:r>
        </a:p>
      </dgm:t>
    </dgm:pt>
    <dgm:pt modelId="{FC29D769-C8F9-4C58-8494-88435C2FC9AF}" type="parTrans" cxnId="{CE234B72-7777-4B21-9405-6ECDD6A532ED}">
      <dgm:prSet/>
      <dgm:spPr/>
      <dgm:t>
        <a:bodyPr/>
        <a:lstStyle/>
        <a:p>
          <a:endParaRPr lang="en-US"/>
        </a:p>
      </dgm:t>
    </dgm:pt>
    <dgm:pt modelId="{4C4886F6-92AF-4D56-81B3-444F3D1AD41B}" type="sibTrans" cxnId="{CE234B72-7777-4B21-9405-6ECDD6A532ED}">
      <dgm:prSet/>
      <dgm:spPr/>
      <dgm:t>
        <a:bodyPr/>
        <a:lstStyle/>
        <a:p>
          <a:endParaRPr lang="en-US"/>
        </a:p>
      </dgm:t>
    </dgm:pt>
    <dgm:pt modelId="{C4E1C5F0-61DC-EA4C-B1B6-3DABEEA1C34A}">
      <dgm:prSet/>
      <dgm:spPr/>
      <dgm:t>
        <a:bodyPr/>
        <a:lstStyle/>
        <a:p>
          <a:r>
            <a:rPr lang="en-GB" dirty="0"/>
            <a:t>Reducing the child's stress around food</a:t>
          </a:r>
        </a:p>
      </dgm:t>
    </dgm:pt>
    <dgm:pt modelId="{EE638C32-5FA0-DD40-A46C-4838A1166F09}" type="parTrans" cxnId="{69670AE9-2496-E14B-BFB6-27ECB5A94F37}">
      <dgm:prSet/>
      <dgm:spPr/>
      <dgm:t>
        <a:bodyPr/>
        <a:lstStyle/>
        <a:p>
          <a:endParaRPr lang="en-GB"/>
        </a:p>
      </dgm:t>
    </dgm:pt>
    <dgm:pt modelId="{C69944D2-C3F8-C747-B7B3-6263D341D103}" type="sibTrans" cxnId="{69670AE9-2496-E14B-BFB6-27ECB5A94F37}">
      <dgm:prSet/>
      <dgm:spPr/>
      <dgm:t>
        <a:bodyPr/>
        <a:lstStyle/>
        <a:p>
          <a:endParaRPr lang="en-GB"/>
        </a:p>
      </dgm:t>
    </dgm:pt>
    <dgm:pt modelId="{BAF85F00-BBCF-3F4F-8C8C-3E57029816BA}">
      <dgm:prSet/>
      <dgm:spPr/>
      <dgm:t>
        <a:bodyPr/>
        <a:lstStyle/>
        <a:p>
          <a:r>
            <a:rPr lang="en-GB" dirty="0"/>
            <a:t>Integrating plans with family, school and local services</a:t>
          </a:r>
        </a:p>
      </dgm:t>
    </dgm:pt>
    <dgm:pt modelId="{C225F407-1F95-454B-8E9A-7405CEA6D2DA}" type="parTrans" cxnId="{D6C882F4-DDBB-F44F-8144-1121FB707D66}">
      <dgm:prSet/>
      <dgm:spPr/>
    </dgm:pt>
    <dgm:pt modelId="{E260599B-038D-0B4F-B9D5-9A92BC6D67CF}" type="sibTrans" cxnId="{D6C882F4-DDBB-F44F-8144-1121FB707D66}">
      <dgm:prSet/>
      <dgm:spPr/>
    </dgm:pt>
    <dgm:pt modelId="{1DE90CB5-33B0-E741-A1D9-5A193F0DBF1F}" type="pres">
      <dgm:prSet presAssocID="{1DADFDC8-124A-49E3-86F2-892039F2338B}" presName="linear" presStyleCnt="0">
        <dgm:presLayoutVars>
          <dgm:animLvl val="lvl"/>
          <dgm:resizeHandles val="exact"/>
        </dgm:presLayoutVars>
      </dgm:prSet>
      <dgm:spPr/>
    </dgm:pt>
    <dgm:pt modelId="{D9C2237C-64F4-CC48-B2CD-EBF135786441}" type="pres">
      <dgm:prSet presAssocID="{AE22A408-A8E0-46C7-A348-FD706B261B4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3D0C3CD-7226-994D-B2B6-E6C43F0B3014}" type="pres">
      <dgm:prSet presAssocID="{7EADB50D-D246-43E9-8E64-45C3EBD9C4AD}" presName="spacer" presStyleCnt="0"/>
      <dgm:spPr/>
    </dgm:pt>
    <dgm:pt modelId="{B712ECF4-75FA-A643-A86C-116AD6530C86}" type="pres">
      <dgm:prSet presAssocID="{30C0DB6E-9351-448D-BA84-F235D33558A9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6A2FD5C-B4AA-1B4A-8610-FEF2F9E4958D}" type="pres">
      <dgm:prSet presAssocID="{857605B1-EC4D-4119-9C53-D3EA2EDF0CD1}" presName="spacer" presStyleCnt="0"/>
      <dgm:spPr/>
    </dgm:pt>
    <dgm:pt modelId="{32C78779-ACC4-274D-B8E7-CBA3D64FE464}" type="pres">
      <dgm:prSet presAssocID="{61C6D1AC-C813-47ED-A4AA-8696A9D13D2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F27B75E8-3D4C-2C4D-9C35-D46187B87C48}" type="pres">
      <dgm:prSet presAssocID="{0751051B-1272-4C66-9FB8-DC8C6A5DAB30}" presName="spacer" presStyleCnt="0"/>
      <dgm:spPr/>
    </dgm:pt>
    <dgm:pt modelId="{4F94B5B0-878D-AA4D-9377-E1885617A911}" type="pres">
      <dgm:prSet presAssocID="{C4E1C5F0-61DC-EA4C-B1B6-3DABEEA1C34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32325CA-27C1-7943-B507-171A134457EC}" type="pres">
      <dgm:prSet presAssocID="{C69944D2-C3F8-C747-B7B3-6263D341D103}" presName="spacer" presStyleCnt="0"/>
      <dgm:spPr/>
    </dgm:pt>
    <dgm:pt modelId="{94403A6F-77FB-8E43-A124-789D96C3BBF8}" type="pres">
      <dgm:prSet presAssocID="{74B73E9D-8ECE-442A-A96B-AB92D6952E3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BFC1CC6-2AAA-1A4A-AD9C-421EE390741B}" type="pres">
      <dgm:prSet presAssocID="{4C4886F6-92AF-4D56-81B3-444F3D1AD41B}" presName="spacer" presStyleCnt="0"/>
      <dgm:spPr/>
    </dgm:pt>
    <dgm:pt modelId="{63CA2841-6D1D-794B-86DD-A68877F24B1E}" type="pres">
      <dgm:prSet presAssocID="{BAF85F00-BBCF-3F4F-8C8C-3E57029816B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DD0E401-36A5-FD47-8018-74015B3C0633}" type="presOf" srcId="{30C0DB6E-9351-448D-BA84-F235D33558A9}" destId="{B712ECF4-75FA-A643-A86C-116AD6530C86}" srcOrd="0" destOrd="0" presId="urn:microsoft.com/office/officeart/2005/8/layout/vList2"/>
    <dgm:cxn modelId="{215ADA12-3070-DC49-9C23-CD33F95C7ECC}" type="presOf" srcId="{1DADFDC8-124A-49E3-86F2-892039F2338B}" destId="{1DE90CB5-33B0-E741-A1D9-5A193F0DBF1F}" srcOrd="0" destOrd="0" presId="urn:microsoft.com/office/officeart/2005/8/layout/vList2"/>
    <dgm:cxn modelId="{B0F5A727-557E-4017-98C2-278442197F95}" srcId="{1DADFDC8-124A-49E3-86F2-892039F2338B}" destId="{AE22A408-A8E0-46C7-A348-FD706B261B47}" srcOrd="0" destOrd="0" parTransId="{C1D735DD-9105-453B-BB8B-3EA6D1C5FF0F}" sibTransId="{7EADB50D-D246-43E9-8E64-45C3EBD9C4AD}"/>
    <dgm:cxn modelId="{F36EE958-1AB7-1549-B598-1AFEB69A0EDD}" type="presOf" srcId="{61C6D1AC-C813-47ED-A4AA-8696A9D13D22}" destId="{32C78779-ACC4-274D-B8E7-CBA3D64FE464}" srcOrd="0" destOrd="0" presId="urn:microsoft.com/office/officeart/2005/8/layout/vList2"/>
    <dgm:cxn modelId="{56D54C61-04C7-774B-9872-A620FD4EB610}" type="presOf" srcId="{74B73E9D-8ECE-442A-A96B-AB92D6952E33}" destId="{94403A6F-77FB-8E43-A124-789D96C3BBF8}" srcOrd="0" destOrd="0" presId="urn:microsoft.com/office/officeart/2005/8/layout/vList2"/>
    <dgm:cxn modelId="{CE234B72-7777-4B21-9405-6ECDD6A532ED}" srcId="{1DADFDC8-124A-49E3-86F2-892039F2338B}" destId="{74B73E9D-8ECE-442A-A96B-AB92D6952E33}" srcOrd="4" destOrd="0" parTransId="{FC29D769-C8F9-4C58-8494-88435C2FC9AF}" sibTransId="{4C4886F6-92AF-4D56-81B3-444F3D1AD41B}"/>
    <dgm:cxn modelId="{92178975-111A-9C4A-823E-7A4EC7A1E8B0}" type="presOf" srcId="{C4E1C5F0-61DC-EA4C-B1B6-3DABEEA1C34A}" destId="{4F94B5B0-878D-AA4D-9377-E1885617A911}" srcOrd="0" destOrd="0" presId="urn:microsoft.com/office/officeart/2005/8/layout/vList2"/>
    <dgm:cxn modelId="{8D387D7A-BDDE-284B-8325-E5150B94D848}" type="presOf" srcId="{BAF85F00-BBCF-3F4F-8C8C-3E57029816BA}" destId="{63CA2841-6D1D-794B-86DD-A68877F24B1E}" srcOrd="0" destOrd="0" presId="urn:microsoft.com/office/officeart/2005/8/layout/vList2"/>
    <dgm:cxn modelId="{1C887582-33B1-4568-A264-59276D62370C}" srcId="{1DADFDC8-124A-49E3-86F2-892039F2338B}" destId="{61C6D1AC-C813-47ED-A4AA-8696A9D13D22}" srcOrd="2" destOrd="0" parTransId="{8B16513E-566E-46CA-8D4C-E9153B483659}" sibTransId="{0751051B-1272-4C66-9FB8-DC8C6A5DAB30}"/>
    <dgm:cxn modelId="{A5E78087-6216-DC4B-87C5-F3734C2BDED1}" type="presOf" srcId="{AE22A408-A8E0-46C7-A348-FD706B261B47}" destId="{D9C2237C-64F4-CC48-B2CD-EBF135786441}" srcOrd="0" destOrd="0" presId="urn:microsoft.com/office/officeart/2005/8/layout/vList2"/>
    <dgm:cxn modelId="{69670AE9-2496-E14B-BFB6-27ECB5A94F37}" srcId="{1DADFDC8-124A-49E3-86F2-892039F2338B}" destId="{C4E1C5F0-61DC-EA4C-B1B6-3DABEEA1C34A}" srcOrd="3" destOrd="0" parTransId="{EE638C32-5FA0-DD40-A46C-4838A1166F09}" sibTransId="{C69944D2-C3F8-C747-B7B3-6263D341D103}"/>
    <dgm:cxn modelId="{02B696F3-96D6-438D-BF33-5B9FD4683A2C}" srcId="{1DADFDC8-124A-49E3-86F2-892039F2338B}" destId="{30C0DB6E-9351-448D-BA84-F235D33558A9}" srcOrd="1" destOrd="0" parTransId="{0769B234-F450-4A55-A946-1D8FFCD3CA98}" sibTransId="{857605B1-EC4D-4119-9C53-D3EA2EDF0CD1}"/>
    <dgm:cxn modelId="{D6C882F4-DDBB-F44F-8144-1121FB707D66}" srcId="{1DADFDC8-124A-49E3-86F2-892039F2338B}" destId="{BAF85F00-BBCF-3F4F-8C8C-3E57029816BA}" srcOrd="5" destOrd="0" parTransId="{C225F407-1F95-454B-8E9A-7405CEA6D2DA}" sibTransId="{E260599B-038D-0B4F-B9D5-9A92BC6D67CF}"/>
    <dgm:cxn modelId="{0405D3F9-9B7A-7846-912C-A9A8BC70A34C}" type="presParOf" srcId="{1DE90CB5-33B0-E741-A1D9-5A193F0DBF1F}" destId="{D9C2237C-64F4-CC48-B2CD-EBF135786441}" srcOrd="0" destOrd="0" presId="urn:microsoft.com/office/officeart/2005/8/layout/vList2"/>
    <dgm:cxn modelId="{9ACD08DF-CCE8-974C-8CEE-BEFBB72B1BD1}" type="presParOf" srcId="{1DE90CB5-33B0-E741-A1D9-5A193F0DBF1F}" destId="{73D0C3CD-7226-994D-B2B6-E6C43F0B3014}" srcOrd="1" destOrd="0" presId="urn:microsoft.com/office/officeart/2005/8/layout/vList2"/>
    <dgm:cxn modelId="{5B62D603-FE9E-AA4E-AA79-18D15E68929D}" type="presParOf" srcId="{1DE90CB5-33B0-E741-A1D9-5A193F0DBF1F}" destId="{B712ECF4-75FA-A643-A86C-116AD6530C86}" srcOrd="2" destOrd="0" presId="urn:microsoft.com/office/officeart/2005/8/layout/vList2"/>
    <dgm:cxn modelId="{D66652F3-88D1-0D4F-B6A2-19C4B5523DF1}" type="presParOf" srcId="{1DE90CB5-33B0-E741-A1D9-5A193F0DBF1F}" destId="{A6A2FD5C-B4AA-1B4A-8610-FEF2F9E4958D}" srcOrd="3" destOrd="0" presId="urn:microsoft.com/office/officeart/2005/8/layout/vList2"/>
    <dgm:cxn modelId="{B39E0612-8A9C-A44E-9A3A-E45CE7145B33}" type="presParOf" srcId="{1DE90CB5-33B0-E741-A1D9-5A193F0DBF1F}" destId="{32C78779-ACC4-274D-B8E7-CBA3D64FE464}" srcOrd="4" destOrd="0" presId="urn:microsoft.com/office/officeart/2005/8/layout/vList2"/>
    <dgm:cxn modelId="{4222E749-BBA9-FB40-9292-2F09A0DB800E}" type="presParOf" srcId="{1DE90CB5-33B0-E741-A1D9-5A193F0DBF1F}" destId="{F27B75E8-3D4C-2C4D-9C35-D46187B87C48}" srcOrd="5" destOrd="0" presId="urn:microsoft.com/office/officeart/2005/8/layout/vList2"/>
    <dgm:cxn modelId="{0BF5E6EA-D570-2949-A012-6B75C810E592}" type="presParOf" srcId="{1DE90CB5-33B0-E741-A1D9-5A193F0DBF1F}" destId="{4F94B5B0-878D-AA4D-9377-E1885617A911}" srcOrd="6" destOrd="0" presId="urn:microsoft.com/office/officeart/2005/8/layout/vList2"/>
    <dgm:cxn modelId="{DCCF05A6-94F4-BA4A-983D-127F46F21851}" type="presParOf" srcId="{1DE90CB5-33B0-E741-A1D9-5A193F0DBF1F}" destId="{D32325CA-27C1-7943-B507-171A134457EC}" srcOrd="7" destOrd="0" presId="urn:microsoft.com/office/officeart/2005/8/layout/vList2"/>
    <dgm:cxn modelId="{7CB9F4B4-BC67-9447-A1FA-01DD9C475458}" type="presParOf" srcId="{1DE90CB5-33B0-E741-A1D9-5A193F0DBF1F}" destId="{94403A6F-77FB-8E43-A124-789D96C3BBF8}" srcOrd="8" destOrd="0" presId="urn:microsoft.com/office/officeart/2005/8/layout/vList2"/>
    <dgm:cxn modelId="{54420D08-4870-A842-A88D-C944B5BDB208}" type="presParOf" srcId="{1DE90CB5-33B0-E741-A1D9-5A193F0DBF1F}" destId="{3BFC1CC6-2AAA-1A4A-AD9C-421EE390741B}" srcOrd="9" destOrd="0" presId="urn:microsoft.com/office/officeart/2005/8/layout/vList2"/>
    <dgm:cxn modelId="{8363B3FB-D092-3545-AEE5-58E60E9F9F23}" type="presParOf" srcId="{1DE90CB5-33B0-E741-A1D9-5A193F0DBF1F}" destId="{63CA2841-6D1D-794B-86DD-A68877F24B1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C4DC5A8-CAA3-4903-AC97-B0F3021054E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617E001-DC1A-41AF-87FC-C374FE0C7A58}">
      <dgm:prSet/>
      <dgm:spPr/>
      <dgm:t>
        <a:bodyPr/>
        <a:lstStyle/>
        <a:p>
          <a:r>
            <a:rPr lang="en-US" dirty="0"/>
            <a:t>Autism Assessments</a:t>
          </a:r>
        </a:p>
      </dgm:t>
    </dgm:pt>
    <dgm:pt modelId="{EEAB21CE-67DE-4611-9249-7F115919F0D3}" type="parTrans" cxnId="{8B6A69FD-FC2B-4F78-914E-E3A57D8F8AE1}">
      <dgm:prSet/>
      <dgm:spPr/>
      <dgm:t>
        <a:bodyPr/>
        <a:lstStyle/>
        <a:p>
          <a:endParaRPr lang="en-US"/>
        </a:p>
      </dgm:t>
    </dgm:pt>
    <dgm:pt modelId="{3B6A2E11-EC20-4288-A596-1C9D2D2A582A}" type="sibTrans" cxnId="{8B6A69FD-FC2B-4F78-914E-E3A57D8F8AE1}">
      <dgm:prSet/>
      <dgm:spPr/>
      <dgm:t>
        <a:bodyPr/>
        <a:lstStyle/>
        <a:p>
          <a:endParaRPr lang="en-US"/>
        </a:p>
      </dgm:t>
    </dgm:pt>
    <dgm:pt modelId="{34386B31-9F1F-4221-8F9A-CD2E610A28C9}">
      <dgm:prSet/>
      <dgm:spPr/>
      <dgm:t>
        <a:bodyPr/>
        <a:lstStyle/>
        <a:p>
          <a:r>
            <a:rPr lang="en-US"/>
            <a:t>Family Therapy</a:t>
          </a:r>
        </a:p>
      </dgm:t>
    </dgm:pt>
    <dgm:pt modelId="{7E737B87-8C94-43BD-B08A-83DE953B4B8A}" type="parTrans" cxnId="{EFDF17EE-6E27-4B49-B0E8-FBD1DA84B3C4}">
      <dgm:prSet/>
      <dgm:spPr/>
      <dgm:t>
        <a:bodyPr/>
        <a:lstStyle/>
        <a:p>
          <a:endParaRPr lang="en-US"/>
        </a:p>
      </dgm:t>
    </dgm:pt>
    <dgm:pt modelId="{0747C109-C914-40E4-B156-23D92BFB3FBB}" type="sibTrans" cxnId="{EFDF17EE-6E27-4B49-B0E8-FBD1DA84B3C4}">
      <dgm:prSet/>
      <dgm:spPr/>
      <dgm:t>
        <a:bodyPr/>
        <a:lstStyle/>
        <a:p>
          <a:endParaRPr lang="en-US"/>
        </a:p>
      </dgm:t>
    </dgm:pt>
    <dgm:pt modelId="{400B8C34-3C66-4F60-A84F-085B70AC9250}">
      <dgm:prSet/>
      <dgm:spPr/>
      <dgm:t>
        <a:bodyPr/>
        <a:lstStyle/>
        <a:p>
          <a:r>
            <a:rPr lang="en-US"/>
            <a:t>Feeding and Eating Disorders Service</a:t>
          </a:r>
        </a:p>
      </dgm:t>
    </dgm:pt>
    <dgm:pt modelId="{E440E9CD-385D-41B9-B357-F0DC0ED293ED}" type="parTrans" cxnId="{76945DFE-257F-4132-B7FD-1089A81AB50E}">
      <dgm:prSet/>
      <dgm:spPr/>
      <dgm:t>
        <a:bodyPr/>
        <a:lstStyle/>
        <a:p>
          <a:endParaRPr lang="en-US"/>
        </a:p>
      </dgm:t>
    </dgm:pt>
    <dgm:pt modelId="{C45CF77B-1475-40D9-B093-DE9B97A9C08A}" type="sibTrans" cxnId="{76945DFE-257F-4132-B7FD-1089A81AB50E}">
      <dgm:prSet/>
      <dgm:spPr/>
      <dgm:t>
        <a:bodyPr/>
        <a:lstStyle/>
        <a:p>
          <a:endParaRPr lang="en-US"/>
        </a:p>
      </dgm:t>
    </dgm:pt>
    <dgm:pt modelId="{C472597A-2721-43CB-86F0-B836A1183C8D}">
      <dgm:prSet/>
      <dgm:spPr/>
      <dgm:t>
        <a:bodyPr/>
        <a:lstStyle/>
        <a:p>
          <a:r>
            <a:rPr lang="en-US"/>
            <a:t>Advice and plan</a:t>
          </a:r>
        </a:p>
      </dgm:t>
    </dgm:pt>
    <dgm:pt modelId="{CC3AABED-B32A-4D7A-84A2-2A40FD5ED8CC}" type="parTrans" cxnId="{FB8F1977-78A9-49D5-8079-1AC77CF9C846}">
      <dgm:prSet/>
      <dgm:spPr/>
      <dgm:t>
        <a:bodyPr/>
        <a:lstStyle/>
        <a:p>
          <a:endParaRPr lang="en-US"/>
        </a:p>
      </dgm:t>
    </dgm:pt>
    <dgm:pt modelId="{C53E5776-980F-41BC-975E-7E9403F6765D}" type="sibTrans" cxnId="{FB8F1977-78A9-49D5-8079-1AC77CF9C846}">
      <dgm:prSet/>
      <dgm:spPr/>
      <dgm:t>
        <a:bodyPr/>
        <a:lstStyle/>
        <a:p>
          <a:endParaRPr lang="en-US"/>
        </a:p>
      </dgm:t>
    </dgm:pt>
    <dgm:pt modelId="{EFC4C331-BEF1-4B81-82AD-408292E6107A}">
      <dgm:prSet/>
      <dgm:spPr/>
      <dgm:t>
        <a:bodyPr/>
        <a:lstStyle/>
        <a:p>
          <a:r>
            <a:rPr lang="en-US"/>
            <a:t>Reassurance</a:t>
          </a:r>
        </a:p>
      </dgm:t>
    </dgm:pt>
    <dgm:pt modelId="{ED3B6048-805B-4028-9A8D-0AF590B31F59}" type="parTrans" cxnId="{69E573D8-3B17-45CD-B2B5-CC54449636BB}">
      <dgm:prSet/>
      <dgm:spPr/>
      <dgm:t>
        <a:bodyPr/>
        <a:lstStyle/>
        <a:p>
          <a:endParaRPr lang="en-US"/>
        </a:p>
      </dgm:t>
    </dgm:pt>
    <dgm:pt modelId="{042B5207-19C2-4F5E-A10B-5F5D4DCC8D9D}" type="sibTrans" cxnId="{69E573D8-3B17-45CD-B2B5-CC54449636BB}">
      <dgm:prSet/>
      <dgm:spPr/>
      <dgm:t>
        <a:bodyPr/>
        <a:lstStyle/>
        <a:p>
          <a:endParaRPr lang="en-US"/>
        </a:p>
      </dgm:t>
    </dgm:pt>
    <dgm:pt modelId="{63797A54-AD68-FD44-9652-F526535D812D}" type="pres">
      <dgm:prSet presAssocID="{AC4DC5A8-CAA3-4903-AC97-B0F3021054E8}" presName="linear" presStyleCnt="0">
        <dgm:presLayoutVars>
          <dgm:animLvl val="lvl"/>
          <dgm:resizeHandles val="exact"/>
        </dgm:presLayoutVars>
      </dgm:prSet>
      <dgm:spPr/>
    </dgm:pt>
    <dgm:pt modelId="{DBD03943-39A1-5649-83AA-BBE267BEB2CD}" type="pres">
      <dgm:prSet presAssocID="{9617E001-DC1A-41AF-87FC-C374FE0C7A5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D8BF7DB-16D4-4B47-A050-BE22608BAE22}" type="pres">
      <dgm:prSet presAssocID="{3B6A2E11-EC20-4288-A596-1C9D2D2A582A}" presName="spacer" presStyleCnt="0"/>
      <dgm:spPr/>
    </dgm:pt>
    <dgm:pt modelId="{3B3D1B14-D9E8-BD4F-9BBA-4245265C571D}" type="pres">
      <dgm:prSet presAssocID="{34386B31-9F1F-4221-8F9A-CD2E610A28C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F34A7B1-68A3-C94E-B62D-1B06B8597398}" type="pres">
      <dgm:prSet presAssocID="{0747C109-C914-40E4-B156-23D92BFB3FBB}" presName="spacer" presStyleCnt="0"/>
      <dgm:spPr/>
    </dgm:pt>
    <dgm:pt modelId="{073C3171-272A-5A4F-833E-A1C024086C2C}" type="pres">
      <dgm:prSet presAssocID="{400B8C34-3C66-4F60-A84F-085B70AC925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CBDDF87-CDF3-1E4D-93E6-8F966300A0CF}" type="pres">
      <dgm:prSet presAssocID="{C45CF77B-1475-40D9-B093-DE9B97A9C08A}" presName="spacer" presStyleCnt="0"/>
      <dgm:spPr/>
    </dgm:pt>
    <dgm:pt modelId="{AA549D86-65A2-CD44-9C40-FE8CE770F60E}" type="pres">
      <dgm:prSet presAssocID="{C472597A-2721-43CB-86F0-B836A1183C8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4101A55-1217-B648-B927-8D12E1609673}" type="pres">
      <dgm:prSet presAssocID="{C53E5776-980F-41BC-975E-7E9403F6765D}" presName="spacer" presStyleCnt="0"/>
      <dgm:spPr/>
    </dgm:pt>
    <dgm:pt modelId="{F11F58F2-2EE2-EA40-8124-E8C49BD611F4}" type="pres">
      <dgm:prSet presAssocID="{EFC4C331-BEF1-4B81-82AD-408292E6107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654601C-CAE8-7C43-95CB-9E5900A359A3}" type="presOf" srcId="{AC4DC5A8-CAA3-4903-AC97-B0F3021054E8}" destId="{63797A54-AD68-FD44-9652-F526535D812D}" srcOrd="0" destOrd="0" presId="urn:microsoft.com/office/officeart/2005/8/layout/vList2"/>
    <dgm:cxn modelId="{2D20A666-A893-4846-BE6D-355DB92CA67D}" type="presOf" srcId="{9617E001-DC1A-41AF-87FC-C374FE0C7A58}" destId="{DBD03943-39A1-5649-83AA-BBE267BEB2CD}" srcOrd="0" destOrd="0" presId="urn:microsoft.com/office/officeart/2005/8/layout/vList2"/>
    <dgm:cxn modelId="{8B0B006A-71E1-4843-BB04-11E96B500CF6}" type="presOf" srcId="{400B8C34-3C66-4F60-A84F-085B70AC9250}" destId="{073C3171-272A-5A4F-833E-A1C024086C2C}" srcOrd="0" destOrd="0" presId="urn:microsoft.com/office/officeart/2005/8/layout/vList2"/>
    <dgm:cxn modelId="{FB8F1977-78A9-49D5-8079-1AC77CF9C846}" srcId="{AC4DC5A8-CAA3-4903-AC97-B0F3021054E8}" destId="{C472597A-2721-43CB-86F0-B836A1183C8D}" srcOrd="3" destOrd="0" parTransId="{CC3AABED-B32A-4D7A-84A2-2A40FD5ED8CC}" sibTransId="{C53E5776-980F-41BC-975E-7E9403F6765D}"/>
    <dgm:cxn modelId="{6403D5B0-67E0-2C4D-B765-914D5B6C55BF}" type="presOf" srcId="{34386B31-9F1F-4221-8F9A-CD2E610A28C9}" destId="{3B3D1B14-D9E8-BD4F-9BBA-4245265C571D}" srcOrd="0" destOrd="0" presId="urn:microsoft.com/office/officeart/2005/8/layout/vList2"/>
    <dgm:cxn modelId="{17D29DB4-BD01-DE46-B02F-0D3BFD44D97B}" type="presOf" srcId="{C472597A-2721-43CB-86F0-B836A1183C8D}" destId="{AA549D86-65A2-CD44-9C40-FE8CE770F60E}" srcOrd="0" destOrd="0" presId="urn:microsoft.com/office/officeart/2005/8/layout/vList2"/>
    <dgm:cxn modelId="{69E573D8-3B17-45CD-B2B5-CC54449636BB}" srcId="{AC4DC5A8-CAA3-4903-AC97-B0F3021054E8}" destId="{EFC4C331-BEF1-4B81-82AD-408292E6107A}" srcOrd="4" destOrd="0" parTransId="{ED3B6048-805B-4028-9A8D-0AF590B31F59}" sibTransId="{042B5207-19C2-4F5E-A10B-5F5D4DCC8D9D}"/>
    <dgm:cxn modelId="{D793C1E0-D362-9040-A4B7-DCD22543C4E6}" type="presOf" srcId="{EFC4C331-BEF1-4B81-82AD-408292E6107A}" destId="{F11F58F2-2EE2-EA40-8124-E8C49BD611F4}" srcOrd="0" destOrd="0" presId="urn:microsoft.com/office/officeart/2005/8/layout/vList2"/>
    <dgm:cxn modelId="{EFDF17EE-6E27-4B49-B0E8-FBD1DA84B3C4}" srcId="{AC4DC5A8-CAA3-4903-AC97-B0F3021054E8}" destId="{34386B31-9F1F-4221-8F9A-CD2E610A28C9}" srcOrd="1" destOrd="0" parTransId="{7E737B87-8C94-43BD-B08A-83DE953B4B8A}" sibTransId="{0747C109-C914-40E4-B156-23D92BFB3FBB}"/>
    <dgm:cxn modelId="{8B6A69FD-FC2B-4F78-914E-E3A57D8F8AE1}" srcId="{AC4DC5A8-CAA3-4903-AC97-B0F3021054E8}" destId="{9617E001-DC1A-41AF-87FC-C374FE0C7A58}" srcOrd="0" destOrd="0" parTransId="{EEAB21CE-67DE-4611-9249-7F115919F0D3}" sibTransId="{3B6A2E11-EC20-4288-A596-1C9D2D2A582A}"/>
    <dgm:cxn modelId="{76945DFE-257F-4132-B7FD-1089A81AB50E}" srcId="{AC4DC5A8-CAA3-4903-AC97-B0F3021054E8}" destId="{400B8C34-3C66-4F60-A84F-085B70AC9250}" srcOrd="2" destOrd="0" parTransId="{E440E9CD-385D-41B9-B357-F0DC0ED293ED}" sibTransId="{C45CF77B-1475-40D9-B093-DE9B97A9C08A}"/>
    <dgm:cxn modelId="{0BF72DF8-9F2E-FD47-B940-65767C598FB6}" type="presParOf" srcId="{63797A54-AD68-FD44-9652-F526535D812D}" destId="{DBD03943-39A1-5649-83AA-BBE267BEB2CD}" srcOrd="0" destOrd="0" presId="urn:microsoft.com/office/officeart/2005/8/layout/vList2"/>
    <dgm:cxn modelId="{6B290C49-A4E5-8A4B-BE50-6FA2165FD80C}" type="presParOf" srcId="{63797A54-AD68-FD44-9652-F526535D812D}" destId="{3D8BF7DB-16D4-4B47-A050-BE22608BAE22}" srcOrd="1" destOrd="0" presId="urn:microsoft.com/office/officeart/2005/8/layout/vList2"/>
    <dgm:cxn modelId="{82ECFB46-EBEC-1A46-8B32-3E232B27D825}" type="presParOf" srcId="{63797A54-AD68-FD44-9652-F526535D812D}" destId="{3B3D1B14-D9E8-BD4F-9BBA-4245265C571D}" srcOrd="2" destOrd="0" presId="urn:microsoft.com/office/officeart/2005/8/layout/vList2"/>
    <dgm:cxn modelId="{888A06C0-E2F7-B54C-836E-449EF7C8AD07}" type="presParOf" srcId="{63797A54-AD68-FD44-9652-F526535D812D}" destId="{8F34A7B1-68A3-C94E-B62D-1B06B8597398}" srcOrd="3" destOrd="0" presId="urn:microsoft.com/office/officeart/2005/8/layout/vList2"/>
    <dgm:cxn modelId="{2D9C5BA3-7876-2F43-8220-64462D68C659}" type="presParOf" srcId="{63797A54-AD68-FD44-9652-F526535D812D}" destId="{073C3171-272A-5A4F-833E-A1C024086C2C}" srcOrd="4" destOrd="0" presId="urn:microsoft.com/office/officeart/2005/8/layout/vList2"/>
    <dgm:cxn modelId="{771CB455-0966-5F4E-B7F5-5A2C3A24ED97}" type="presParOf" srcId="{63797A54-AD68-FD44-9652-F526535D812D}" destId="{1CBDDF87-CDF3-1E4D-93E6-8F966300A0CF}" srcOrd="5" destOrd="0" presId="urn:microsoft.com/office/officeart/2005/8/layout/vList2"/>
    <dgm:cxn modelId="{0B61A28A-0DBE-1A43-8FAE-28BDFC2DDC5A}" type="presParOf" srcId="{63797A54-AD68-FD44-9652-F526535D812D}" destId="{AA549D86-65A2-CD44-9C40-FE8CE770F60E}" srcOrd="6" destOrd="0" presId="urn:microsoft.com/office/officeart/2005/8/layout/vList2"/>
    <dgm:cxn modelId="{EBB7A115-77C2-2A4B-9293-EC104A3D6850}" type="presParOf" srcId="{63797A54-AD68-FD44-9652-F526535D812D}" destId="{A4101A55-1217-B648-B927-8D12E1609673}" srcOrd="7" destOrd="0" presId="urn:microsoft.com/office/officeart/2005/8/layout/vList2"/>
    <dgm:cxn modelId="{1B15DB82-E957-C84B-9235-27A029A1C5A2}" type="presParOf" srcId="{63797A54-AD68-FD44-9652-F526535D812D}" destId="{F11F58F2-2EE2-EA40-8124-E8C49BD611F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E7D1DDE-E3F0-4642-8412-6F1CF192260D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8922C33-2838-402C-9A17-FA8EC5AED187}">
      <dgm:prSet/>
      <dgm:spPr/>
      <dgm:t>
        <a:bodyPr/>
        <a:lstStyle/>
        <a:p>
          <a:r>
            <a:rPr lang="en-US"/>
            <a:t>Feeding is poorly understood by professionals</a:t>
          </a:r>
        </a:p>
      </dgm:t>
    </dgm:pt>
    <dgm:pt modelId="{CC069E8E-8950-456C-92D1-F725543C14D5}" type="parTrans" cxnId="{13453BB8-D942-4902-877A-EA9020D40A9C}">
      <dgm:prSet/>
      <dgm:spPr/>
      <dgm:t>
        <a:bodyPr/>
        <a:lstStyle/>
        <a:p>
          <a:endParaRPr lang="en-US"/>
        </a:p>
      </dgm:t>
    </dgm:pt>
    <dgm:pt modelId="{7AFF2EB9-A554-4272-A807-515746B3387C}" type="sibTrans" cxnId="{13453BB8-D942-4902-877A-EA9020D40A9C}">
      <dgm:prSet/>
      <dgm:spPr/>
      <dgm:t>
        <a:bodyPr/>
        <a:lstStyle/>
        <a:p>
          <a:endParaRPr lang="en-US"/>
        </a:p>
      </dgm:t>
    </dgm:pt>
    <dgm:pt modelId="{BF1E3B30-81C5-4994-8692-2259C619F5B2}">
      <dgm:prSet/>
      <dgm:spPr/>
      <dgm:t>
        <a:bodyPr/>
        <a:lstStyle/>
        <a:p>
          <a:r>
            <a:rPr lang="en-US" dirty="0"/>
            <a:t>Appetite, behavior, preferences, fears and nutrition are different issues requiring different strategies</a:t>
          </a:r>
        </a:p>
      </dgm:t>
    </dgm:pt>
    <dgm:pt modelId="{97147134-B6F9-4F6B-AC29-DC41993C3D56}" type="parTrans" cxnId="{EEADAA6F-37B8-43DD-B910-482EDB23A778}">
      <dgm:prSet/>
      <dgm:spPr/>
      <dgm:t>
        <a:bodyPr/>
        <a:lstStyle/>
        <a:p>
          <a:endParaRPr lang="en-US"/>
        </a:p>
      </dgm:t>
    </dgm:pt>
    <dgm:pt modelId="{A41D303A-E58A-4269-AB7C-2B30BF46AFB6}" type="sibTrans" cxnId="{EEADAA6F-37B8-43DD-B910-482EDB23A778}">
      <dgm:prSet/>
      <dgm:spPr/>
      <dgm:t>
        <a:bodyPr/>
        <a:lstStyle/>
        <a:p>
          <a:endParaRPr lang="en-US"/>
        </a:p>
      </dgm:t>
    </dgm:pt>
    <dgm:pt modelId="{667C439B-94E5-44A8-BF7D-F1F71BA036AD}">
      <dgm:prSet/>
      <dgm:spPr/>
      <dgm:t>
        <a:bodyPr/>
        <a:lstStyle/>
        <a:p>
          <a:r>
            <a:rPr lang="en-US" dirty="0"/>
            <a:t>Typical markers of poor nutrition can be red herrings in </a:t>
          </a:r>
          <a:r>
            <a:rPr lang="en-US" dirty="0" err="1"/>
            <a:t>RASopathies</a:t>
          </a:r>
          <a:endParaRPr lang="en-US" dirty="0"/>
        </a:p>
      </dgm:t>
    </dgm:pt>
    <dgm:pt modelId="{E3A296F2-04E9-4334-8295-6A480C066746}" type="parTrans" cxnId="{2B654008-EA1E-495C-B363-F678287E3EF1}">
      <dgm:prSet/>
      <dgm:spPr/>
      <dgm:t>
        <a:bodyPr/>
        <a:lstStyle/>
        <a:p>
          <a:endParaRPr lang="en-US"/>
        </a:p>
      </dgm:t>
    </dgm:pt>
    <dgm:pt modelId="{9E2ECC7C-97DD-4812-A1DA-F481E557F1FE}" type="sibTrans" cxnId="{2B654008-EA1E-495C-B363-F678287E3EF1}">
      <dgm:prSet/>
      <dgm:spPr/>
      <dgm:t>
        <a:bodyPr/>
        <a:lstStyle/>
        <a:p>
          <a:endParaRPr lang="en-US"/>
        </a:p>
      </dgm:t>
    </dgm:pt>
    <dgm:pt modelId="{4F3D7513-7A04-4649-A2A5-3553883DF072}">
      <dgm:prSet/>
      <dgm:spPr/>
      <dgm:t>
        <a:bodyPr/>
        <a:lstStyle/>
        <a:p>
          <a:r>
            <a:rPr lang="en-US"/>
            <a:t>Coercion is counterproductive (Agitation alters perception)</a:t>
          </a:r>
        </a:p>
      </dgm:t>
    </dgm:pt>
    <dgm:pt modelId="{3B82A18C-C0F9-4935-B2B6-0B1CB3E5A49D}" type="parTrans" cxnId="{6CB5140C-9B13-4733-AE2A-4B4E3D95ADEA}">
      <dgm:prSet/>
      <dgm:spPr/>
      <dgm:t>
        <a:bodyPr/>
        <a:lstStyle/>
        <a:p>
          <a:endParaRPr lang="en-US"/>
        </a:p>
      </dgm:t>
    </dgm:pt>
    <dgm:pt modelId="{D72683F3-8283-480E-A50B-0D6D559A565F}" type="sibTrans" cxnId="{6CB5140C-9B13-4733-AE2A-4B4E3D95ADEA}">
      <dgm:prSet/>
      <dgm:spPr/>
      <dgm:t>
        <a:bodyPr/>
        <a:lstStyle/>
        <a:p>
          <a:endParaRPr lang="en-US"/>
        </a:p>
      </dgm:t>
    </dgm:pt>
    <dgm:pt modelId="{6F6BDD1C-1083-4B3D-B7CF-1A6297DB5AE7}">
      <dgm:prSet/>
      <dgm:spPr/>
      <dgm:t>
        <a:bodyPr/>
        <a:lstStyle/>
        <a:p>
          <a:r>
            <a:rPr lang="en-US" dirty="0"/>
            <a:t>Expectation takes time to change (Peer pressure is better than parental pressure)</a:t>
          </a:r>
        </a:p>
      </dgm:t>
    </dgm:pt>
    <dgm:pt modelId="{9EAEF75D-B03D-436C-9A8F-EFFDF35380B0}" type="parTrans" cxnId="{A659456D-0A8E-4D74-8040-D6A9B5490B66}">
      <dgm:prSet/>
      <dgm:spPr/>
      <dgm:t>
        <a:bodyPr/>
        <a:lstStyle/>
        <a:p>
          <a:endParaRPr lang="en-US"/>
        </a:p>
      </dgm:t>
    </dgm:pt>
    <dgm:pt modelId="{247BD31B-37F6-4125-A14F-2FC38E8C81A3}" type="sibTrans" cxnId="{A659456D-0A8E-4D74-8040-D6A9B5490B66}">
      <dgm:prSet/>
      <dgm:spPr/>
      <dgm:t>
        <a:bodyPr/>
        <a:lstStyle/>
        <a:p>
          <a:endParaRPr lang="en-US"/>
        </a:p>
      </dgm:t>
    </dgm:pt>
    <dgm:pt modelId="{F20C2180-C9D6-4E44-AE98-9B0552C5005C}">
      <dgm:prSet/>
      <dgm:spPr/>
      <dgm:t>
        <a:bodyPr/>
        <a:lstStyle/>
        <a:p>
          <a:r>
            <a:rPr lang="en-US" dirty="0"/>
            <a:t>Best prognosis is when the child themselves wants  to change behavior. </a:t>
          </a:r>
        </a:p>
      </dgm:t>
    </dgm:pt>
    <dgm:pt modelId="{A51DE51C-D375-4430-8AEC-1875D28EDADD}" type="parTrans" cxnId="{58985A28-30C8-43B5-B0F7-10AD137B4A3F}">
      <dgm:prSet/>
      <dgm:spPr/>
      <dgm:t>
        <a:bodyPr/>
        <a:lstStyle/>
        <a:p>
          <a:endParaRPr lang="en-US"/>
        </a:p>
      </dgm:t>
    </dgm:pt>
    <dgm:pt modelId="{D4453CD9-1C11-4236-888F-9CBFA1A3E9C6}" type="sibTrans" cxnId="{58985A28-30C8-43B5-B0F7-10AD137B4A3F}">
      <dgm:prSet/>
      <dgm:spPr/>
      <dgm:t>
        <a:bodyPr/>
        <a:lstStyle/>
        <a:p>
          <a:endParaRPr lang="en-US"/>
        </a:p>
      </dgm:t>
    </dgm:pt>
    <dgm:pt modelId="{36F0129D-FA96-3A49-A1A8-B18C1B2B23D6}">
      <dgm:prSet/>
      <dgm:spPr/>
      <dgm:t>
        <a:bodyPr/>
        <a:lstStyle/>
        <a:p>
          <a:r>
            <a:rPr lang="en-GB" dirty="0"/>
            <a:t>Fussiness is a problem for the family, even when it does not result in nutritional insufficiency</a:t>
          </a:r>
        </a:p>
      </dgm:t>
    </dgm:pt>
    <dgm:pt modelId="{C73073F5-DF0A-104D-9BB7-2DB1EE8C4279}" type="parTrans" cxnId="{C835EAEC-EF93-784A-8846-59243B26DEFD}">
      <dgm:prSet/>
      <dgm:spPr/>
      <dgm:t>
        <a:bodyPr/>
        <a:lstStyle/>
        <a:p>
          <a:endParaRPr lang="en-GB"/>
        </a:p>
      </dgm:t>
    </dgm:pt>
    <dgm:pt modelId="{749EB409-D9F4-E84F-99DF-768D202F6F69}" type="sibTrans" cxnId="{C835EAEC-EF93-784A-8846-59243B26DEFD}">
      <dgm:prSet/>
      <dgm:spPr/>
      <dgm:t>
        <a:bodyPr/>
        <a:lstStyle/>
        <a:p>
          <a:endParaRPr lang="en-GB"/>
        </a:p>
      </dgm:t>
    </dgm:pt>
    <dgm:pt modelId="{71F7199D-CA45-8F4E-BC49-A1E2C351D83C}">
      <dgm:prSet/>
      <dgm:spPr/>
      <dgm:t>
        <a:bodyPr/>
        <a:lstStyle/>
        <a:p>
          <a:r>
            <a:rPr lang="en-GB" dirty="0"/>
            <a:t>Reassurance is a process that may require significant change. It is hard.</a:t>
          </a:r>
        </a:p>
      </dgm:t>
    </dgm:pt>
    <dgm:pt modelId="{28D158A7-CD89-CD4F-AE31-9B88FF90C0D6}" type="parTrans" cxnId="{FA0A9ABC-2ED8-2F48-8410-DE6B5ADCAE19}">
      <dgm:prSet/>
      <dgm:spPr/>
      <dgm:t>
        <a:bodyPr/>
        <a:lstStyle/>
        <a:p>
          <a:endParaRPr lang="en-GB"/>
        </a:p>
      </dgm:t>
    </dgm:pt>
    <dgm:pt modelId="{BA34850C-3BBD-F94B-96E7-2A99CA538D14}" type="sibTrans" cxnId="{FA0A9ABC-2ED8-2F48-8410-DE6B5ADCAE19}">
      <dgm:prSet/>
      <dgm:spPr/>
      <dgm:t>
        <a:bodyPr/>
        <a:lstStyle/>
        <a:p>
          <a:endParaRPr lang="en-GB"/>
        </a:p>
      </dgm:t>
    </dgm:pt>
    <dgm:pt modelId="{63587344-240D-DA4F-90FD-E7D3D3631789}" type="pres">
      <dgm:prSet presAssocID="{AE7D1DDE-E3F0-4642-8412-6F1CF192260D}" presName="vert0" presStyleCnt="0">
        <dgm:presLayoutVars>
          <dgm:dir/>
          <dgm:animOne val="branch"/>
          <dgm:animLvl val="lvl"/>
        </dgm:presLayoutVars>
      </dgm:prSet>
      <dgm:spPr/>
    </dgm:pt>
    <dgm:pt modelId="{19543E5F-D013-D948-B4EE-1E15451109DB}" type="pres">
      <dgm:prSet presAssocID="{98922C33-2838-402C-9A17-FA8EC5AED187}" presName="thickLine" presStyleLbl="alignNode1" presStyleIdx="0" presStyleCnt="8"/>
      <dgm:spPr/>
    </dgm:pt>
    <dgm:pt modelId="{1B3722DE-2F4D-814C-A648-1B2B979BE5AC}" type="pres">
      <dgm:prSet presAssocID="{98922C33-2838-402C-9A17-FA8EC5AED187}" presName="horz1" presStyleCnt="0"/>
      <dgm:spPr/>
    </dgm:pt>
    <dgm:pt modelId="{AC783B6B-46FA-B448-A134-0975FDD26B8A}" type="pres">
      <dgm:prSet presAssocID="{98922C33-2838-402C-9A17-FA8EC5AED187}" presName="tx1" presStyleLbl="revTx" presStyleIdx="0" presStyleCnt="8"/>
      <dgm:spPr/>
    </dgm:pt>
    <dgm:pt modelId="{A8D95674-5389-E347-A424-D6B50453D463}" type="pres">
      <dgm:prSet presAssocID="{98922C33-2838-402C-9A17-FA8EC5AED187}" presName="vert1" presStyleCnt="0"/>
      <dgm:spPr/>
    </dgm:pt>
    <dgm:pt modelId="{B0737928-53A7-3A47-BE9F-DFC54318BE9C}" type="pres">
      <dgm:prSet presAssocID="{BF1E3B30-81C5-4994-8692-2259C619F5B2}" presName="thickLine" presStyleLbl="alignNode1" presStyleIdx="1" presStyleCnt="8"/>
      <dgm:spPr/>
    </dgm:pt>
    <dgm:pt modelId="{04124A9B-F044-4141-8608-3DED583A38FB}" type="pres">
      <dgm:prSet presAssocID="{BF1E3B30-81C5-4994-8692-2259C619F5B2}" presName="horz1" presStyleCnt="0"/>
      <dgm:spPr/>
    </dgm:pt>
    <dgm:pt modelId="{74D8FDB7-D99F-7844-B556-91E8AE1859FF}" type="pres">
      <dgm:prSet presAssocID="{BF1E3B30-81C5-4994-8692-2259C619F5B2}" presName="tx1" presStyleLbl="revTx" presStyleIdx="1" presStyleCnt="8"/>
      <dgm:spPr/>
    </dgm:pt>
    <dgm:pt modelId="{D5D9C538-859B-784D-BB76-EFEA9DAF0C80}" type="pres">
      <dgm:prSet presAssocID="{BF1E3B30-81C5-4994-8692-2259C619F5B2}" presName="vert1" presStyleCnt="0"/>
      <dgm:spPr/>
    </dgm:pt>
    <dgm:pt modelId="{A6617542-F74E-3F4A-993F-BDBE9A64BDAC}" type="pres">
      <dgm:prSet presAssocID="{667C439B-94E5-44A8-BF7D-F1F71BA036AD}" presName="thickLine" presStyleLbl="alignNode1" presStyleIdx="2" presStyleCnt="8"/>
      <dgm:spPr/>
    </dgm:pt>
    <dgm:pt modelId="{337461E2-B73C-1849-8804-AF3DA433D527}" type="pres">
      <dgm:prSet presAssocID="{667C439B-94E5-44A8-BF7D-F1F71BA036AD}" presName="horz1" presStyleCnt="0"/>
      <dgm:spPr/>
    </dgm:pt>
    <dgm:pt modelId="{D52CBDBA-E74A-E44D-BFAB-6E4884F30FD5}" type="pres">
      <dgm:prSet presAssocID="{667C439B-94E5-44A8-BF7D-F1F71BA036AD}" presName="tx1" presStyleLbl="revTx" presStyleIdx="2" presStyleCnt="8"/>
      <dgm:spPr/>
    </dgm:pt>
    <dgm:pt modelId="{5AB4D4C8-CDF0-604F-9779-A927E34BB1D4}" type="pres">
      <dgm:prSet presAssocID="{667C439B-94E5-44A8-BF7D-F1F71BA036AD}" presName="vert1" presStyleCnt="0"/>
      <dgm:spPr/>
    </dgm:pt>
    <dgm:pt modelId="{096678B5-A041-0D45-8CEA-7C3028D96025}" type="pres">
      <dgm:prSet presAssocID="{36F0129D-FA96-3A49-A1A8-B18C1B2B23D6}" presName="thickLine" presStyleLbl="alignNode1" presStyleIdx="3" presStyleCnt="8"/>
      <dgm:spPr/>
    </dgm:pt>
    <dgm:pt modelId="{F17FF1FC-45B2-4445-AA78-E8C7619256D1}" type="pres">
      <dgm:prSet presAssocID="{36F0129D-FA96-3A49-A1A8-B18C1B2B23D6}" presName="horz1" presStyleCnt="0"/>
      <dgm:spPr/>
    </dgm:pt>
    <dgm:pt modelId="{AA512809-D61C-5B44-92A8-6B43F3BF5D16}" type="pres">
      <dgm:prSet presAssocID="{36F0129D-FA96-3A49-A1A8-B18C1B2B23D6}" presName="tx1" presStyleLbl="revTx" presStyleIdx="3" presStyleCnt="8"/>
      <dgm:spPr/>
    </dgm:pt>
    <dgm:pt modelId="{F127FAB2-9BC7-4843-8CF3-8AA6CFD77829}" type="pres">
      <dgm:prSet presAssocID="{36F0129D-FA96-3A49-A1A8-B18C1B2B23D6}" presName="vert1" presStyleCnt="0"/>
      <dgm:spPr/>
    </dgm:pt>
    <dgm:pt modelId="{BCFD1601-FC43-0E40-89BD-4AD648953B00}" type="pres">
      <dgm:prSet presAssocID="{4F3D7513-7A04-4649-A2A5-3553883DF072}" presName="thickLine" presStyleLbl="alignNode1" presStyleIdx="4" presStyleCnt="8"/>
      <dgm:spPr/>
    </dgm:pt>
    <dgm:pt modelId="{1408C2C3-F290-6840-AD2E-CC66E1B85B30}" type="pres">
      <dgm:prSet presAssocID="{4F3D7513-7A04-4649-A2A5-3553883DF072}" presName="horz1" presStyleCnt="0"/>
      <dgm:spPr/>
    </dgm:pt>
    <dgm:pt modelId="{54EEB125-E340-844C-B81F-8E70CF9B57BC}" type="pres">
      <dgm:prSet presAssocID="{4F3D7513-7A04-4649-A2A5-3553883DF072}" presName="tx1" presStyleLbl="revTx" presStyleIdx="4" presStyleCnt="8"/>
      <dgm:spPr/>
    </dgm:pt>
    <dgm:pt modelId="{988835C5-BC58-7544-8BCD-B0FA8CA80D57}" type="pres">
      <dgm:prSet presAssocID="{4F3D7513-7A04-4649-A2A5-3553883DF072}" presName="vert1" presStyleCnt="0"/>
      <dgm:spPr/>
    </dgm:pt>
    <dgm:pt modelId="{20AEE37F-CC2C-BF48-87DA-E0AB07BAF5B1}" type="pres">
      <dgm:prSet presAssocID="{6F6BDD1C-1083-4B3D-B7CF-1A6297DB5AE7}" presName="thickLine" presStyleLbl="alignNode1" presStyleIdx="5" presStyleCnt="8"/>
      <dgm:spPr/>
    </dgm:pt>
    <dgm:pt modelId="{5028863E-3C91-E04A-AC15-0083E26F2DD5}" type="pres">
      <dgm:prSet presAssocID="{6F6BDD1C-1083-4B3D-B7CF-1A6297DB5AE7}" presName="horz1" presStyleCnt="0"/>
      <dgm:spPr/>
    </dgm:pt>
    <dgm:pt modelId="{66A4F4CA-CBBB-3C44-9319-319B7875A735}" type="pres">
      <dgm:prSet presAssocID="{6F6BDD1C-1083-4B3D-B7CF-1A6297DB5AE7}" presName="tx1" presStyleLbl="revTx" presStyleIdx="5" presStyleCnt="8"/>
      <dgm:spPr/>
    </dgm:pt>
    <dgm:pt modelId="{3D646320-CEAD-084A-9B3E-01135B83349B}" type="pres">
      <dgm:prSet presAssocID="{6F6BDD1C-1083-4B3D-B7CF-1A6297DB5AE7}" presName="vert1" presStyleCnt="0"/>
      <dgm:spPr/>
    </dgm:pt>
    <dgm:pt modelId="{9A10DCAB-4A50-D64B-93C7-DF7A80439889}" type="pres">
      <dgm:prSet presAssocID="{71F7199D-CA45-8F4E-BC49-A1E2C351D83C}" presName="thickLine" presStyleLbl="alignNode1" presStyleIdx="6" presStyleCnt="8"/>
      <dgm:spPr/>
    </dgm:pt>
    <dgm:pt modelId="{3FACB8AA-2C2B-3B41-93F2-6E5831AE92E0}" type="pres">
      <dgm:prSet presAssocID="{71F7199D-CA45-8F4E-BC49-A1E2C351D83C}" presName="horz1" presStyleCnt="0"/>
      <dgm:spPr/>
    </dgm:pt>
    <dgm:pt modelId="{5C98AD69-E1F3-C140-BA07-3F041C2A8C16}" type="pres">
      <dgm:prSet presAssocID="{71F7199D-CA45-8F4E-BC49-A1E2C351D83C}" presName="tx1" presStyleLbl="revTx" presStyleIdx="6" presStyleCnt="8"/>
      <dgm:spPr/>
    </dgm:pt>
    <dgm:pt modelId="{E5A2BFC2-5634-F242-A705-77812F8A677C}" type="pres">
      <dgm:prSet presAssocID="{71F7199D-CA45-8F4E-BC49-A1E2C351D83C}" presName="vert1" presStyleCnt="0"/>
      <dgm:spPr/>
    </dgm:pt>
    <dgm:pt modelId="{22B8FD89-F200-8C48-9DAA-CD004E20F2C6}" type="pres">
      <dgm:prSet presAssocID="{F20C2180-C9D6-4E44-AE98-9B0552C5005C}" presName="thickLine" presStyleLbl="alignNode1" presStyleIdx="7" presStyleCnt="8"/>
      <dgm:spPr/>
    </dgm:pt>
    <dgm:pt modelId="{BDA586FB-F5E4-1245-A031-2AA2E684201F}" type="pres">
      <dgm:prSet presAssocID="{F20C2180-C9D6-4E44-AE98-9B0552C5005C}" presName="horz1" presStyleCnt="0"/>
      <dgm:spPr/>
    </dgm:pt>
    <dgm:pt modelId="{23FFCDCA-2EB2-DE4E-8938-617A45CB474B}" type="pres">
      <dgm:prSet presAssocID="{F20C2180-C9D6-4E44-AE98-9B0552C5005C}" presName="tx1" presStyleLbl="revTx" presStyleIdx="7" presStyleCnt="8"/>
      <dgm:spPr/>
    </dgm:pt>
    <dgm:pt modelId="{F5CD1C6E-B01A-6C45-BCC3-3CA2637F0E0D}" type="pres">
      <dgm:prSet presAssocID="{F20C2180-C9D6-4E44-AE98-9B0552C5005C}" presName="vert1" presStyleCnt="0"/>
      <dgm:spPr/>
    </dgm:pt>
  </dgm:ptLst>
  <dgm:cxnLst>
    <dgm:cxn modelId="{E816FC00-0466-504F-BB80-DD83A8985BF9}" type="presOf" srcId="{BF1E3B30-81C5-4994-8692-2259C619F5B2}" destId="{74D8FDB7-D99F-7844-B556-91E8AE1859FF}" srcOrd="0" destOrd="0" presId="urn:microsoft.com/office/officeart/2008/layout/LinedList"/>
    <dgm:cxn modelId="{2B654008-EA1E-495C-B363-F678287E3EF1}" srcId="{AE7D1DDE-E3F0-4642-8412-6F1CF192260D}" destId="{667C439B-94E5-44A8-BF7D-F1F71BA036AD}" srcOrd="2" destOrd="0" parTransId="{E3A296F2-04E9-4334-8295-6A480C066746}" sibTransId="{9E2ECC7C-97DD-4812-A1DA-F481E557F1FE}"/>
    <dgm:cxn modelId="{34C85208-9517-0B46-8586-F8063D4425A5}" type="presOf" srcId="{AE7D1DDE-E3F0-4642-8412-6F1CF192260D}" destId="{63587344-240D-DA4F-90FD-E7D3D3631789}" srcOrd="0" destOrd="0" presId="urn:microsoft.com/office/officeart/2008/layout/LinedList"/>
    <dgm:cxn modelId="{6CB5140C-9B13-4733-AE2A-4B4E3D95ADEA}" srcId="{AE7D1DDE-E3F0-4642-8412-6F1CF192260D}" destId="{4F3D7513-7A04-4649-A2A5-3553883DF072}" srcOrd="4" destOrd="0" parTransId="{3B82A18C-C0F9-4935-B2B6-0B1CB3E5A49D}" sibTransId="{D72683F3-8283-480E-A50B-0D6D559A565F}"/>
    <dgm:cxn modelId="{58985A28-30C8-43B5-B0F7-10AD137B4A3F}" srcId="{AE7D1DDE-E3F0-4642-8412-6F1CF192260D}" destId="{F20C2180-C9D6-4E44-AE98-9B0552C5005C}" srcOrd="7" destOrd="0" parTransId="{A51DE51C-D375-4430-8AEC-1875D28EDADD}" sibTransId="{D4453CD9-1C11-4236-888F-9CBFA1A3E9C6}"/>
    <dgm:cxn modelId="{2F96B833-0458-E040-9FF5-5B25E321EB7E}" type="presOf" srcId="{36F0129D-FA96-3A49-A1A8-B18C1B2B23D6}" destId="{AA512809-D61C-5B44-92A8-6B43F3BF5D16}" srcOrd="0" destOrd="0" presId="urn:microsoft.com/office/officeart/2008/layout/LinedList"/>
    <dgm:cxn modelId="{491FF358-390F-414D-85D4-FC7E2A6AC93F}" type="presOf" srcId="{667C439B-94E5-44A8-BF7D-F1F71BA036AD}" destId="{D52CBDBA-E74A-E44D-BFAB-6E4884F30FD5}" srcOrd="0" destOrd="0" presId="urn:microsoft.com/office/officeart/2008/layout/LinedList"/>
    <dgm:cxn modelId="{A659456D-0A8E-4D74-8040-D6A9B5490B66}" srcId="{AE7D1DDE-E3F0-4642-8412-6F1CF192260D}" destId="{6F6BDD1C-1083-4B3D-B7CF-1A6297DB5AE7}" srcOrd="5" destOrd="0" parTransId="{9EAEF75D-B03D-436C-9A8F-EFFDF35380B0}" sibTransId="{247BD31B-37F6-4125-A14F-2FC38E8C81A3}"/>
    <dgm:cxn modelId="{EEADAA6F-37B8-43DD-B910-482EDB23A778}" srcId="{AE7D1DDE-E3F0-4642-8412-6F1CF192260D}" destId="{BF1E3B30-81C5-4994-8692-2259C619F5B2}" srcOrd="1" destOrd="0" parTransId="{97147134-B6F9-4F6B-AC29-DC41993C3D56}" sibTransId="{A41D303A-E58A-4269-AB7C-2B30BF46AFB6}"/>
    <dgm:cxn modelId="{42BCB778-B949-4A40-90D6-A581B897A6DE}" type="presOf" srcId="{71F7199D-CA45-8F4E-BC49-A1E2C351D83C}" destId="{5C98AD69-E1F3-C140-BA07-3F041C2A8C16}" srcOrd="0" destOrd="0" presId="urn:microsoft.com/office/officeart/2008/layout/LinedList"/>
    <dgm:cxn modelId="{54C2F28C-4B0E-CF48-BDB7-061F3DB71C1B}" type="presOf" srcId="{98922C33-2838-402C-9A17-FA8EC5AED187}" destId="{AC783B6B-46FA-B448-A134-0975FDD26B8A}" srcOrd="0" destOrd="0" presId="urn:microsoft.com/office/officeart/2008/layout/LinedList"/>
    <dgm:cxn modelId="{B105A8A9-9CA8-C64A-8821-0455D10D806C}" type="presOf" srcId="{F20C2180-C9D6-4E44-AE98-9B0552C5005C}" destId="{23FFCDCA-2EB2-DE4E-8938-617A45CB474B}" srcOrd="0" destOrd="0" presId="urn:microsoft.com/office/officeart/2008/layout/LinedList"/>
    <dgm:cxn modelId="{4CDD19AE-5E9D-D845-905D-BCCA2828394C}" type="presOf" srcId="{4F3D7513-7A04-4649-A2A5-3553883DF072}" destId="{54EEB125-E340-844C-B81F-8E70CF9B57BC}" srcOrd="0" destOrd="0" presId="urn:microsoft.com/office/officeart/2008/layout/LinedList"/>
    <dgm:cxn modelId="{13453BB8-D942-4902-877A-EA9020D40A9C}" srcId="{AE7D1DDE-E3F0-4642-8412-6F1CF192260D}" destId="{98922C33-2838-402C-9A17-FA8EC5AED187}" srcOrd="0" destOrd="0" parTransId="{CC069E8E-8950-456C-92D1-F725543C14D5}" sibTransId="{7AFF2EB9-A554-4272-A807-515746B3387C}"/>
    <dgm:cxn modelId="{FA0A9ABC-2ED8-2F48-8410-DE6B5ADCAE19}" srcId="{AE7D1DDE-E3F0-4642-8412-6F1CF192260D}" destId="{71F7199D-CA45-8F4E-BC49-A1E2C351D83C}" srcOrd="6" destOrd="0" parTransId="{28D158A7-CD89-CD4F-AE31-9B88FF90C0D6}" sibTransId="{BA34850C-3BBD-F94B-96E7-2A99CA538D14}"/>
    <dgm:cxn modelId="{D7FC3ED9-E6B4-3247-ADCD-18EC1DC17494}" type="presOf" srcId="{6F6BDD1C-1083-4B3D-B7CF-1A6297DB5AE7}" destId="{66A4F4CA-CBBB-3C44-9319-319B7875A735}" srcOrd="0" destOrd="0" presId="urn:microsoft.com/office/officeart/2008/layout/LinedList"/>
    <dgm:cxn modelId="{C835EAEC-EF93-784A-8846-59243B26DEFD}" srcId="{AE7D1DDE-E3F0-4642-8412-6F1CF192260D}" destId="{36F0129D-FA96-3A49-A1A8-B18C1B2B23D6}" srcOrd="3" destOrd="0" parTransId="{C73073F5-DF0A-104D-9BB7-2DB1EE8C4279}" sibTransId="{749EB409-D9F4-E84F-99DF-768D202F6F69}"/>
    <dgm:cxn modelId="{65E7941F-B381-0E4E-8DD1-F2712ECD1678}" type="presParOf" srcId="{63587344-240D-DA4F-90FD-E7D3D3631789}" destId="{19543E5F-D013-D948-B4EE-1E15451109DB}" srcOrd="0" destOrd="0" presId="urn:microsoft.com/office/officeart/2008/layout/LinedList"/>
    <dgm:cxn modelId="{5A13D68D-67EE-4847-9EDA-91144C99976B}" type="presParOf" srcId="{63587344-240D-DA4F-90FD-E7D3D3631789}" destId="{1B3722DE-2F4D-814C-A648-1B2B979BE5AC}" srcOrd="1" destOrd="0" presId="urn:microsoft.com/office/officeart/2008/layout/LinedList"/>
    <dgm:cxn modelId="{392D9A40-79AE-604A-823B-C7A235614DA7}" type="presParOf" srcId="{1B3722DE-2F4D-814C-A648-1B2B979BE5AC}" destId="{AC783B6B-46FA-B448-A134-0975FDD26B8A}" srcOrd="0" destOrd="0" presId="urn:microsoft.com/office/officeart/2008/layout/LinedList"/>
    <dgm:cxn modelId="{63D5B1CA-2628-F04E-A383-E3D47C3B80ED}" type="presParOf" srcId="{1B3722DE-2F4D-814C-A648-1B2B979BE5AC}" destId="{A8D95674-5389-E347-A424-D6B50453D463}" srcOrd="1" destOrd="0" presId="urn:microsoft.com/office/officeart/2008/layout/LinedList"/>
    <dgm:cxn modelId="{0AB23AFD-E169-5540-895B-F954D64DB043}" type="presParOf" srcId="{63587344-240D-DA4F-90FD-E7D3D3631789}" destId="{B0737928-53A7-3A47-BE9F-DFC54318BE9C}" srcOrd="2" destOrd="0" presId="urn:microsoft.com/office/officeart/2008/layout/LinedList"/>
    <dgm:cxn modelId="{099934A3-A9E8-2349-8D54-350CC68981F7}" type="presParOf" srcId="{63587344-240D-DA4F-90FD-E7D3D3631789}" destId="{04124A9B-F044-4141-8608-3DED583A38FB}" srcOrd="3" destOrd="0" presId="urn:microsoft.com/office/officeart/2008/layout/LinedList"/>
    <dgm:cxn modelId="{E37FC535-166B-8949-9889-EEB2CE6DFF63}" type="presParOf" srcId="{04124A9B-F044-4141-8608-3DED583A38FB}" destId="{74D8FDB7-D99F-7844-B556-91E8AE1859FF}" srcOrd="0" destOrd="0" presId="urn:microsoft.com/office/officeart/2008/layout/LinedList"/>
    <dgm:cxn modelId="{37600D35-168C-254A-87E3-053F7DB79BFC}" type="presParOf" srcId="{04124A9B-F044-4141-8608-3DED583A38FB}" destId="{D5D9C538-859B-784D-BB76-EFEA9DAF0C80}" srcOrd="1" destOrd="0" presId="urn:microsoft.com/office/officeart/2008/layout/LinedList"/>
    <dgm:cxn modelId="{F8C048AD-D6E4-294A-AFFF-F98B770B6873}" type="presParOf" srcId="{63587344-240D-DA4F-90FD-E7D3D3631789}" destId="{A6617542-F74E-3F4A-993F-BDBE9A64BDAC}" srcOrd="4" destOrd="0" presId="urn:microsoft.com/office/officeart/2008/layout/LinedList"/>
    <dgm:cxn modelId="{22212B11-81F7-BA4A-8580-D850A0BFE11E}" type="presParOf" srcId="{63587344-240D-DA4F-90FD-E7D3D3631789}" destId="{337461E2-B73C-1849-8804-AF3DA433D527}" srcOrd="5" destOrd="0" presId="urn:microsoft.com/office/officeart/2008/layout/LinedList"/>
    <dgm:cxn modelId="{5B70EDB7-74F3-BE41-8990-E665D13A119A}" type="presParOf" srcId="{337461E2-B73C-1849-8804-AF3DA433D527}" destId="{D52CBDBA-E74A-E44D-BFAB-6E4884F30FD5}" srcOrd="0" destOrd="0" presId="urn:microsoft.com/office/officeart/2008/layout/LinedList"/>
    <dgm:cxn modelId="{81DAAC3C-2DBB-704B-80AC-1ADCCCC25A21}" type="presParOf" srcId="{337461E2-B73C-1849-8804-AF3DA433D527}" destId="{5AB4D4C8-CDF0-604F-9779-A927E34BB1D4}" srcOrd="1" destOrd="0" presId="urn:microsoft.com/office/officeart/2008/layout/LinedList"/>
    <dgm:cxn modelId="{6878F826-F046-7540-A999-80214F550D0B}" type="presParOf" srcId="{63587344-240D-DA4F-90FD-E7D3D3631789}" destId="{096678B5-A041-0D45-8CEA-7C3028D96025}" srcOrd="6" destOrd="0" presId="urn:microsoft.com/office/officeart/2008/layout/LinedList"/>
    <dgm:cxn modelId="{4D480187-8F50-0045-8263-31C55A028F5B}" type="presParOf" srcId="{63587344-240D-DA4F-90FD-E7D3D3631789}" destId="{F17FF1FC-45B2-4445-AA78-E8C7619256D1}" srcOrd="7" destOrd="0" presId="urn:microsoft.com/office/officeart/2008/layout/LinedList"/>
    <dgm:cxn modelId="{D162369F-1517-FC4E-8CEF-C414B2D474A1}" type="presParOf" srcId="{F17FF1FC-45B2-4445-AA78-E8C7619256D1}" destId="{AA512809-D61C-5B44-92A8-6B43F3BF5D16}" srcOrd="0" destOrd="0" presId="urn:microsoft.com/office/officeart/2008/layout/LinedList"/>
    <dgm:cxn modelId="{8F46E384-E252-E844-92A1-55FEE050D552}" type="presParOf" srcId="{F17FF1FC-45B2-4445-AA78-E8C7619256D1}" destId="{F127FAB2-9BC7-4843-8CF3-8AA6CFD77829}" srcOrd="1" destOrd="0" presId="urn:microsoft.com/office/officeart/2008/layout/LinedList"/>
    <dgm:cxn modelId="{33E1ED2B-CCC7-5746-BAAF-744A72EE55EC}" type="presParOf" srcId="{63587344-240D-DA4F-90FD-E7D3D3631789}" destId="{BCFD1601-FC43-0E40-89BD-4AD648953B00}" srcOrd="8" destOrd="0" presId="urn:microsoft.com/office/officeart/2008/layout/LinedList"/>
    <dgm:cxn modelId="{0B8ED2F7-3872-F641-8016-E624CF2675AA}" type="presParOf" srcId="{63587344-240D-DA4F-90FD-E7D3D3631789}" destId="{1408C2C3-F290-6840-AD2E-CC66E1B85B30}" srcOrd="9" destOrd="0" presId="urn:microsoft.com/office/officeart/2008/layout/LinedList"/>
    <dgm:cxn modelId="{3C1AE77B-E83E-D943-AEC7-DBDD66B0911A}" type="presParOf" srcId="{1408C2C3-F290-6840-AD2E-CC66E1B85B30}" destId="{54EEB125-E340-844C-B81F-8E70CF9B57BC}" srcOrd="0" destOrd="0" presId="urn:microsoft.com/office/officeart/2008/layout/LinedList"/>
    <dgm:cxn modelId="{1B5EC0F5-49F7-5C49-84C7-B9C671EBC090}" type="presParOf" srcId="{1408C2C3-F290-6840-AD2E-CC66E1B85B30}" destId="{988835C5-BC58-7544-8BCD-B0FA8CA80D57}" srcOrd="1" destOrd="0" presId="urn:microsoft.com/office/officeart/2008/layout/LinedList"/>
    <dgm:cxn modelId="{A7D3DA42-A2CA-9F47-A679-5510075D0D27}" type="presParOf" srcId="{63587344-240D-DA4F-90FD-E7D3D3631789}" destId="{20AEE37F-CC2C-BF48-87DA-E0AB07BAF5B1}" srcOrd="10" destOrd="0" presId="urn:microsoft.com/office/officeart/2008/layout/LinedList"/>
    <dgm:cxn modelId="{9F401ABB-093F-2B42-B065-CF77249388D3}" type="presParOf" srcId="{63587344-240D-DA4F-90FD-E7D3D3631789}" destId="{5028863E-3C91-E04A-AC15-0083E26F2DD5}" srcOrd="11" destOrd="0" presId="urn:microsoft.com/office/officeart/2008/layout/LinedList"/>
    <dgm:cxn modelId="{F67CF789-9F89-EE46-8222-777388DBC517}" type="presParOf" srcId="{5028863E-3C91-E04A-AC15-0083E26F2DD5}" destId="{66A4F4CA-CBBB-3C44-9319-319B7875A735}" srcOrd="0" destOrd="0" presId="urn:microsoft.com/office/officeart/2008/layout/LinedList"/>
    <dgm:cxn modelId="{D3D87140-98A5-BC45-99F8-43E1CBFE2F63}" type="presParOf" srcId="{5028863E-3C91-E04A-AC15-0083E26F2DD5}" destId="{3D646320-CEAD-084A-9B3E-01135B83349B}" srcOrd="1" destOrd="0" presId="urn:microsoft.com/office/officeart/2008/layout/LinedList"/>
    <dgm:cxn modelId="{20F8E407-1CAC-8A4F-95D1-2F722DBD31E6}" type="presParOf" srcId="{63587344-240D-DA4F-90FD-E7D3D3631789}" destId="{9A10DCAB-4A50-D64B-93C7-DF7A80439889}" srcOrd="12" destOrd="0" presId="urn:microsoft.com/office/officeart/2008/layout/LinedList"/>
    <dgm:cxn modelId="{30677081-2B13-0B4F-83E3-0A22D99AF76B}" type="presParOf" srcId="{63587344-240D-DA4F-90FD-E7D3D3631789}" destId="{3FACB8AA-2C2B-3B41-93F2-6E5831AE92E0}" srcOrd="13" destOrd="0" presId="urn:microsoft.com/office/officeart/2008/layout/LinedList"/>
    <dgm:cxn modelId="{44B49A1D-AB31-CC4D-AF80-3DCA55CE6E14}" type="presParOf" srcId="{3FACB8AA-2C2B-3B41-93F2-6E5831AE92E0}" destId="{5C98AD69-E1F3-C140-BA07-3F041C2A8C16}" srcOrd="0" destOrd="0" presId="urn:microsoft.com/office/officeart/2008/layout/LinedList"/>
    <dgm:cxn modelId="{F6DB2C4F-DEA7-7848-A3E5-FA7CE9EA20F6}" type="presParOf" srcId="{3FACB8AA-2C2B-3B41-93F2-6E5831AE92E0}" destId="{E5A2BFC2-5634-F242-A705-77812F8A677C}" srcOrd="1" destOrd="0" presId="urn:microsoft.com/office/officeart/2008/layout/LinedList"/>
    <dgm:cxn modelId="{09638BD6-34CF-F04D-B6A6-FAE0477E659D}" type="presParOf" srcId="{63587344-240D-DA4F-90FD-E7D3D3631789}" destId="{22B8FD89-F200-8C48-9DAA-CD004E20F2C6}" srcOrd="14" destOrd="0" presId="urn:microsoft.com/office/officeart/2008/layout/LinedList"/>
    <dgm:cxn modelId="{36FA0784-C8CB-1F40-AF76-7BF6DFFFB88F}" type="presParOf" srcId="{63587344-240D-DA4F-90FD-E7D3D3631789}" destId="{BDA586FB-F5E4-1245-A031-2AA2E684201F}" srcOrd="15" destOrd="0" presId="urn:microsoft.com/office/officeart/2008/layout/LinedList"/>
    <dgm:cxn modelId="{13B2313F-E2BB-2448-93A8-2979BECD92E1}" type="presParOf" srcId="{BDA586FB-F5E4-1245-A031-2AA2E684201F}" destId="{23FFCDCA-2EB2-DE4E-8938-617A45CB474B}" srcOrd="0" destOrd="0" presId="urn:microsoft.com/office/officeart/2008/layout/LinedList"/>
    <dgm:cxn modelId="{5435A748-BCD4-F94E-AEE4-5BE5DC097395}" type="presParOf" srcId="{BDA586FB-F5E4-1245-A031-2AA2E684201F}" destId="{F5CD1C6E-B01A-6C45-BCC3-3CA2637F0E0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47F0C2-351A-4F24-8435-CFBFD4F758D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DADF3D6-50B4-4FC0-9B53-A6D4657DC82A}">
      <dgm:prSet/>
      <dgm:spPr/>
      <dgm:t>
        <a:bodyPr/>
        <a:lstStyle/>
        <a:p>
          <a:r>
            <a:rPr lang="en-US" dirty="0"/>
            <a:t>Birth – Cardiac, Chylothorax</a:t>
          </a:r>
        </a:p>
      </dgm:t>
    </dgm:pt>
    <dgm:pt modelId="{2E3F76D6-BAAD-43E3-AE3E-BB80013627CE}" type="parTrans" cxnId="{0AD824AB-7C60-41A8-B701-172AFFCDA820}">
      <dgm:prSet/>
      <dgm:spPr/>
      <dgm:t>
        <a:bodyPr/>
        <a:lstStyle/>
        <a:p>
          <a:endParaRPr lang="en-US"/>
        </a:p>
      </dgm:t>
    </dgm:pt>
    <dgm:pt modelId="{9411B4B4-442E-4473-A766-39E589BBF22A}" type="sibTrans" cxnId="{0AD824AB-7C60-41A8-B701-172AFFCDA820}">
      <dgm:prSet/>
      <dgm:spPr/>
      <dgm:t>
        <a:bodyPr/>
        <a:lstStyle/>
        <a:p>
          <a:endParaRPr lang="en-US"/>
        </a:p>
      </dgm:t>
    </dgm:pt>
    <dgm:pt modelId="{16B14578-FF1B-4350-BF03-8A30A778BCFA}">
      <dgm:prSet/>
      <dgm:spPr/>
      <dgm:t>
        <a:bodyPr/>
        <a:lstStyle/>
        <a:p>
          <a:r>
            <a:rPr lang="en-US"/>
            <a:t>0-2 years - Vomiting</a:t>
          </a:r>
        </a:p>
      </dgm:t>
    </dgm:pt>
    <dgm:pt modelId="{5D26393C-22A8-48F2-A5DF-E7A095F7C023}" type="parTrans" cxnId="{C51695C6-563C-4CD6-B853-1A6DD5889432}">
      <dgm:prSet/>
      <dgm:spPr/>
      <dgm:t>
        <a:bodyPr/>
        <a:lstStyle/>
        <a:p>
          <a:endParaRPr lang="en-US"/>
        </a:p>
      </dgm:t>
    </dgm:pt>
    <dgm:pt modelId="{44FB9434-E5F9-4744-9342-5F8AEBAB2448}" type="sibTrans" cxnId="{C51695C6-563C-4CD6-B853-1A6DD5889432}">
      <dgm:prSet/>
      <dgm:spPr/>
      <dgm:t>
        <a:bodyPr/>
        <a:lstStyle/>
        <a:p>
          <a:endParaRPr lang="en-US"/>
        </a:p>
      </dgm:t>
    </dgm:pt>
    <dgm:pt modelId="{E9EEF284-F0C1-4578-9C20-65556EF973D0}">
      <dgm:prSet/>
      <dgm:spPr/>
      <dgm:t>
        <a:bodyPr/>
        <a:lstStyle/>
        <a:p>
          <a:r>
            <a:rPr lang="en-US"/>
            <a:t>1-4 years – Oral aversion</a:t>
          </a:r>
        </a:p>
      </dgm:t>
    </dgm:pt>
    <dgm:pt modelId="{FE83CC60-2D42-4F96-A6E6-966AE7247218}" type="parTrans" cxnId="{7BCCB9FD-8DB5-4628-A1FB-131C58DDE10C}">
      <dgm:prSet/>
      <dgm:spPr/>
      <dgm:t>
        <a:bodyPr/>
        <a:lstStyle/>
        <a:p>
          <a:endParaRPr lang="en-US"/>
        </a:p>
      </dgm:t>
    </dgm:pt>
    <dgm:pt modelId="{E19A9C06-26D0-4055-BC2B-63611A9968A9}" type="sibTrans" cxnId="{7BCCB9FD-8DB5-4628-A1FB-131C58DDE10C}">
      <dgm:prSet/>
      <dgm:spPr/>
      <dgm:t>
        <a:bodyPr/>
        <a:lstStyle/>
        <a:p>
          <a:endParaRPr lang="en-US"/>
        </a:p>
      </dgm:t>
    </dgm:pt>
    <dgm:pt modelId="{B579659D-298A-4950-AB1D-102CE0EF9955}">
      <dgm:prSet/>
      <dgm:spPr/>
      <dgm:t>
        <a:bodyPr/>
        <a:lstStyle/>
        <a:p>
          <a:r>
            <a:rPr lang="en-US" dirty="0"/>
            <a:t>4 years on – Textural, Visual &amp; smell sensitivities</a:t>
          </a:r>
        </a:p>
      </dgm:t>
    </dgm:pt>
    <dgm:pt modelId="{87358C86-5EC3-4F5B-B900-80D16382860E}" type="parTrans" cxnId="{7A1A82FB-276B-446A-9596-7AF09B804FDE}">
      <dgm:prSet/>
      <dgm:spPr/>
      <dgm:t>
        <a:bodyPr/>
        <a:lstStyle/>
        <a:p>
          <a:endParaRPr lang="en-US"/>
        </a:p>
      </dgm:t>
    </dgm:pt>
    <dgm:pt modelId="{6199B61A-B006-406A-925C-F8F1231F1F94}" type="sibTrans" cxnId="{7A1A82FB-276B-446A-9596-7AF09B804FDE}">
      <dgm:prSet/>
      <dgm:spPr/>
      <dgm:t>
        <a:bodyPr/>
        <a:lstStyle/>
        <a:p>
          <a:endParaRPr lang="en-US"/>
        </a:p>
      </dgm:t>
    </dgm:pt>
    <dgm:pt modelId="{A2FD55F0-C3E6-D44B-81A7-4BC48C36C09B}" type="pres">
      <dgm:prSet presAssocID="{C047F0C2-351A-4F24-8435-CFBFD4F758D3}" presName="linear" presStyleCnt="0">
        <dgm:presLayoutVars>
          <dgm:animLvl val="lvl"/>
          <dgm:resizeHandles val="exact"/>
        </dgm:presLayoutVars>
      </dgm:prSet>
      <dgm:spPr/>
    </dgm:pt>
    <dgm:pt modelId="{BA9ED77F-50A7-6845-B0CB-E335A1222D75}" type="pres">
      <dgm:prSet presAssocID="{3DADF3D6-50B4-4FC0-9B53-A6D4657DC82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8E49C09-288C-0A48-B367-BCA41A3AD011}" type="pres">
      <dgm:prSet presAssocID="{9411B4B4-442E-4473-A766-39E589BBF22A}" presName="spacer" presStyleCnt="0"/>
      <dgm:spPr/>
    </dgm:pt>
    <dgm:pt modelId="{74169C3C-FE50-DE40-A3A2-DFB306E4FF91}" type="pres">
      <dgm:prSet presAssocID="{16B14578-FF1B-4350-BF03-8A30A778BCF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CEEE63D-8A79-BD44-8281-5C6055738027}" type="pres">
      <dgm:prSet presAssocID="{44FB9434-E5F9-4744-9342-5F8AEBAB2448}" presName="spacer" presStyleCnt="0"/>
      <dgm:spPr/>
    </dgm:pt>
    <dgm:pt modelId="{ACDA0261-7FAA-5348-9D03-C36FE5005901}" type="pres">
      <dgm:prSet presAssocID="{E9EEF284-F0C1-4578-9C20-65556EF973D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5831C7E-8A2C-E441-8BCB-D22509F15391}" type="pres">
      <dgm:prSet presAssocID="{E19A9C06-26D0-4055-BC2B-63611A9968A9}" presName="spacer" presStyleCnt="0"/>
      <dgm:spPr/>
    </dgm:pt>
    <dgm:pt modelId="{53198561-2788-8040-9FFD-332C3F4D0B0B}" type="pres">
      <dgm:prSet presAssocID="{B579659D-298A-4950-AB1D-102CE0EF995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816C701-EF1F-234A-9F0B-AEE991059BE6}" type="presOf" srcId="{16B14578-FF1B-4350-BF03-8A30A778BCFA}" destId="{74169C3C-FE50-DE40-A3A2-DFB306E4FF91}" srcOrd="0" destOrd="0" presId="urn:microsoft.com/office/officeart/2005/8/layout/vList2"/>
    <dgm:cxn modelId="{239AF377-5D29-3840-A71E-337FCD02BBDC}" type="presOf" srcId="{B579659D-298A-4950-AB1D-102CE0EF9955}" destId="{53198561-2788-8040-9FFD-332C3F4D0B0B}" srcOrd="0" destOrd="0" presId="urn:microsoft.com/office/officeart/2005/8/layout/vList2"/>
    <dgm:cxn modelId="{F450A788-3D8B-7143-BE5E-B1E01990F961}" type="presOf" srcId="{E9EEF284-F0C1-4578-9C20-65556EF973D0}" destId="{ACDA0261-7FAA-5348-9D03-C36FE5005901}" srcOrd="0" destOrd="0" presId="urn:microsoft.com/office/officeart/2005/8/layout/vList2"/>
    <dgm:cxn modelId="{9606EC9E-25BA-DE4D-B5E6-B3C71CCB52E4}" type="presOf" srcId="{C047F0C2-351A-4F24-8435-CFBFD4F758D3}" destId="{A2FD55F0-C3E6-D44B-81A7-4BC48C36C09B}" srcOrd="0" destOrd="0" presId="urn:microsoft.com/office/officeart/2005/8/layout/vList2"/>
    <dgm:cxn modelId="{92221EA7-49E1-6A40-9809-D1B7135B8335}" type="presOf" srcId="{3DADF3D6-50B4-4FC0-9B53-A6D4657DC82A}" destId="{BA9ED77F-50A7-6845-B0CB-E335A1222D75}" srcOrd="0" destOrd="0" presId="urn:microsoft.com/office/officeart/2005/8/layout/vList2"/>
    <dgm:cxn modelId="{0AD824AB-7C60-41A8-B701-172AFFCDA820}" srcId="{C047F0C2-351A-4F24-8435-CFBFD4F758D3}" destId="{3DADF3D6-50B4-4FC0-9B53-A6D4657DC82A}" srcOrd="0" destOrd="0" parTransId="{2E3F76D6-BAAD-43E3-AE3E-BB80013627CE}" sibTransId="{9411B4B4-442E-4473-A766-39E589BBF22A}"/>
    <dgm:cxn modelId="{C51695C6-563C-4CD6-B853-1A6DD5889432}" srcId="{C047F0C2-351A-4F24-8435-CFBFD4F758D3}" destId="{16B14578-FF1B-4350-BF03-8A30A778BCFA}" srcOrd="1" destOrd="0" parTransId="{5D26393C-22A8-48F2-A5DF-E7A095F7C023}" sibTransId="{44FB9434-E5F9-4744-9342-5F8AEBAB2448}"/>
    <dgm:cxn modelId="{7A1A82FB-276B-446A-9596-7AF09B804FDE}" srcId="{C047F0C2-351A-4F24-8435-CFBFD4F758D3}" destId="{B579659D-298A-4950-AB1D-102CE0EF9955}" srcOrd="3" destOrd="0" parTransId="{87358C86-5EC3-4F5B-B900-80D16382860E}" sibTransId="{6199B61A-B006-406A-925C-F8F1231F1F94}"/>
    <dgm:cxn modelId="{7BCCB9FD-8DB5-4628-A1FB-131C58DDE10C}" srcId="{C047F0C2-351A-4F24-8435-CFBFD4F758D3}" destId="{E9EEF284-F0C1-4578-9C20-65556EF973D0}" srcOrd="2" destOrd="0" parTransId="{FE83CC60-2D42-4F96-A6E6-966AE7247218}" sibTransId="{E19A9C06-26D0-4055-BC2B-63611A9968A9}"/>
    <dgm:cxn modelId="{813E1CBD-8C35-2B44-88F4-832C06DF9ADA}" type="presParOf" srcId="{A2FD55F0-C3E6-D44B-81A7-4BC48C36C09B}" destId="{BA9ED77F-50A7-6845-B0CB-E335A1222D75}" srcOrd="0" destOrd="0" presId="urn:microsoft.com/office/officeart/2005/8/layout/vList2"/>
    <dgm:cxn modelId="{19B300B2-05A3-4644-9799-697C66536613}" type="presParOf" srcId="{A2FD55F0-C3E6-D44B-81A7-4BC48C36C09B}" destId="{E8E49C09-288C-0A48-B367-BCA41A3AD011}" srcOrd="1" destOrd="0" presId="urn:microsoft.com/office/officeart/2005/8/layout/vList2"/>
    <dgm:cxn modelId="{9F435FC3-0690-D646-A3BA-CAC8987915B2}" type="presParOf" srcId="{A2FD55F0-C3E6-D44B-81A7-4BC48C36C09B}" destId="{74169C3C-FE50-DE40-A3A2-DFB306E4FF91}" srcOrd="2" destOrd="0" presId="urn:microsoft.com/office/officeart/2005/8/layout/vList2"/>
    <dgm:cxn modelId="{24A9F60E-D8CC-5945-BC21-652462C7D266}" type="presParOf" srcId="{A2FD55F0-C3E6-D44B-81A7-4BC48C36C09B}" destId="{ECEEE63D-8A79-BD44-8281-5C6055738027}" srcOrd="3" destOrd="0" presId="urn:microsoft.com/office/officeart/2005/8/layout/vList2"/>
    <dgm:cxn modelId="{B49D7DD5-5442-6940-872D-028830D4B265}" type="presParOf" srcId="{A2FD55F0-C3E6-D44B-81A7-4BC48C36C09B}" destId="{ACDA0261-7FAA-5348-9D03-C36FE5005901}" srcOrd="4" destOrd="0" presId="urn:microsoft.com/office/officeart/2005/8/layout/vList2"/>
    <dgm:cxn modelId="{28751A05-A443-EF4D-A733-56CD1436EC7A}" type="presParOf" srcId="{A2FD55F0-C3E6-D44B-81A7-4BC48C36C09B}" destId="{05831C7E-8A2C-E441-8BCB-D22509F15391}" srcOrd="5" destOrd="0" presId="urn:microsoft.com/office/officeart/2005/8/layout/vList2"/>
    <dgm:cxn modelId="{727882BD-2042-9240-AA1D-7D9489F0D99B}" type="presParOf" srcId="{A2FD55F0-C3E6-D44B-81A7-4BC48C36C09B}" destId="{53198561-2788-8040-9FFD-332C3F4D0B0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47F0C2-351A-4F24-8435-CFBFD4F758D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DADF3D6-50B4-4FC0-9B53-A6D4657DC82A}">
      <dgm:prSet/>
      <dgm:spPr/>
      <dgm:t>
        <a:bodyPr/>
        <a:lstStyle/>
        <a:p>
          <a:r>
            <a:rPr lang="en-US" dirty="0"/>
            <a:t>Birth – Cardiac, Chylothorax</a:t>
          </a:r>
        </a:p>
      </dgm:t>
    </dgm:pt>
    <dgm:pt modelId="{2E3F76D6-BAAD-43E3-AE3E-BB80013627CE}" type="parTrans" cxnId="{0AD824AB-7C60-41A8-B701-172AFFCDA820}">
      <dgm:prSet/>
      <dgm:spPr/>
      <dgm:t>
        <a:bodyPr/>
        <a:lstStyle/>
        <a:p>
          <a:endParaRPr lang="en-US"/>
        </a:p>
      </dgm:t>
    </dgm:pt>
    <dgm:pt modelId="{9411B4B4-442E-4473-A766-39E589BBF22A}" type="sibTrans" cxnId="{0AD824AB-7C60-41A8-B701-172AFFCDA820}">
      <dgm:prSet/>
      <dgm:spPr/>
      <dgm:t>
        <a:bodyPr/>
        <a:lstStyle/>
        <a:p>
          <a:endParaRPr lang="en-US"/>
        </a:p>
      </dgm:t>
    </dgm:pt>
    <dgm:pt modelId="{16B14578-FF1B-4350-BF03-8A30A778BCFA}">
      <dgm:prSet/>
      <dgm:spPr/>
      <dgm:t>
        <a:bodyPr/>
        <a:lstStyle/>
        <a:p>
          <a:r>
            <a:rPr lang="en-US"/>
            <a:t>0-2 years - Vomiting</a:t>
          </a:r>
        </a:p>
      </dgm:t>
    </dgm:pt>
    <dgm:pt modelId="{5D26393C-22A8-48F2-A5DF-E7A095F7C023}" type="parTrans" cxnId="{C51695C6-563C-4CD6-B853-1A6DD5889432}">
      <dgm:prSet/>
      <dgm:spPr/>
      <dgm:t>
        <a:bodyPr/>
        <a:lstStyle/>
        <a:p>
          <a:endParaRPr lang="en-US"/>
        </a:p>
      </dgm:t>
    </dgm:pt>
    <dgm:pt modelId="{44FB9434-E5F9-4744-9342-5F8AEBAB2448}" type="sibTrans" cxnId="{C51695C6-563C-4CD6-B853-1A6DD5889432}">
      <dgm:prSet/>
      <dgm:spPr/>
      <dgm:t>
        <a:bodyPr/>
        <a:lstStyle/>
        <a:p>
          <a:endParaRPr lang="en-US"/>
        </a:p>
      </dgm:t>
    </dgm:pt>
    <dgm:pt modelId="{E9EEF284-F0C1-4578-9C20-65556EF973D0}">
      <dgm:prSet/>
      <dgm:spPr/>
      <dgm:t>
        <a:bodyPr/>
        <a:lstStyle/>
        <a:p>
          <a:r>
            <a:rPr lang="en-US"/>
            <a:t>1-4 years – Oral aversion</a:t>
          </a:r>
        </a:p>
      </dgm:t>
    </dgm:pt>
    <dgm:pt modelId="{FE83CC60-2D42-4F96-A6E6-966AE7247218}" type="parTrans" cxnId="{7BCCB9FD-8DB5-4628-A1FB-131C58DDE10C}">
      <dgm:prSet/>
      <dgm:spPr/>
      <dgm:t>
        <a:bodyPr/>
        <a:lstStyle/>
        <a:p>
          <a:endParaRPr lang="en-US"/>
        </a:p>
      </dgm:t>
    </dgm:pt>
    <dgm:pt modelId="{E19A9C06-26D0-4055-BC2B-63611A9968A9}" type="sibTrans" cxnId="{7BCCB9FD-8DB5-4628-A1FB-131C58DDE10C}">
      <dgm:prSet/>
      <dgm:spPr/>
      <dgm:t>
        <a:bodyPr/>
        <a:lstStyle/>
        <a:p>
          <a:endParaRPr lang="en-US"/>
        </a:p>
      </dgm:t>
    </dgm:pt>
    <dgm:pt modelId="{B579659D-298A-4950-AB1D-102CE0EF9955}">
      <dgm:prSet/>
      <dgm:spPr/>
      <dgm:t>
        <a:bodyPr/>
        <a:lstStyle/>
        <a:p>
          <a:r>
            <a:rPr lang="en-US" dirty="0"/>
            <a:t>4 years on – Textural, Visual &amp; smell sensitivities</a:t>
          </a:r>
        </a:p>
      </dgm:t>
    </dgm:pt>
    <dgm:pt modelId="{87358C86-5EC3-4F5B-B900-80D16382860E}" type="parTrans" cxnId="{7A1A82FB-276B-446A-9596-7AF09B804FDE}">
      <dgm:prSet/>
      <dgm:spPr/>
      <dgm:t>
        <a:bodyPr/>
        <a:lstStyle/>
        <a:p>
          <a:endParaRPr lang="en-US"/>
        </a:p>
      </dgm:t>
    </dgm:pt>
    <dgm:pt modelId="{6199B61A-B006-406A-925C-F8F1231F1F94}" type="sibTrans" cxnId="{7A1A82FB-276B-446A-9596-7AF09B804FDE}">
      <dgm:prSet/>
      <dgm:spPr/>
      <dgm:t>
        <a:bodyPr/>
        <a:lstStyle/>
        <a:p>
          <a:endParaRPr lang="en-US"/>
        </a:p>
      </dgm:t>
    </dgm:pt>
    <dgm:pt modelId="{A2FD55F0-C3E6-D44B-81A7-4BC48C36C09B}" type="pres">
      <dgm:prSet presAssocID="{C047F0C2-351A-4F24-8435-CFBFD4F758D3}" presName="linear" presStyleCnt="0">
        <dgm:presLayoutVars>
          <dgm:animLvl val="lvl"/>
          <dgm:resizeHandles val="exact"/>
        </dgm:presLayoutVars>
      </dgm:prSet>
      <dgm:spPr/>
    </dgm:pt>
    <dgm:pt modelId="{BA9ED77F-50A7-6845-B0CB-E335A1222D75}" type="pres">
      <dgm:prSet presAssocID="{3DADF3D6-50B4-4FC0-9B53-A6D4657DC82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8E49C09-288C-0A48-B367-BCA41A3AD011}" type="pres">
      <dgm:prSet presAssocID="{9411B4B4-442E-4473-A766-39E589BBF22A}" presName="spacer" presStyleCnt="0"/>
      <dgm:spPr/>
    </dgm:pt>
    <dgm:pt modelId="{74169C3C-FE50-DE40-A3A2-DFB306E4FF91}" type="pres">
      <dgm:prSet presAssocID="{16B14578-FF1B-4350-BF03-8A30A778BCF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CEEE63D-8A79-BD44-8281-5C6055738027}" type="pres">
      <dgm:prSet presAssocID="{44FB9434-E5F9-4744-9342-5F8AEBAB2448}" presName="spacer" presStyleCnt="0"/>
      <dgm:spPr/>
    </dgm:pt>
    <dgm:pt modelId="{ACDA0261-7FAA-5348-9D03-C36FE5005901}" type="pres">
      <dgm:prSet presAssocID="{E9EEF284-F0C1-4578-9C20-65556EF973D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5831C7E-8A2C-E441-8BCB-D22509F15391}" type="pres">
      <dgm:prSet presAssocID="{E19A9C06-26D0-4055-BC2B-63611A9968A9}" presName="spacer" presStyleCnt="0"/>
      <dgm:spPr/>
    </dgm:pt>
    <dgm:pt modelId="{53198561-2788-8040-9FFD-332C3F4D0B0B}" type="pres">
      <dgm:prSet presAssocID="{B579659D-298A-4950-AB1D-102CE0EF995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816C701-EF1F-234A-9F0B-AEE991059BE6}" type="presOf" srcId="{16B14578-FF1B-4350-BF03-8A30A778BCFA}" destId="{74169C3C-FE50-DE40-A3A2-DFB306E4FF91}" srcOrd="0" destOrd="0" presId="urn:microsoft.com/office/officeart/2005/8/layout/vList2"/>
    <dgm:cxn modelId="{239AF377-5D29-3840-A71E-337FCD02BBDC}" type="presOf" srcId="{B579659D-298A-4950-AB1D-102CE0EF9955}" destId="{53198561-2788-8040-9FFD-332C3F4D0B0B}" srcOrd="0" destOrd="0" presId="urn:microsoft.com/office/officeart/2005/8/layout/vList2"/>
    <dgm:cxn modelId="{F450A788-3D8B-7143-BE5E-B1E01990F961}" type="presOf" srcId="{E9EEF284-F0C1-4578-9C20-65556EF973D0}" destId="{ACDA0261-7FAA-5348-9D03-C36FE5005901}" srcOrd="0" destOrd="0" presId="urn:microsoft.com/office/officeart/2005/8/layout/vList2"/>
    <dgm:cxn modelId="{9606EC9E-25BA-DE4D-B5E6-B3C71CCB52E4}" type="presOf" srcId="{C047F0C2-351A-4F24-8435-CFBFD4F758D3}" destId="{A2FD55F0-C3E6-D44B-81A7-4BC48C36C09B}" srcOrd="0" destOrd="0" presId="urn:microsoft.com/office/officeart/2005/8/layout/vList2"/>
    <dgm:cxn modelId="{92221EA7-49E1-6A40-9809-D1B7135B8335}" type="presOf" srcId="{3DADF3D6-50B4-4FC0-9B53-A6D4657DC82A}" destId="{BA9ED77F-50A7-6845-B0CB-E335A1222D75}" srcOrd="0" destOrd="0" presId="urn:microsoft.com/office/officeart/2005/8/layout/vList2"/>
    <dgm:cxn modelId="{0AD824AB-7C60-41A8-B701-172AFFCDA820}" srcId="{C047F0C2-351A-4F24-8435-CFBFD4F758D3}" destId="{3DADF3D6-50B4-4FC0-9B53-A6D4657DC82A}" srcOrd="0" destOrd="0" parTransId="{2E3F76D6-BAAD-43E3-AE3E-BB80013627CE}" sibTransId="{9411B4B4-442E-4473-A766-39E589BBF22A}"/>
    <dgm:cxn modelId="{C51695C6-563C-4CD6-B853-1A6DD5889432}" srcId="{C047F0C2-351A-4F24-8435-CFBFD4F758D3}" destId="{16B14578-FF1B-4350-BF03-8A30A778BCFA}" srcOrd="1" destOrd="0" parTransId="{5D26393C-22A8-48F2-A5DF-E7A095F7C023}" sibTransId="{44FB9434-E5F9-4744-9342-5F8AEBAB2448}"/>
    <dgm:cxn modelId="{7A1A82FB-276B-446A-9596-7AF09B804FDE}" srcId="{C047F0C2-351A-4F24-8435-CFBFD4F758D3}" destId="{B579659D-298A-4950-AB1D-102CE0EF9955}" srcOrd="3" destOrd="0" parTransId="{87358C86-5EC3-4F5B-B900-80D16382860E}" sibTransId="{6199B61A-B006-406A-925C-F8F1231F1F94}"/>
    <dgm:cxn modelId="{7BCCB9FD-8DB5-4628-A1FB-131C58DDE10C}" srcId="{C047F0C2-351A-4F24-8435-CFBFD4F758D3}" destId="{E9EEF284-F0C1-4578-9C20-65556EF973D0}" srcOrd="2" destOrd="0" parTransId="{FE83CC60-2D42-4F96-A6E6-966AE7247218}" sibTransId="{E19A9C06-26D0-4055-BC2B-63611A9968A9}"/>
    <dgm:cxn modelId="{813E1CBD-8C35-2B44-88F4-832C06DF9ADA}" type="presParOf" srcId="{A2FD55F0-C3E6-D44B-81A7-4BC48C36C09B}" destId="{BA9ED77F-50A7-6845-B0CB-E335A1222D75}" srcOrd="0" destOrd="0" presId="urn:microsoft.com/office/officeart/2005/8/layout/vList2"/>
    <dgm:cxn modelId="{19B300B2-05A3-4644-9799-697C66536613}" type="presParOf" srcId="{A2FD55F0-C3E6-D44B-81A7-4BC48C36C09B}" destId="{E8E49C09-288C-0A48-B367-BCA41A3AD011}" srcOrd="1" destOrd="0" presId="urn:microsoft.com/office/officeart/2005/8/layout/vList2"/>
    <dgm:cxn modelId="{9F435FC3-0690-D646-A3BA-CAC8987915B2}" type="presParOf" srcId="{A2FD55F0-C3E6-D44B-81A7-4BC48C36C09B}" destId="{74169C3C-FE50-DE40-A3A2-DFB306E4FF91}" srcOrd="2" destOrd="0" presId="urn:microsoft.com/office/officeart/2005/8/layout/vList2"/>
    <dgm:cxn modelId="{24A9F60E-D8CC-5945-BC21-652462C7D266}" type="presParOf" srcId="{A2FD55F0-C3E6-D44B-81A7-4BC48C36C09B}" destId="{ECEEE63D-8A79-BD44-8281-5C6055738027}" srcOrd="3" destOrd="0" presId="urn:microsoft.com/office/officeart/2005/8/layout/vList2"/>
    <dgm:cxn modelId="{B49D7DD5-5442-6940-872D-028830D4B265}" type="presParOf" srcId="{A2FD55F0-C3E6-D44B-81A7-4BC48C36C09B}" destId="{ACDA0261-7FAA-5348-9D03-C36FE5005901}" srcOrd="4" destOrd="0" presId="urn:microsoft.com/office/officeart/2005/8/layout/vList2"/>
    <dgm:cxn modelId="{28751A05-A443-EF4D-A733-56CD1436EC7A}" type="presParOf" srcId="{A2FD55F0-C3E6-D44B-81A7-4BC48C36C09B}" destId="{05831C7E-8A2C-E441-8BCB-D22509F15391}" srcOrd="5" destOrd="0" presId="urn:microsoft.com/office/officeart/2005/8/layout/vList2"/>
    <dgm:cxn modelId="{727882BD-2042-9240-AA1D-7D9489F0D99B}" type="presParOf" srcId="{A2FD55F0-C3E6-D44B-81A7-4BC48C36C09B}" destId="{53198561-2788-8040-9FFD-332C3F4D0B0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47F0C2-351A-4F24-8435-CFBFD4F758D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DADF3D6-50B4-4FC0-9B53-A6D4657DC82A}">
      <dgm:prSet/>
      <dgm:spPr/>
      <dgm:t>
        <a:bodyPr/>
        <a:lstStyle/>
        <a:p>
          <a:r>
            <a:rPr lang="en-US" dirty="0"/>
            <a:t>Diagnostic overlay &amp; Diagnostic overshadowing</a:t>
          </a:r>
        </a:p>
      </dgm:t>
    </dgm:pt>
    <dgm:pt modelId="{2E3F76D6-BAAD-43E3-AE3E-BB80013627CE}" type="parTrans" cxnId="{0AD824AB-7C60-41A8-B701-172AFFCDA820}">
      <dgm:prSet/>
      <dgm:spPr/>
      <dgm:t>
        <a:bodyPr/>
        <a:lstStyle/>
        <a:p>
          <a:endParaRPr lang="en-US"/>
        </a:p>
      </dgm:t>
    </dgm:pt>
    <dgm:pt modelId="{9411B4B4-442E-4473-A766-39E589BBF22A}" type="sibTrans" cxnId="{0AD824AB-7C60-41A8-B701-172AFFCDA820}">
      <dgm:prSet/>
      <dgm:spPr/>
      <dgm:t>
        <a:bodyPr/>
        <a:lstStyle/>
        <a:p>
          <a:endParaRPr lang="en-US"/>
        </a:p>
      </dgm:t>
    </dgm:pt>
    <dgm:pt modelId="{16B14578-FF1B-4350-BF03-8A30A778BCFA}">
      <dgm:prSet/>
      <dgm:spPr/>
      <dgm:t>
        <a:bodyPr/>
        <a:lstStyle/>
        <a:p>
          <a:r>
            <a:rPr lang="en-US" dirty="0"/>
            <a:t>Misdiagnosis and mismanagement </a:t>
          </a:r>
        </a:p>
        <a:p>
          <a:r>
            <a:rPr lang="en-US" dirty="0"/>
            <a:t>(Reflux, milk allergy…)</a:t>
          </a:r>
        </a:p>
      </dgm:t>
    </dgm:pt>
    <dgm:pt modelId="{5D26393C-22A8-48F2-A5DF-E7A095F7C023}" type="parTrans" cxnId="{C51695C6-563C-4CD6-B853-1A6DD5889432}">
      <dgm:prSet/>
      <dgm:spPr/>
      <dgm:t>
        <a:bodyPr/>
        <a:lstStyle/>
        <a:p>
          <a:endParaRPr lang="en-US"/>
        </a:p>
      </dgm:t>
    </dgm:pt>
    <dgm:pt modelId="{44FB9434-E5F9-4744-9342-5F8AEBAB2448}" type="sibTrans" cxnId="{C51695C6-563C-4CD6-B853-1A6DD5889432}">
      <dgm:prSet/>
      <dgm:spPr/>
      <dgm:t>
        <a:bodyPr/>
        <a:lstStyle/>
        <a:p>
          <a:endParaRPr lang="en-US"/>
        </a:p>
      </dgm:t>
    </dgm:pt>
    <dgm:pt modelId="{E9EEF284-F0C1-4578-9C20-65556EF973D0}">
      <dgm:prSet/>
      <dgm:spPr/>
      <dgm:t>
        <a:bodyPr/>
        <a:lstStyle/>
        <a:p>
          <a:r>
            <a:rPr lang="en-US" dirty="0"/>
            <a:t>Feeding Adjuncts (NG, NJ, PEG)</a:t>
          </a:r>
        </a:p>
      </dgm:t>
    </dgm:pt>
    <dgm:pt modelId="{FE83CC60-2D42-4F96-A6E6-966AE7247218}" type="parTrans" cxnId="{7BCCB9FD-8DB5-4628-A1FB-131C58DDE10C}">
      <dgm:prSet/>
      <dgm:spPr/>
      <dgm:t>
        <a:bodyPr/>
        <a:lstStyle/>
        <a:p>
          <a:endParaRPr lang="en-US"/>
        </a:p>
      </dgm:t>
    </dgm:pt>
    <dgm:pt modelId="{E19A9C06-26D0-4055-BC2B-63611A9968A9}" type="sibTrans" cxnId="{7BCCB9FD-8DB5-4628-A1FB-131C58DDE10C}">
      <dgm:prSet/>
      <dgm:spPr/>
      <dgm:t>
        <a:bodyPr/>
        <a:lstStyle/>
        <a:p>
          <a:endParaRPr lang="en-US"/>
        </a:p>
      </dgm:t>
    </dgm:pt>
    <dgm:pt modelId="{B579659D-298A-4950-AB1D-102CE0EF9955}">
      <dgm:prSet/>
      <dgm:spPr/>
      <dgm:t>
        <a:bodyPr/>
        <a:lstStyle/>
        <a:p>
          <a:r>
            <a:rPr lang="en-US" dirty="0"/>
            <a:t>Autism Spectrum </a:t>
          </a:r>
        </a:p>
        <a:p>
          <a:r>
            <a:rPr lang="en-US" dirty="0"/>
            <a:t>ARFID</a:t>
          </a:r>
        </a:p>
        <a:p>
          <a:r>
            <a:rPr lang="en-US" dirty="0"/>
            <a:t>Fussy Eating</a:t>
          </a:r>
        </a:p>
      </dgm:t>
    </dgm:pt>
    <dgm:pt modelId="{87358C86-5EC3-4F5B-B900-80D16382860E}" type="parTrans" cxnId="{7A1A82FB-276B-446A-9596-7AF09B804FDE}">
      <dgm:prSet/>
      <dgm:spPr/>
      <dgm:t>
        <a:bodyPr/>
        <a:lstStyle/>
        <a:p>
          <a:endParaRPr lang="en-US"/>
        </a:p>
      </dgm:t>
    </dgm:pt>
    <dgm:pt modelId="{6199B61A-B006-406A-925C-F8F1231F1F94}" type="sibTrans" cxnId="{7A1A82FB-276B-446A-9596-7AF09B804FDE}">
      <dgm:prSet/>
      <dgm:spPr/>
      <dgm:t>
        <a:bodyPr/>
        <a:lstStyle/>
        <a:p>
          <a:endParaRPr lang="en-US"/>
        </a:p>
      </dgm:t>
    </dgm:pt>
    <dgm:pt modelId="{A2FD55F0-C3E6-D44B-81A7-4BC48C36C09B}" type="pres">
      <dgm:prSet presAssocID="{C047F0C2-351A-4F24-8435-CFBFD4F758D3}" presName="linear" presStyleCnt="0">
        <dgm:presLayoutVars>
          <dgm:animLvl val="lvl"/>
          <dgm:resizeHandles val="exact"/>
        </dgm:presLayoutVars>
      </dgm:prSet>
      <dgm:spPr/>
    </dgm:pt>
    <dgm:pt modelId="{BA9ED77F-50A7-6845-B0CB-E335A1222D75}" type="pres">
      <dgm:prSet presAssocID="{3DADF3D6-50B4-4FC0-9B53-A6D4657DC82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8E49C09-288C-0A48-B367-BCA41A3AD011}" type="pres">
      <dgm:prSet presAssocID="{9411B4B4-442E-4473-A766-39E589BBF22A}" presName="spacer" presStyleCnt="0"/>
      <dgm:spPr/>
    </dgm:pt>
    <dgm:pt modelId="{74169C3C-FE50-DE40-A3A2-DFB306E4FF91}" type="pres">
      <dgm:prSet presAssocID="{16B14578-FF1B-4350-BF03-8A30A778BCF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CEEE63D-8A79-BD44-8281-5C6055738027}" type="pres">
      <dgm:prSet presAssocID="{44FB9434-E5F9-4744-9342-5F8AEBAB2448}" presName="spacer" presStyleCnt="0"/>
      <dgm:spPr/>
    </dgm:pt>
    <dgm:pt modelId="{ACDA0261-7FAA-5348-9D03-C36FE5005901}" type="pres">
      <dgm:prSet presAssocID="{E9EEF284-F0C1-4578-9C20-65556EF973D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5831C7E-8A2C-E441-8BCB-D22509F15391}" type="pres">
      <dgm:prSet presAssocID="{E19A9C06-26D0-4055-BC2B-63611A9968A9}" presName="spacer" presStyleCnt="0"/>
      <dgm:spPr/>
    </dgm:pt>
    <dgm:pt modelId="{53198561-2788-8040-9FFD-332C3F4D0B0B}" type="pres">
      <dgm:prSet presAssocID="{B579659D-298A-4950-AB1D-102CE0EF995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816C701-EF1F-234A-9F0B-AEE991059BE6}" type="presOf" srcId="{16B14578-FF1B-4350-BF03-8A30A778BCFA}" destId="{74169C3C-FE50-DE40-A3A2-DFB306E4FF91}" srcOrd="0" destOrd="0" presId="urn:microsoft.com/office/officeart/2005/8/layout/vList2"/>
    <dgm:cxn modelId="{239AF377-5D29-3840-A71E-337FCD02BBDC}" type="presOf" srcId="{B579659D-298A-4950-AB1D-102CE0EF9955}" destId="{53198561-2788-8040-9FFD-332C3F4D0B0B}" srcOrd="0" destOrd="0" presId="urn:microsoft.com/office/officeart/2005/8/layout/vList2"/>
    <dgm:cxn modelId="{F450A788-3D8B-7143-BE5E-B1E01990F961}" type="presOf" srcId="{E9EEF284-F0C1-4578-9C20-65556EF973D0}" destId="{ACDA0261-7FAA-5348-9D03-C36FE5005901}" srcOrd="0" destOrd="0" presId="urn:microsoft.com/office/officeart/2005/8/layout/vList2"/>
    <dgm:cxn modelId="{9606EC9E-25BA-DE4D-B5E6-B3C71CCB52E4}" type="presOf" srcId="{C047F0C2-351A-4F24-8435-CFBFD4F758D3}" destId="{A2FD55F0-C3E6-D44B-81A7-4BC48C36C09B}" srcOrd="0" destOrd="0" presId="urn:microsoft.com/office/officeart/2005/8/layout/vList2"/>
    <dgm:cxn modelId="{92221EA7-49E1-6A40-9809-D1B7135B8335}" type="presOf" srcId="{3DADF3D6-50B4-4FC0-9B53-A6D4657DC82A}" destId="{BA9ED77F-50A7-6845-B0CB-E335A1222D75}" srcOrd="0" destOrd="0" presId="urn:microsoft.com/office/officeart/2005/8/layout/vList2"/>
    <dgm:cxn modelId="{0AD824AB-7C60-41A8-B701-172AFFCDA820}" srcId="{C047F0C2-351A-4F24-8435-CFBFD4F758D3}" destId="{3DADF3D6-50B4-4FC0-9B53-A6D4657DC82A}" srcOrd="0" destOrd="0" parTransId="{2E3F76D6-BAAD-43E3-AE3E-BB80013627CE}" sibTransId="{9411B4B4-442E-4473-A766-39E589BBF22A}"/>
    <dgm:cxn modelId="{C51695C6-563C-4CD6-B853-1A6DD5889432}" srcId="{C047F0C2-351A-4F24-8435-CFBFD4F758D3}" destId="{16B14578-FF1B-4350-BF03-8A30A778BCFA}" srcOrd="1" destOrd="0" parTransId="{5D26393C-22A8-48F2-A5DF-E7A095F7C023}" sibTransId="{44FB9434-E5F9-4744-9342-5F8AEBAB2448}"/>
    <dgm:cxn modelId="{7A1A82FB-276B-446A-9596-7AF09B804FDE}" srcId="{C047F0C2-351A-4F24-8435-CFBFD4F758D3}" destId="{B579659D-298A-4950-AB1D-102CE0EF9955}" srcOrd="3" destOrd="0" parTransId="{87358C86-5EC3-4F5B-B900-80D16382860E}" sibTransId="{6199B61A-B006-406A-925C-F8F1231F1F94}"/>
    <dgm:cxn modelId="{7BCCB9FD-8DB5-4628-A1FB-131C58DDE10C}" srcId="{C047F0C2-351A-4F24-8435-CFBFD4F758D3}" destId="{E9EEF284-F0C1-4578-9C20-65556EF973D0}" srcOrd="2" destOrd="0" parTransId="{FE83CC60-2D42-4F96-A6E6-966AE7247218}" sibTransId="{E19A9C06-26D0-4055-BC2B-63611A9968A9}"/>
    <dgm:cxn modelId="{813E1CBD-8C35-2B44-88F4-832C06DF9ADA}" type="presParOf" srcId="{A2FD55F0-C3E6-D44B-81A7-4BC48C36C09B}" destId="{BA9ED77F-50A7-6845-B0CB-E335A1222D75}" srcOrd="0" destOrd="0" presId="urn:microsoft.com/office/officeart/2005/8/layout/vList2"/>
    <dgm:cxn modelId="{19B300B2-05A3-4644-9799-697C66536613}" type="presParOf" srcId="{A2FD55F0-C3E6-D44B-81A7-4BC48C36C09B}" destId="{E8E49C09-288C-0A48-B367-BCA41A3AD011}" srcOrd="1" destOrd="0" presId="urn:microsoft.com/office/officeart/2005/8/layout/vList2"/>
    <dgm:cxn modelId="{9F435FC3-0690-D646-A3BA-CAC8987915B2}" type="presParOf" srcId="{A2FD55F0-C3E6-D44B-81A7-4BC48C36C09B}" destId="{74169C3C-FE50-DE40-A3A2-DFB306E4FF91}" srcOrd="2" destOrd="0" presId="urn:microsoft.com/office/officeart/2005/8/layout/vList2"/>
    <dgm:cxn modelId="{24A9F60E-D8CC-5945-BC21-652462C7D266}" type="presParOf" srcId="{A2FD55F0-C3E6-D44B-81A7-4BC48C36C09B}" destId="{ECEEE63D-8A79-BD44-8281-5C6055738027}" srcOrd="3" destOrd="0" presId="urn:microsoft.com/office/officeart/2005/8/layout/vList2"/>
    <dgm:cxn modelId="{B49D7DD5-5442-6940-872D-028830D4B265}" type="presParOf" srcId="{A2FD55F0-C3E6-D44B-81A7-4BC48C36C09B}" destId="{ACDA0261-7FAA-5348-9D03-C36FE5005901}" srcOrd="4" destOrd="0" presId="urn:microsoft.com/office/officeart/2005/8/layout/vList2"/>
    <dgm:cxn modelId="{28751A05-A443-EF4D-A733-56CD1436EC7A}" type="presParOf" srcId="{A2FD55F0-C3E6-D44B-81A7-4BC48C36C09B}" destId="{05831C7E-8A2C-E441-8BCB-D22509F15391}" srcOrd="5" destOrd="0" presId="urn:microsoft.com/office/officeart/2005/8/layout/vList2"/>
    <dgm:cxn modelId="{727882BD-2042-9240-AA1D-7D9489F0D99B}" type="presParOf" srcId="{A2FD55F0-C3E6-D44B-81A7-4BC48C36C09B}" destId="{53198561-2788-8040-9FFD-332C3F4D0B0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371428-C2FA-4AD3-A8F3-E7551E4AF457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1D37BA7-B952-4A1D-8832-5696800158D4}">
      <dgm:prSet/>
      <dgm:spPr/>
      <dgm:t>
        <a:bodyPr/>
        <a:lstStyle/>
        <a:p>
          <a:pPr>
            <a:defRPr cap="all"/>
          </a:pPr>
          <a:r>
            <a:rPr lang="en-US"/>
            <a:t>Low appetite ‘Grazing’</a:t>
          </a:r>
        </a:p>
      </dgm:t>
    </dgm:pt>
    <dgm:pt modelId="{CD07B0FA-87F5-4460-91DD-39E0AC2D6BCF}" type="parTrans" cxnId="{5E3FB054-9134-4722-B210-92E41655942D}">
      <dgm:prSet/>
      <dgm:spPr/>
      <dgm:t>
        <a:bodyPr/>
        <a:lstStyle/>
        <a:p>
          <a:endParaRPr lang="en-US"/>
        </a:p>
      </dgm:t>
    </dgm:pt>
    <dgm:pt modelId="{25DC3E11-73CF-4DAF-A2F2-0BF894D12A69}" type="sibTrans" cxnId="{5E3FB054-9134-4722-B210-92E41655942D}">
      <dgm:prSet/>
      <dgm:spPr/>
      <dgm:t>
        <a:bodyPr/>
        <a:lstStyle/>
        <a:p>
          <a:endParaRPr lang="en-US"/>
        </a:p>
      </dgm:t>
    </dgm:pt>
    <dgm:pt modelId="{20A41B90-71EE-49DE-827F-39175EA541DA}">
      <dgm:prSet/>
      <dgm:spPr/>
      <dgm:t>
        <a:bodyPr/>
        <a:lstStyle/>
        <a:p>
          <a:pPr>
            <a:defRPr cap="all"/>
          </a:pPr>
          <a:r>
            <a:rPr lang="en-US"/>
            <a:t>Low stomach capacity ‘Full quickly’</a:t>
          </a:r>
        </a:p>
      </dgm:t>
    </dgm:pt>
    <dgm:pt modelId="{6CC7BAAD-5E6B-4DD1-B743-85E134D98354}" type="parTrans" cxnId="{6F79C7D1-6377-455D-A757-5BA89B2F0E28}">
      <dgm:prSet/>
      <dgm:spPr/>
      <dgm:t>
        <a:bodyPr/>
        <a:lstStyle/>
        <a:p>
          <a:endParaRPr lang="en-US"/>
        </a:p>
      </dgm:t>
    </dgm:pt>
    <dgm:pt modelId="{B7E4E0C7-4FA5-4B03-9D24-7D055C5FDDFF}" type="sibTrans" cxnId="{6F79C7D1-6377-455D-A757-5BA89B2F0E28}">
      <dgm:prSet/>
      <dgm:spPr/>
      <dgm:t>
        <a:bodyPr/>
        <a:lstStyle/>
        <a:p>
          <a:endParaRPr lang="en-US"/>
        </a:p>
      </dgm:t>
    </dgm:pt>
    <dgm:pt modelId="{D212C38C-76FC-47CF-857D-F728F3F3806E}">
      <dgm:prSet/>
      <dgm:spPr/>
      <dgm:t>
        <a:bodyPr/>
        <a:lstStyle/>
        <a:p>
          <a:pPr>
            <a:defRPr cap="all"/>
          </a:pPr>
          <a:r>
            <a:rPr lang="en-US"/>
            <a:t>Slow gut transit</a:t>
          </a:r>
        </a:p>
      </dgm:t>
    </dgm:pt>
    <dgm:pt modelId="{5021A359-D89C-4010-A36D-82745CD7B08C}" type="parTrans" cxnId="{52FE1CB5-A514-49AD-9DA0-F7C8224C92E4}">
      <dgm:prSet/>
      <dgm:spPr/>
      <dgm:t>
        <a:bodyPr/>
        <a:lstStyle/>
        <a:p>
          <a:endParaRPr lang="en-US"/>
        </a:p>
      </dgm:t>
    </dgm:pt>
    <dgm:pt modelId="{F1CAD46F-657A-4000-A797-A3F57A39C376}" type="sibTrans" cxnId="{52FE1CB5-A514-49AD-9DA0-F7C8224C92E4}">
      <dgm:prSet/>
      <dgm:spPr/>
      <dgm:t>
        <a:bodyPr/>
        <a:lstStyle/>
        <a:p>
          <a:endParaRPr lang="en-US"/>
        </a:p>
      </dgm:t>
    </dgm:pt>
    <dgm:pt modelId="{9B279AA2-FC93-4F07-A54F-7D4DB8E85B41}">
      <dgm:prSet/>
      <dgm:spPr/>
      <dgm:t>
        <a:bodyPr/>
        <a:lstStyle/>
        <a:p>
          <a:pPr>
            <a:defRPr cap="all"/>
          </a:pPr>
          <a:r>
            <a:rPr lang="en-US" dirty="0"/>
            <a:t>Quick vomiting</a:t>
          </a:r>
        </a:p>
      </dgm:t>
    </dgm:pt>
    <dgm:pt modelId="{95E4CEC3-19CB-4A96-A1DE-84FCFB642DD9}" type="parTrans" cxnId="{8BFD0732-F214-4779-9A51-04E474E21C1A}">
      <dgm:prSet/>
      <dgm:spPr/>
      <dgm:t>
        <a:bodyPr/>
        <a:lstStyle/>
        <a:p>
          <a:endParaRPr lang="en-US"/>
        </a:p>
      </dgm:t>
    </dgm:pt>
    <dgm:pt modelId="{3D560CF7-AA9E-483C-ACD6-CDC830D9D9EF}" type="sibTrans" cxnId="{8BFD0732-F214-4779-9A51-04E474E21C1A}">
      <dgm:prSet/>
      <dgm:spPr/>
      <dgm:t>
        <a:bodyPr/>
        <a:lstStyle/>
        <a:p>
          <a:endParaRPr lang="en-US"/>
        </a:p>
      </dgm:t>
    </dgm:pt>
    <dgm:pt modelId="{74F98EFF-04A0-184C-AE8F-B47223677707}">
      <dgm:prSet phldrT="[Text]"/>
      <dgm:spPr/>
      <dgm:t>
        <a:bodyPr/>
        <a:lstStyle/>
        <a:p>
          <a:pPr>
            <a:defRPr cap="all"/>
          </a:pPr>
          <a:r>
            <a:rPr lang="en-GB"/>
            <a:t>Step back with illnesses</a:t>
          </a:r>
        </a:p>
      </dgm:t>
    </dgm:pt>
    <dgm:pt modelId="{59A9D308-E8F2-5A43-9401-606C4FB80D20}" type="parTrans" cxnId="{E26084EC-A9C6-8844-A9A8-9FB864B7ECF8}">
      <dgm:prSet/>
      <dgm:spPr/>
      <dgm:t>
        <a:bodyPr/>
        <a:lstStyle/>
        <a:p>
          <a:endParaRPr lang="en-GB"/>
        </a:p>
      </dgm:t>
    </dgm:pt>
    <dgm:pt modelId="{3B72EB39-B6BC-854A-81EE-15F0420F1B02}" type="sibTrans" cxnId="{E26084EC-A9C6-8844-A9A8-9FB864B7ECF8}">
      <dgm:prSet/>
      <dgm:spPr/>
      <dgm:t>
        <a:bodyPr/>
        <a:lstStyle/>
        <a:p>
          <a:endParaRPr lang="en-GB"/>
        </a:p>
      </dgm:t>
    </dgm:pt>
    <dgm:pt modelId="{1F4E304B-495C-43DD-B7A9-22523CB01821}" type="pres">
      <dgm:prSet presAssocID="{D1371428-C2FA-4AD3-A8F3-E7551E4AF457}" presName="root" presStyleCnt="0">
        <dgm:presLayoutVars>
          <dgm:dir/>
          <dgm:resizeHandles val="exact"/>
        </dgm:presLayoutVars>
      </dgm:prSet>
      <dgm:spPr/>
    </dgm:pt>
    <dgm:pt modelId="{5DA4C894-82B1-414E-8BBF-9C6F15E5F891}" type="pres">
      <dgm:prSet presAssocID="{81D37BA7-B952-4A1D-8832-5696800158D4}" presName="compNode" presStyleCnt="0"/>
      <dgm:spPr/>
    </dgm:pt>
    <dgm:pt modelId="{8BB917D5-52E4-49A4-B5C5-2B09D7123742}" type="pres">
      <dgm:prSet presAssocID="{81D37BA7-B952-4A1D-8832-5696800158D4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34A8C369-1C99-467F-B4EC-D226AFE575DA}" type="pres">
      <dgm:prSet presAssocID="{81D37BA7-B952-4A1D-8832-5696800158D4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w"/>
        </a:ext>
      </dgm:extLst>
    </dgm:pt>
    <dgm:pt modelId="{D9A59E1E-D995-458A-B674-7C652B9628EC}" type="pres">
      <dgm:prSet presAssocID="{81D37BA7-B952-4A1D-8832-5696800158D4}" presName="spaceRect" presStyleCnt="0"/>
      <dgm:spPr/>
    </dgm:pt>
    <dgm:pt modelId="{C93EE518-C8EE-41EA-A862-DCF8FC91A2EB}" type="pres">
      <dgm:prSet presAssocID="{81D37BA7-B952-4A1D-8832-5696800158D4}" presName="textRect" presStyleLbl="revTx" presStyleIdx="0" presStyleCnt="5">
        <dgm:presLayoutVars>
          <dgm:chMax val="1"/>
          <dgm:chPref val="1"/>
        </dgm:presLayoutVars>
      </dgm:prSet>
      <dgm:spPr/>
    </dgm:pt>
    <dgm:pt modelId="{604B5C23-4AF6-4BDB-A207-F58F90667386}" type="pres">
      <dgm:prSet presAssocID="{25DC3E11-73CF-4DAF-A2F2-0BF894D12A69}" presName="sibTrans" presStyleCnt="0"/>
      <dgm:spPr/>
    </dgm:pt>
    <dgm:pt modelId="{EDF67607-6724-4362-965E-04F029198691}" type="pres">
      <dgm:prSet presAssocID="{20A41B90-71EE-49DE-827F-39175EA541DA}" presName="compNode" presStyleCnt="0"/>
      <dgm:spPr/>
    </dgm:pt>
    <dgm:pt modelId="{8276FD8E-B534-40B3-BF19-0AA226F29593}" type="pres">
      <dgm:prSet presAssocID="{20A41B90-71EE-49DE-827F-39175EA541DA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5A448684-D10E-4902-B38C-CA3030A692DF}" type="pres">
      <dgm:prSet presAssocID="{20A41B90-71EE-49DE-827F-39175EA541DA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mach"/>
        </a:ext>
      </dgm:extLst>
    </dgm:pt>
    <dgm:pt modelId="{E42E610D-CEE7-45E2-A5A8-311EA7F47317}" type="pres">
      <dgm:prSet presAssocID="{20A41B90-71EE-49DE-827F-39175EA541DA}" presName="spaceRect" presStyleCnt="0"/>
      <dgm:spPr/>
    </dgm:pt>
    <dgm:pt modelId="{6F493816-A5E5-488E-B043-B2A8EF4A45AC}" type="pres">
      <dgm:prSet presAssocID="{20A41B90-71EE-49DE-827F-39175EA541DA}" presName="textRect" presStyleLbl="revTx" presStyleIdx="1" presStyleCnt="5">
        <dgm:presLayoutVars>
          <dgm:chMax val="1"/>
          <dgm:chPref val="1"/>
        </dgm:presLayoutVars>
      </dgm:prSet>
      <dgm:spPr/>
    </dgm:pt>
    <dgm:pt modelId="{D929C342-C263-400D-97DF-4850C27E37BA}" type="pres">
      <dgm:prSet presAssocID="{B7E4E0C7-4FA5-4B03-9D24-7D055C5FDDFF}" presName="sibTrans" presStyleCnt="0"/>
      <dgm:spPr/>
    </dgm:pt>
    <dgm:pt modelId="{B055C7D1-7D4C-4900-93BF-F5BCFDDDCE5F}" type="pres">
      <dgm:prSet presAssocID="{D212C38C-76FC-47CF-857D-F728F3F3806E}" presName="compNode" presStyleCnt="0"/>
      <dgm:spPr/>
    </dgm:pt>
    <dgm:pt modelId="{9BBE23B7-462F-449F-B932-13AA3B49048B}" type="pres">
      <dgm:prSet presAssocID="{D212C38C-76FC-47CF-857D-F728F3F3806E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B3A4AD08-A17C-4CCC-8730-AC9D8372704C}" type="pres">
      <dgm:prSet presAssocID="{D212C38C-76FC-47CF-857D-F728F3F3806E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"/>
        </a:ext>
      </dgm:extLst>
    </dgm:pt>
    <dgm:pt modelId="{E86B54DD-0321-4125-AE10-D20699151437}" type="pres">
      <dgm:prSet presAssocID="{D212C38C-76FC-47CF-857D-F728F3F3806E}" presName="spaceRect" presStyleCnt="0"/>
      <dgm:spPr/>
    </dgm:pt>
    <dgm:pt modelId="{5A552C08-E67F-4E37-B73A-EC60A80671C2}" type="pres">
      <dgm:prSet presAssocID="{D212C38C-76FC-47CF-857D-F728F3F3806E}" presName="textRect" presStyleLbl="revTx" presStyleIdx="2" presStyleCnt="5">
        <dgm:presLayoutVars>
          <dgm:chMax val="1"/>
          <dgm:chPref val="1"/>
        </dgm:presLayoutVars>
      </dgm:prSet>
      <dgm:spPr/>
    </dgm:pt>
    <dgm:pt modelId="{426285D7-8BF1-41F7-A07F-BD7C97B43B14}" type="pres">
      <dgm:prSet presAssocID="{F1CAD46F-657A-4000-A797-A3F57A39C376}" presName="sibTrans" presStyleCnt="0"/>
      <dgm:spPr/>
    </dgm:pt>
    <dgm:pt modelId="{F9EB86BA-BD25-4E0F-B275-8770A811F679}" type="pres">
      <dgm:prSet presAssocID="{9B279AA2-FC93-4F07-A54F-7D4DB8E85B41}" presName="compNode" presStyleCnt="0"/>
      <dgm:spPr/>
    </dgm:pt>
    <dgm:pt modelId="{6D9CC3F8-A8E9-4A11-8586-C9ADFB8B54F6}" type="pres">
      <dgm:prSet presAssocID="{9B279AA2-FC93-4F07-A54F-7D4DB8E85B41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5E7DEAC3-64D5-4482-94D5-CE8D5C24ED00}" type="pres">
      <dgm:prSet presAssocID="{9B279AA2-FC93-4F07-A54F-7D4DB8E85B41}" presName="iconRect" presStyleLbl="node1" presStyleIdx="3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 with solid fill"/>
        </a:ext>
      </dgm:extLst>
    </dgm:pt>
    <dgm:pt modelId="{E36487B0-E76E-49C9-9ACC-4C612CA7E0D1}" type="pres">
      <dgm:prSet presAssocID="{9B279AA2-FC93-4F07-A54F-7D4DB8E85B41}" presName="spaceRect" presStyleCnt="0"/>
      <dgm:spPr/>
    </dgm:pt>
    <dgm:pt modelId="{C2EB60D6-0098-422D-B517-7A506FFB8FCD}" type="pres">
      <dgm:prSet presAssocID="{9B279AA2-FC93-4F07-A54F-7D4DB8E85B41}" presName="textRect" presStyleLbl="revTx" presStyleIdx="3" presStyleCnt="5">
        <dgm:presLayoutVars>
          <dgm:chMax val="1"/>
          <dgm:chPref val="1"/>
        </dgm:presLayoutVars>
      </dgm:prSet>
      <dgm:spPr/>
    </dgm:pt>
    <dgm:pt modelId="{26898C21-39E9-D14D-B09F-9D5B97C48C20}" type="pres">
      <dgm:prSet presAssocID="{3D560CF7-AA9E-483C-ACD6-CDC830D9D9EF}" presName="sibTrans" presStyleCnt="0"/>
      <dgm:spPr/>
    </dgm:pt>
    <dgm:pt modelId="{3F13433D-4B66-7F4E-8622-3F74A66FBDFC}" type="pres">
      <dgm:prSet presAssocID="{74F98EFF-04A0-184C-AE8F-B47223677707}" presName="compNode" presStyleCnt="0"/>
      <dgm:spPr/>
    </dgm:pt>
    <dgm:pt modelId="{49F4532D-C16B-6F40-911A-A0B4FE5553A7}" type="pres">
      <dgm:prSet presAssocID="{74F98EFF-04A0-184C-AE8F-B47223677707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B6D83A7F-F450-6E40-A7CD-81B61FE2EA6C}" type="pres">
      <dgm:prSet presAssocID="{74F98EFF-04A0-184C-AE8F-B47223677707}" presName="iconRect" presStyleLbl="node1" presStyleIdx="4" presStyleCnt="5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le with left arrow with solid fill"/>
        </a:ext>
      </dgm:extLst>
    </dgm:pt>
    <dgm:pt modelId="{CC5FDD84-A081-FF47-803A-2FA04D148ED3}" type="pres">
      <dgm:prSet presAssocID="{74F98EFF-04A0-184C-AE8F-B47223677707}" presName="spaceRect" presStyleCnt="0"/>
      <dgm:spPr/>
    </dgm:pt>
    <dgm:pt modelId="{6E010C38-7914-764F-923A-27A807CD6FC9}" type="pres">
      <dgm:prSet presAssocID="{74F98EFF-04A0-184C-AE8F-B47223677707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8BFD0732-F214-4779-9A51-04E474E21C1A}" srcId="{D1371428-C2FA-4AD3-A8F3-E7551E4AF457}" destId="{9B279AA2-FC93-4F07-A54F-7D4DB8E85B41}" srcOrd="3" destOrd="0" parTransId="{95E4CEC3-19CB-4A96-A1DE-84FCFB642DD9}" sibTransId="{3D560CF7-AA9E-483C-ACD6-CDC830D9D9EF}"/>
    <dgm:cxn modelId="{5E3FB054-9134-4722-B210-92E41655942D}" srcId="{D1371428-C2FA-4AD3-A8F3-E7551E4AF457}" destId="{81D37BA7-B952-4A1D-8832-5696800158D4}" srcOrd="0" destOrd="0" parTransId="{CD07B0FA-87F5-4460-91DD-39E0AC2D6BCF}" sibTransId="{25DC3E11-73CF-4DAF-A2F2-0BF894D12A69}"/>
    <dgm:cxn modelId="{7049B854-D855-4EF9-A7B1-773E2C7F905A}" type="presOf" srcId="{9B279AA2-FC93-4F07-A54F-7D4DB8E85B41}" destId="{C2EB60D6-0098-422D-B517-7A506FFB8FCD}" srcOrd="0" destOrd="0" presId="urn:microsoft.com/office/officeart/2018/5/layout/IconLeafLabelList"/>
    <dgm:cxn modelId="{7FEB8F7A-08C4-42EC-BA8F-114C93341666}" type="presOf" srcId="{D1371428-C2FA-4AD3-A8F3-E7551E4AF457}" destId="{1F4E304B-495C-43DD-B7A9-22523CB01821}" srcOrd="0" destOrd="0" presId="urn:microsoft.com/office/officeart/2018/5/layout/IconLeafLabelList"/>
    <dgm:cxn modelId="{DE971FB1-26D0-466C-ACDF-26C2B6549FFD}" type="presOf" srcId="{D212C38C-76FC-47CF-857D-F728F3F3806E}" destId="{5A552C08-E67F-4E37-B73A-EC60A80671C2}" srcOrd="0" destOrd="0" presId="urn:microsoft.com/office/officeart/2018/5/layout/IconLeafLabelList"/>
    <dgm:cxn modelId="{52FE1CB5-A514-49AD-9DA0-F7C8224C92E4}" srcId="{D1371428-C2FA-4AD3-A8F3-E7551E4AF457}" destId="{D212C38C-76FC-47CF-857D-F728F3F3806E}" srcOrd="2" destOrd="0" parTransId="{5021A359-D89C-4010-A36D-82745CD7B08C}" sibTransId="{F1CAD46F-657A-4000-A797-A3F57A39C376}"/>
    <dgm:cxn modelId="{546F9CBE-2E8B-A54D-8D1A-4A273B80DC30}" type="presOf" srcId="{74F98EFF-04A0-184C-AE8F-B47223677707}" destId="{6E010C38-7914-764F-923A-27A807CD6FC9}" srcOrd="0" destOrd="0" presId="urn:microsoft.com/office/officeart/2018/5/layout/IconLeafLabelList"/>
    <dgm:cxn modelId="{B73196BF-38C6-4129-8F89-78A2771B1F47}" type="presOf" srcId="{81D37BA7-B952-4A1D-8832-5696800158D4}" destId="{C93EE518-C8EE-41EA-A862-DCF8FC91A2EB}" srcOrd="0" destOrd="0" presId="urn:microsoft.com/office/officeart/2018/5/layout/IconLeafLabelList"/>
    <dgm:cxn modelId="{028672C2-BEBE-4CA5-9A83-A02285865D87}" type="presOf" srcId="{20A41B90-71EE-49DE-827F-39175EA541DA}" destId="{6F493816-A5E5-488E-B043-B2A8EF4A45AC}" srcOrd="0" destOrd="0" presId="urn:microsoft.com/office/officeart/2018/5/layout/IconLeafLabelList"/>
    <dgm:cxn modelId="{6F79C7D1-6377-455D-A757-5BA89B2F0E28}" srcId="{D1371428-C2FA-4AD3-A8F3-E7551E4AF457}" destId="{20A41B90-71EE-49DE-827F-39175EA541DA}" srcOrd="1" destOrd="0" parTransId="{6CC7BAAD-5E6B-4DD1-B743-85E134D98354}" sibTransId="{B7E4E0C7-4FA5-4B03-9D24-7D055C5FDDFF}"/>
    <dgm:cxn modelId="{E26084EC-A9C6-8844-A9A8-9FB864B7ECF8}" srcId="{D1371428-C2FA-4AD3-A8F3-E7551E4AF457}" destId="{74F98EFF-04A0-184C-AE8F-B47223677707}" srcOrd="4" destOrd="0" parTransId="{59A9D308-E8F2-5A43-9401-606C4FB80D20}" sibTransId="{3B72EB39-B6BC-854A-81EE-15F0420F1B02}"/>
    <dgm:cxn modelId="{CD4809F0-41A4-440A-B7F8-E7CA41CF8AD0}" type="presParOf" srcId="{1F4E304B-495C-43DD-B7A9-22523CB01821}" destId="{5DA4C894-82B1-414E-8BBF-9C6F15E5F891}" srcOrd="0" destOrd="0" presId="urn:microsoft.com/office/officeart/2018/5/layout/IconLeafLabelList"/>
    <dgm:cxn modelId="{BF08DA89-2FE3-42D4-81CF-64543D06A111}" type="presParOf" srcId="{5DA4C894-82B1-414E-8BBF-9C6F15E5F891}" destId="{8BB917D5-52E4-49A4-B5C5-2B09D7123742}" srcOrd="0" destOrd="0" presId="urn:microsoft.com/office/officeart/2018/5/layout/IconLeafLabelList"/>
    <dgm:cxn modelId="{5A53FC44-0D0E-4F27-BAE9-3B362292C23E}" type="presParOf" srcId="{5DA4C894-82B1-414E-8BBF-9C6F15E5F891}" destId="{34A8C369-1C99-467F-B4EC-D226AFE575DA}" srcOrd="1" destOrd="0" presId="urn:microsoft.com/office/officeart/2018/5/layout/IconLeafLabelList"/>
    <dgm:cxn modelId="{F63E754D-CA07-4939-94AB-DB816FFCA513}" type="presParOf" srcId="{5DA4C894-82B1-414E-8BBF-9C6F15E5F891}" destId="{D9A59E1E-D995-458A-B674-7C652B9628EC}" srcOrd="2" destOrd="0" presId="urn:microsoft.com/office/officeart/2018/5/layout/IconLeafLabelList"/>
    <dgm:cxn modelId="{B58A8AFB-CF85-453B-9800-ED5298C6722D}" type="presParOf" srcId="{5DA4C894-82B1-414E-8BBF-9C6F15E5F891}" destId="{C93EE518-C8EE-41EA-A862-DCF8FC91A2EB}" srcOrd="3" destOrd="0" presId="urn:microsoft.com/office/officeart/2018/5/layout/IconLeafLabelList"/>
    <dgm:cxn modelId="{58125997-513E-4EE4-A6AB-69C90E27C611}" type="presParOf" srcId="{1F4E304B-495C-43DD-B7A9-22523CB01821}" destId="{604B5C23-4AF6-4BDB-A207-F58F90667386}" srcOrd="1" destOrd="0" presId="urn:microsoft.com/office/officeart/2018/5/layout/IconLeafLabelList"/>
    <dgm:cxn modelId="{A3137C5C-774C-4B27-83F1-F767AB41E528}" type="presParOf" srcId="{1F4E304B-495C-43DD-B7A9-22523CB01821}" destId="{EDF67607-6724-4362-965E-04F029198691}" srcOrd="2" destOrd="0" presId="urn:microsoft.com/office/officeart/2018/5/layout/IconLeafLabelList"/>
    <dgm:cxn modelId="{F88459C1-EBC9-4B4C-A47B-8D98A4499EC3}" type="presParOf" srcId="{EDF67607-6724-4362-965E-04F029198691}" destId="{8276FD8E-B534-40B3-BF19-0AA226F29593}" srcOrd="0" destOrd="0" presId="urn:microsoft.com/office/officeart/2018/5/layout/IconLeafLabelList"/>
    <dgm:cxn modelId="{1BDBD081-294A-48E6-887D-856ABF6B2320}" type="presParOf" srcId="{EDF67607-6724-4362-965E-04F029198691}" destId="{5A448684-D10E-4902-B38C-CA3030A692DF}" srcOrd="1" destOrd="0" presId="urn:microsoft.com/office/officeart/2018/5/layout/IconLeafLabelList"/>
    <dgm:cxn modelId="{F541206D-9985-4CF2-A59A-7115EBA78F8C}" type="presParOf" srcId="{EDF67607-6724-4362-965E-04F029198691}" destId="{E42E610D-CEE7-45E2-A5A8-311EA7F47317}" srcOrd="2" destOrd="0" presId="urn:microsoft.com/office/officeart/2018/5/layout/IconLeafLabelList"/>
    <dgm:cxn modelId="{1482487C-3289-4E35-8CF4-8A7C3003E7EF}" type="presParOf" srcId="{EDF67607-6724-4362-965E-04F029198691}" destId="{6F493816-A5E5-488E-B043-B2A8EF4A45AC}" srcOrd="3" destOrd="0" presId="urn:microsoft.com/office/officeart/2018/5/layout/IconLeafLabelList"/>
    <dgm:cxn modelId="{843A5D5E-22FD-431A-B55E-C103FB85A8E5}" type="presParOf" srcId="{1F4E304B-495C-43DD-B7A9-22523CB01821}" destId="{D929C342-C263-400D-97DF-4850C27E37BA}" srcOrd="3" destOrd="0" presId="urn:microsoft.com/office/officeart/2018/5/layout/IconLeafLabelList"/>
    <dgm:cxn modelId="{584F631A-510D-4366-8D3F-76BC78DF7CFF}" type="presParOf" srcId="{1F4E304B-495C-43DD-B7A9-22523CB01821}" destId="{B055C7D1-7D4C-4900-93BF-F5BCFDDDCE5F}" srcOrd="4" destOrd="0" presId="urn:microsoft.com/office/officeart/2018/5/layout/IconLeafLabelList"/>
    <dgm:cxn modelId="{1C585289-ECC0-4086-8141-F9ACECAF75E1}" type="presParOf" srcId="{B055C7D1-7D4C-4900-93BF-F5BCFDDDCE5F}" destId="{9BBE23B7-462F-449F-B932-13AA3B49048B}" srcOrd="0" destOrd="0" presId="urn:microsoft.com/office/officeart/2018/5/layout/IconLeafLabelList"/>
    <dgm:cxn modelId="{959C85D6-B03B-40D7-9D17-DA5F54A95B99}" type="presParOf" srcId="{B055C7D1-7D4C-4900-93BF-F5BCFDDDCE5F}" destId="{B3A4AD08-A17C-4CCC-8730-AC9D8372704C}" srcOrd="1" destOrd="0" presId="urn:microsoft.com/office/officeart/2018/5/layout/IconLeafLabelList"/>
    <dgm:cxn modelId="{116D7CAB-CBE9-4322-8AF5-88B254D8210C}" type="presParOf" srcId="{B055C7D1-7D4C-4900-93BF-F5BCFDDDCE5F}" destId="{E86B54DD-0321-4125-AE10-D20699151437}" srcOrd="2" destOrd="0" presId="urn:microsoft.com/office/officeart/2018/5/layout/IconLeafLabelList"/>
    <dgm:cxn modelId="{42A1E508-9C1B-43E1-9C46-9788D9A551A7}" type="presParOf" srcId="{B055C7D1-7D4C-4900-93BF-F5BCFDDDCE5F}" destId="{5A552C08-E67F-4E37-B73A-EC60A80671C2}" srcOrd="3" destOrd="0" presId="urn:microsoft.com/office/officeart/2018/5/layout/IconLeafLabelList"/>
    <dgm:cxn modelId="{727C07BA-6EAF-4702-BF28-BF78C3441373}" type="presParOf" srcId="{1F4E304B-495C-43DD-B7A9-22523CB01821}" destId="{426285D7-8BF1-41F7-A07F-BD7C97B43B14}" srcOrd="5" destOrd="0" presId="urn:microsoft.com/office/officeart/2018/5/layout/IconLeafLabelList"/>
    <dgm:cxn modelId="{C95A1195-6139-4C92-BA24-DDEF4CBECEB6}" type="presParOf" srcId="{1F4E304B-495C-43DD-B7A9-22523CB01821}" destId="{F9EB86BA-BD25-4E0F-B275-8770A811F679}" srcOrd="6" destOrd="0" presId="urn:microsoft.com/office/officeart/2018/5/layout/IconLeafLabelList"/>
    <dgm:cxn modelId="{B0108558-9732-4CE2-9756-38BCF8F16A57}" type="presParOf" srcId="{F9EB86BA-BD25-4E0F-B275-8770A811F679}" destId="{6D9CC3F8-A8E9-4A11-8586-C9ADFB8B54F6}" srcOrd="0" destOrd="0" presId="urn:microsoft.com/office/officeart/2018/5/layout/IconLeafLabelList"/>
    <dgm:cxn modelId="{5273E191-3CC2-4F01-A020-499E2E3AA1BB}" type="presParOf" srcId="{F9EB86BA-BD25-4E0F-B275-8770A811F679}" destId="{5E7DEAC3-64D5-4482-94D5-CE8D5C24ED00}" srcOrd="1" destOrd="0" presId="urn:microsoft.com/office/officeart/2018/5/layout/IconLeafLabelList"/>
    <dgm:cxn modelId="{2CFAA367-190F-4F0D-9C6D-8858DC832402}" type="presParOf" srcId="{F9EB86BA-BD25-4E0F-B275-8770A811F679}" destId="{E36487B0-E76E-49C9-9ACC-4C612CA7E0D1}" srcOrd="2" destOrd="0" presId="urn:microsoft.com/office/officeart/2018/5/layout/IconLeafLabelList"/>
    <dgm:cxn modelId="{3F4F9A10-17E0-4E4E-B6C8-4648729ABE5E}" type="presParOf" srcId="{F9EB86BA-BD25-4E0F-B275-8770A811F679}" destId="{C2EB60D6-0098-422D-B517-7A506FFB8FCD}" srcOrd="3" destOrd="0" presId="urn:microsoft.com/office/officeart/2018/5/layout/IconLeafLabelList"/>
    <dgm:cxn modelId="{2016EA54-83D3-024A-A0A8-A102D2587B02}" type="presParOf" srcId="{1F4E304B-495C-43DD-B7A9-22523CB01821}" destId="{26898C21-39E9-D14D-B09F-9D5B97C48C20}" srcOrd="7" destOrd="0" presId="urn:microsoft.com/office/officeart/2018/5/layout/IconLeafLabelList"/>
    <dgm:cxn modelId="{4B650EAB-1545-7C49-8051-92D56F9DFC98}" type="presParOf" srcId="{1F4E304B-495C-43DD-B7A9-22523CB01821}" destId="{3F13433D-4B66-7F4E-8622-3F74A66FBDFC}" srcOrd="8" destOrd="0" presId="urn:microsoft.com/office/officeart/2018/5/layout/IconLeafLabelList"/>
    <dgm:cxn modelId="{209B53B0-C10E-6545-A6E6-4C440AADE681}" type="presParOf" srcId="{3F13433D-4B66-7F4E-8622-3F74A66FBDFC}" destId="{49F4532D-C16B-6F40-911A-A0B4FE5553A7}" srcOrd="0" destOrd="0" presId="urn:microsoft.com/office/officeart/2018/5/layout/IconLeafLabelList"/>
    <dgm:cxn modelId="{6F28B208-0DE3-644F-B40E-277F098E2A5E}" type="presParOf" srcId="{3F13433D-4B66-7F4E-8622-3F74A66FBDFC}" destId="{B6D83A7F-F450-6E40-A7CD-81B61FE2EA6C}" srcOrd="1" destOrd="0" presId="urn:microsoft.com/office/officeart/2018/5/layout/IconLeafLabelList"/>
    <dgm:cxn modelId="{E6E58A7C-FE81-7B47-9C29-F03DF42E2200}" type="presParOf" srcId="{3F13433D-4B66-7F4E-8622-3F74A66FBDFC}" destId="{CC5FDD84-A081-FF47-803A-2FA04D148ED3}" srcOrd="2" destOrd="0" presId="urn:microsoft.com/office/officeart/2018/5/layout/IconLeafLabelList"/>
    <dgm:cxn modelId="{F927F96B-FD43-F149-95F0-3108CB187BB3}" type="presParOf" srcId="{3F13433D-4B66-7F4E-8622-3F74A66FBDFC}" destId="{6E010C38-7914-764F-923A-27A807CD6FC9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5844EE-2266-4F55-A40A-452ACA17A35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378C15F-68F0-4124-B445-A51C95E5624E}">
      <dgm:prSet/>
      <dgm:spPr/>
      <dgm:t>
        <a:bodyPr/>
        <a:lstStyle/>
        <a:p>
          <a:r>
            <a:rPr lang="en-US" dirty="0"/>
            <a:t>Swapping formulas is unlikely to help much</a:t>
          </a:r>
        </a:p>
      </dgm:t>
    </dgm:pt>
    <dgm:pt modelId="{2B45D3A7-3109-4FB6-A8B0-2E7ABE7CF1DF}" type="parTrans" cxnId="{EE0AA8DF-209C-42F3-9619-0E4177EBC243}">
      <dgm:prSet/>
      <dgm:spPr/>
      <dgm:t>
        <a:bodyPr/>
        <a:lstStyle/>
        <a:p>
          <a:endParaRPr lang="en-US"/>
        </a:p>
      </dgm:t>
    </dgm:pt>
    <dgm:pt modelId="{5AB7CF99-9F2D-497E-BE9E-C03E2E62367E}" type="sibTrans" cxnId="{EE0AA8DF-209C-42F3-9619-0E4177EBC243}">
      <dgm:prSet/>
      <dgm:spPr/>
      <dgm:t>
        <a:bodyPr/>
        <a:lstStyle/>
        <a:p>
          <a:endParaRPr lang="en-US"/>
        </a:p>
      </dgm:t>
    </dgm:pt>
    <dgm:pt modelId="{66634AAB-F4DF-47C9-8C40-174A5433FFE4}">
      <dgm:prSet/>
      <dgm:spPr/>
      <dgm:t>
        <a:bodyPr/>
        <a:lstStyle/>
        <a:p>
          <a:r>
            <a:rPr lang="en-US"/>
            <a:t>Work to appetite </a:t>
          </a:r>
        </a:p>
      </dgm:t>
    </dgm:pt>
    <dgm:pt modelId="{A01C4FF3-D4BE-4CF5-8090-61E0068A3302}" type="parTrans" cxnId="{4E08B833-D6BC-4511-918F-746514857400}">
      <dgm:prSet/>
      <dgm:spPr/>
      <dgm:t>
        <a:bodyPr/>
        <a:lstStyle/>
        <a:p>
          <a:endParaRPr lang="en-US"/>
        </a:p>
      </dgm:t>
    </dgm:pt>
    <dgm:pt modelId="{8F802276-BEBB-4E34-891A-5741DEDC8744}" type="sibTrans" cxnId="{4E08B833-D6BC-4511-918F-746514857400}">
      <dgm:prSet/>
      <dgm:spPr/>
      <dgm:t>
        <a:bodyPr/>
        <a:lstStyle/>
        <a:p>
          <a:endParaRPr lang="en-US"/>
        </a:p>
      </dgm:t>
    </dgm:pt>
    <dgm:pt modelId="{CC970872-1861-4DAC-970F-B30D883CDC28}">
      <dgm:prSet/>
      <dgm:spPr/>
      <dgm:t>
        <a:bodyPr/>
        <a:lstStyle/>
        <a:p>
          <a:r>
            <a:rPr lang="en-US"/>
            <a:t>Work to stomach capacity</a:t>
          </a:r>
        </a:p>
      </dgm:t>
    </dgm:pt>
    <dgm:pt modelId="{40D2C032-A6DD-4D68-92B6-AD32B070078E}" type="parTrans" cxnId="{82551BEA-C714-43F8-9ADE-E6A34736C4A0}">
      <dgm:prSet/>
      <dgm:spPr/>
      <dgm:t>
        <a:bodyPr/>
        <a:lstStyle/>
        <a:p>
          <a:endParaRPr lang="en-US"/>
        </a:p>
      </dgm:t>
    </dgm:pt>
    <dgm:pt modelId="{E164CA42-8C81-4AD0-80A3-582749C29447}" type="sibTrans" cxnId="{82551BEA-C714-43F8-9ADE-E6A34736C4A0}">
      <dgm:prSet/>
      <dgm:spPr/>
      <dgm:t>
        <a:bodyPr/>
        <a:lstStyle/>
        <a:p>
          <a:endParaRPr lang="en-US"/>
        </a:p>
      </dgm:t>
    </dgm:pt>
    <dgm:pt modelId="{4E9BA5D4-A4B6-459D-9F6B-D6343CC7068D}">
      <dgm:prSet/>
      <dgm:spPr/>
      <dgm:t>
        <a:bodyPr/>
        <a:lstStyle/>
        <a:p>
          <a:r>
            <a:rPr lang="en-US"/>
            <a:t>Use tubes for calories</a:t>
          </a:r>
        </a:p>
      </dgm:t>
    </dgm:pt>
    <dgm:pt modelId="{DEFD676E-9D3C-4199-B5CC-950645883730}" type="parTrans" cxnId="{C0FD4E55-275F-4B6F-8291-071C4D46FFF5}">
      <dgm:prSet/>
      <dgm:spPr/>
      <dgm:t>
        <a:bodyPr/>
        <a:lstStyle/>
        <a:p>
          <a:endParaRPr lang="en-US"/>
        </a:p>
      </dgm:t>
    </dgm:pt>
    <dgm:pt modelId="{E12FD357-58BD-4B9C-98B1-40D8477A3D60}" type="sibTrans" cxnId="{C0FD4E55-275F-4B6F-8291-071C4D46FFF5}">
      <dgm:prSet/>
      <dgm:spPr/>
      <dgm:t>
        <a:bodyPr/>
        <a:lstStyle/>
        <a:p>
          <a:endParaRPr lang="en-US"/>
        </a:p>
      </dgm:t>
    </dgm:pt>
    <dgm:pt modelId="{2C1C0CD1-6F09-479E-A7B6-207D069CE01A}">
      <dgm:prSet/>
      <dgm:spPr/>
      <dgm:t>
        <a:bodyPr/>
        <a:lstStyle/>
        <a:p>
          <a:r>
            <a:rPr lang="en-US" dirty="0"/>
            <a:t>Maintain oral intake as extras</a:t>
          </a:r>
        </a:p>
      </dgm:t>
    </dgm:pt>
    <dgm:pt modelId="{19F30754-4A8A-4460-8F50-F0007E517F8C}" type="parTrans" cxnId="{2287C656-0F67-40DD-AA70-A8A2029ED193}">
      <dgm:prSet/>
      <dgm:spPr/>
      <dgm:t>
        <a:bodyPr/>
        <a:lstStyle/>
        <a:p>
          <a:endParaRPr lang="en-US"/>
        </a:p>
      </dgm:t>
    </dgm:pt>
    <dgm:pt modelId="{22A58CC5-06FA-41B4-840A-E6A634471095}" type="sibTrans" cxnId="{2287C656-0F67-40DD-AA70-A8A2029ED193}">
      <dgm:prSet/>
      <dgm:spPr/>
      <dgm:t>
        <a:bodyPr/>
        <a:lstStyle/>
        <a:p>
          <a:endParaRPr lang="en-US"/>
        </a:p>
      </dgm:t>
    </dgm:pt>
    <dgm:pt modelId="{DECDF04A-79BE-6C46-ABEA-B330FDC9F274}" type="pres">
      <dgm:prSet presAssocID="{025844EE-2266-4F55-A40A-452ACA17A355}" presName="vert0" presStyleCnt="0">
        <dgm:presLayoutVars>
          <dgm:dir/>
          <dgm:animOne val="branch"/>
          <dgm:animLvl val="lvl"/>
        </dgm:presLayoutVars>
      </dgm:prSet>
      <dgm:spPr/>
    </dgm:pt>
    <dgm:pt modelId="{A99B71B0-382C-FD41-9E28-EA8C9248D49C}" type="pres">
      <dgm:prSet presAssocID="{D378C15F-68F0-4124-B445-A51C95E5624E}" presName="thickLine" presStyleLbl="alignNode1" presStyleIdx="0" presStyleCnt="5"/>
      <dgm:spPr/>
    </dgm:pt>
    <dgm:pt modelId="{9B316513-3D72-F749-8DF9-9BE3CCCFA857}" type="pres">
      <dgm:prSet presAssocID="{D378C15F-68F0-4124-B445-A51C95E5624E}" presName="horz1" presStyleCnt="0"/>
      <dgm:spPr/>
    </dgm:pt>
    <dgm:pt modelId="{91A5D750-CCE9-AB4B-ACAA-58FFF19D0E36}" type="pres">
      <dgm:prSet presAssocID="{D378C15F-68F0-4124-B445-A51C95E5624E}" presName="tx1" presStyleLbl="revTx" presStyleIdx="0" presStyleCnt="5"/>
      <dgm:spPr/>
    </dgm:pt>
    <dgm:pt modelId="{02F3706E-BAA5-F946-8F0D-9B9192EBDDA8}" type="pres">
      <dgm:prSet presAssocID="{D378C15F-68F0-4124-B445-A51C95E5624E}" presName="vert1" presStyleCnt="0"/>
      <dgm:spPr/>
    </dgm:pt>
    <dgm:pt modelId="{F6B3BF01-74AA-0B41-94CD-3E80C87B4ED7}" type="pres">
      <dgm:prSet presAssocID="{66634AAB-F4DF-47C9-8C40-174A5433FFE4}" presName="thickLine" presStyleLbl="alignNode1" presStyleIdx="1" presStyleCnt="5"/>
      <dgm:spPr/>
    </dgm:pt>
    <dgm:pt modelId="{EEE67381-59BF-C643-85EF-10FC5E28BE1E}" type="pres">
      <dgm:prSet presAssocID="{66634AAB-F4DF-47C9-8C40-174A5433FFE4}" presName="horz1" presStyleCnt="0"/>
      <dgm:spPr/>
    </dgm:pt>
    <dgm:pt modelId="{E433A2CE-0EB0-CE45-929F-568405713863}" type="pres">
      <dgm:prSet presAssocID="{66634AAB-F4DF-47C9-8C40-174A5433FFE4}" presName="tx1" presStyleLbl="revTx" presStyleIdx="1" presStyleCnt="5"/>
      <dgm:spPr/>
    </dgm:pt>
    <dgm:pt modelId="{4E610BF5-8D04-6E44-A133-587A2F5ECA40}" type="pres">
      <dgm:prSet presAssocID="{66634AAB-F4DF-47C9-8C40-174A5433FFE4}" presName="vert1" presStyleCnt="0"/>
      <dgm:spPr/>
    </dgm:pt>
    <dgm:pt modelId="{121F2F21-87F4-D74A-B01E-ABBEAC758C37}" type="pres">
      <dgm:prSet presAssocID="{CC970872-1861-4DAC-970F-B30D883CDC28}" presName="thickLine" presStyleLbl="alignNode1" presStyleIdx="2" presStyleCnt="5"/>
      <dgm:spPr/>
    </dgm:pt>
    <dgm:pt modelId="{AE3BA9A1-20CD-1146-BF02-E24F3B883A41}" type="pres">
      <dgm:prSet presAssocID="{CC970872-1861-4DAC-970F-B30D883CDC28}" presName="horz1" presStyleCnt="0"/>
      <dgm:spPr/>
    </dgm:pt>
    <dgm:pt modelId="{8F167B71-886B-7540-8504-4E93B507EA77}" type="pres">
      <dgm:prSet presAssocID="{CC970872-1861-4DAC-970F-B30D883CDC28}" presName="tx1" presStyleLbl="revTx" presStyleIdx="2" presStyleCnt="5"/>
      <dgm:spPr/>
    </dgm:pt>
    <dgm:pt modelId="{A5807DEE-58B6-3B4C-B6AC-3A1FBA67B071}" type="pres">
      <dgm:prSet presAssocID="{CC970872-1861-4DAC-970F-B30D883CDC28}" presName="vert1" presStyleCnt="0"/>
      <dgm:spPr/>
    </dgm:pt>
    <dgm:pt modelId="{4C14E56B-E2BE-C643-A184-3DED861A2C13}" type="pres">
      <dgm:prSet presAssocID="{4E9BA5D4-A4B6-459D-9F6B-D6343CC7068D}" presName="thickLine" presStyleLbl="alignNode1" presStyleIdx="3" presStyleCnt="5"/>
      <dgm:spPr/>
    </dgm:pt>
    <dgm:pt modelId="{600CB417-9CBB-AE4B-A811-89BFF19CE425}" type="pres">
      <dgm:prSet presAssocID="{4E9BA5D4-A4B6-459D-9F6B-D6343CC7068D}" presName="horz1" presStyleCnt="0"/>
      <dgm:spPr/>
    </dgm:pt>
    <dgm:pt modelId="{44CA9D85-68E1-C640-98A2-FDA2A06E7D4C}" type="pres">
      <dgm:prSet presAssocID="{4E9BA5D4-A4B6-459D-9F6B-D6343CC7068D}" presName="tx1" presStyleLbl="revTx" presStyleIdx="3" presStyleCnt="5"/>
      <dgm:spPr/>
    </dgm:pt>
    <dgm:pt modelId="{848E9978-69DD-EF47-94E4-C1EBA5686F7F}" type="pres">
      <dgm:prSet presAssocID="{4E9BA5D4-A4B6-459D-9F6B-D6343CC7068D}" presName="vert1" presStyleCnt="0"/>
      <dgm:spPr/>
    </dgm:pt>
    <dgm:pt modelId="{057B3E1C-B329-2B43-973E-36E16BCB8E18}" type="pres">
      <dgm:prSet presAssocID="{2C1C0CD1-6F09-479E-A7B6-207D069CE01A}" presName="thickLine" presStyleLbl="alignNode1" presStyleIdx="4" presStyleCnt="5"/>
      <dgm:spPr/>
    </dgm:pt>
    <dgm:pt modelId="{4792C16F-1CF9-124A-9724-3D3A0CA07ED4}" type="pres">
      <dgm:prSet presAssocID="{2C1C0CD1-6F09-479E-A7B6-207D069CE01A}" presName="horz1" presStyleCnt="0"/>
      <dgm:spPr/>
    </dgm:pt>
    <dgm:pt modelId="{3F93E251-3599-D44B-94CB-E25CD4012D83}" type="pres">
      <dgm:prSet presAssocID="{2C1C0CD1-6F09-479E-A7B6-207D069CE01A}" presName="tx1" presStyleLbl="revTx" presStyleIdx="4" presStyleCnt="5"/>
      <dgm:spPr/>
    </dgm:pt>
    <dgm:pt modelId="{B6E3BF9A-E2B2-5D4B-88EF-A46F4E265B97}" type="pres">
      <dgm:prSet presAssocID="{2C1C0CD1-6F09-479E-A7B6-207D069CE01A}" presName="vert1" presStyleCnt="0"/>
      <dgm:spPr/>
    </dgm:pt>
  </dgm:ptLst>
  <dgm:cxnLst>
    <dgm:cxn modelId="{CC4BF31F-08CC-FA42-ADA2-99224BF20523}" type="presOf" srcId="{D378C15F-68F0-4124-B445-A51C95E5624E}" destId="{91A5D750-CCE9-AB4B-ACAA-58FFF19D0E36}" srcOrd="0" destOrd="0" presId="urn:microsoft.com/office/officeart/2008/layout/LinedList"/>
    <dgm:cxn modelId="{4E08B833-D6BC-4511-918F-746514857400}" srcId="{025844EE-2266-4F55-A40A-452ACA17A355}" destId="{66634AAB-F4DF-47C9-8C40-174A5433FFE4}" srcOrd="1" destOrd="0" parTransId="{A01C4FF3-D4BE-4CF5-8090-61E0068A3302}" sibTransId="{8F802276-BEBB-4E34-891A-5741DEDC8744}"/>
    <dgm:cxn modelId="{F743854F-DBFF-1047-AF4A-F0EFC38C730B}" type="presOf" srcId="{CC970872-1861-4DAC-970F-B30D883CDC28}" destId="{8F167B71-886B-7540-8504-4E93B507EA77}" srcOrd="0" destOrd="0" presId="urn:microsoft.com/office/officeart/2008/layout/LinedList"/>
    <dgm:cxn modelId="{C0FD4E55-275F-4B6F-8291-071C4D46FFF5}" srcId="{025844EE-2266-4F55-A40A-452ACA17A355}" destId="{4E9BA5D4-A4B6-459D-9F6B-D6343CC7068D}" srcOrd="3" destOrd="0" parTransId="{DEFD676E-9D3C-4199-B5CC-950645883730}" sibTransId="{E12FD357-58BD-4B9C-98B1-40D8477A3D60}"/>
    <dgm:cxn modelId="{2287C656-0F67-40DD-AA70-A8A2029ED193}" srcId="{025844EE-2266-4F55-A40A-452ACA17A355}" destId="{2C1C0CD1-6F09-479E-A7B6-207D069CE01A}" srcOrd="4" destOrd="0" parTransId="{19F30754-4A8A-4460-8F50-F0007E517F8C}" sibTransId="{22A58CC5-06FA-41B4-840A-E6A634471095}"/>
    <dgm:cxn modelId="{547A937E-3A43-1A4D-ABDE-ED458020512E}" type="presOf" srcId="{4E9BA5D4-A4B6-459D-9F6B-D6343CC7068D}" destId="{44CA9D85-68E1-C640-98A2-FDA2A06E7D4C}" srcOrd="0" destOrd="0" presId="urn:microsoft.com/office/officeart/2008/layout/LinedList"/>
    <dgm:cxn modelId="{E72DC87F-E3D1-3A4F-BAC3-96467AB09ABD}" type="presOf" srcId="{66634AAB-F4DF-47C9-8C40-174A5433FFE4}" destId="{E433A2CE-0EB0-CE45-929F-568405713863}" srcOrd="0" destOrd="0" presId="urn:microsoft.com/office/officeart/2008/layout/LinedList"/>
    <dgm:cxn modelId="{E384C492-864F-9744-A367-52B89B4B8081}" type="presOf" srcId="{025844EE-2266-4F55-A40A-452ACA17A355}" destId="{DECDF04A-79BE-6C46-ABEA-B330FDC9F274}" srcOrd="0" destOrd="0" presId="urn:microsoft.com/office/officeart/2008/layout/LinedList"/>
    <dgm:cxn modelId="{5D0FF4AC-DAD2-D24E-8CEC-6A0F43B953C5}" type="presOf" srcId="{2C1C0CD1-6F09-479E-A7B6-207D069CE01A}" destId="{3F93E251-3599-D44B-94CB-E25CD4012D83}" srcOrd="0" destOrd="0" presId="urn:microsoft.com/office/officeart/2008/layout/LinedList"/>
    <dgm:cxn modelId="{EE0AA8DF-209C-42F3-9619-0E4177EBC243}" srcId="{025844EE-2266-4F55-A40A-452ACA17A355}" destId="{D378C15F-68F0-4124-B445-A51C95E5624E}" srcOrd="0" destOrd="0" parTransId="{2B45D3A7-3109-4FB6-A8B0-2E7ABE7CF1DF}" sibTransId="{5AB7CF99-9F2D-497E-BE9E-C03E2E62367E}"/>
    <dgm:cxn modelId="{82551BEA-C714-43F8-9ADE-E6A34736C4A0}" srcId="{025844EE-2266-4F55-A40A-452ACA17A355}" destId="{CC970872-1861-4DAC-970F-B30D883CDC28}" srcOrd="2" destOrd="0" parTransId="{40D2C032-A6DD-4D68-92B6-AD32B070078E}" sibTransId="{E164CA42-8C81-4AD0-80A3-582749C29447}"/>
    <dgm:cxn modelId="{66CF05A6-8C81-BD43-AA4E-78AADF2E7D8C}" type="presParOf" srcId="{DECDF04A-79BE-6C46-ABEA-B330FDC9F274}" destId="{A99B71B0-382C-FD41-9E28-EA8C9248D49C}" srcOrd="0" destOrd="0" presId="urn:microsoft.com/office/officeart/2008/layout/LinedList"/>
    <dgm:cxn modelId="{77E5A849-D913-E049-B340-6FA38E8ACCEB}" type="presParOf" srcId="{DECDF04A-79BE-6C46-ABEA-B330FDC9F274}" destId="{9B316513-3D72-F749-8DF9-9BE3CCCFA857}" srcOrd="1" destOrd="0" presId="urn:microsoft.com/office/officeart/2008/layout/LinedList"/>
    <dgm:cxn modelId="{6EEB563A-6D65-B243-B41E-734F6B43A60D}" type="presParOf" srcId="{9B316513-3D72-F749-8DF9-9BE3CCCFA857}" destId="{91A5D750-CCE9-AB4B-ACAA-58FFF19D0E36}" srcOrd="0" destOrd="0" presId="urn:microsoft.com/office/officeart/2008/layout/LinedList"/>
    <dgm:cxn modelId="{F3904DF2-8DBB-694C-8567-CF28791D6690}" type="presParOf" srcId="{9B316513-3D72-F749-8DF9-9BE3CCCFA857}" destId="{02F3706E-BAA5-F946-8F0D-9B9192EBDDA8}" srcOrd="1" destOrd="0" presId="urn:microsoft.com/office/officeart/2008/layout/LinedList"/>
    <dgm:cxn modelId="{01214626-7BC5-D54F-811B-A8D5EBADB2AD}" type="presParOf" srcId="{DECDF04A-79BE-6C46-ABEA-B330FDC9F274}" destId="{F6B3BF01-74AA-0B41-94CD-3E80C87B4ED7}" srcOrd="2" destOrd="0" presId="urn:microsoft.com/office/officeart/2008/layout/LinedList"/>
    <dgm:cxn modelId="{FEA472AE-4401-E947-9B14-1A2A5FC929BD}" type="presParOf" srcId="{DECDF04A-79BE-6C46-ABEA-B330FDC9F274}" destId="{EEE67381-59BF-C643-85EF-10FC5E28BE1E}" srcOrd="3" destOrd="0" presId="urn:microsoft.com/office/officeart/2008/layout/LinedList"/>
    <dgm:cxn modelId="{1B8751B7-2381-0A44-B50B-E4E15637BF22}" type="presParOf" srcId="{EEE67381-59BF-C643-85EF-10FC5E28BE1E}" destId="{E433A2CE-0EB0-CE45-929F-568405713863}" srcOrd="0" destOrd="0" presId="urn:microsoft.com/office/officeart/2008/layout/LinedList"/>
    <dgm:cxn modelId="{2B05EBE6-9D77-5B49-9613-43183621112E}" type="presParOf" srcId="{EEE67381-59BF-C643-85EF-10FC5E28BE1E}" destId="{4E610BF5-8D04-6E44-A133-587A2F5ECA40}" srcOrd="1" destOrd="0" presId="urn:microsoft.com/office/officeart/2008/layout/LinedList"/>
    <dgm:cxn modelId="{F2B38034-8C2A-9945-8DE4-B4291ADC4FC9}" type="presParOf" srcId="{DECDF04A-79BE-6C46-ABEA-B330FDC9F274}" destId="{121F2F21-87F4-D74A-B01E-ABBEAC758C37}" srcOrd="4" destOrd="0" presId="urn:microsoft.com/office/officeart/2008/layout/LinedList"/>
    <dgm:cxn modelId="{C7C32161-3175-3C46-92BF-FCFD696D3BF3}" type="presParOf" srcId="{DECDF04A-79BE-6C46-ABEA-B330FDC9F274}" destId="{AE3BA9A1-20CD-1146-BF02-E24F3B883A41}" srcOrd="5" destOrd="0" presId="urn:microsoft.com/office/officeart/2008/layout/LinedList"/>
    <dgm:cxn modelId="{E6EDEB96-D93D-804F-AF4C-1E5D9118CDD2}" type="presParOf" srcId="{AE3BA9A1-20CD-1146-BF02-E24F3B883A41}" destId="{8F167B71-886B-7540-8504-4E93B507EA77}" srcOrd="0" destOrd="0" presId="urn:microsoft.com/office/officeart/2008/layout/LinedList"/>
    <dgm:cxn modelId="{08BA2653-7E14-A740-B8B7-3D879E8B566D}" type="presParOf" srcId="{AE3BA9A1-20CD-1146-BF02-E24F3B883A41}" destId="{A5807DEE-58B6-3B4C-B6AC-3A1FBA67B071}" srcOrd="1" destOrd="0" presId="urn:microsoft.com/office/officeart/2008/layout/LinedList"/>
    <dgm:cxn modelId="{120A9802-2127-9247-A8FA-054E9C441B2E}" type="presParOf" srcId="{DECDF04A-79BE-6C46-ABEA-B330FDC9F274}" destId="{4C14E56B-E2BE-C643-A184-3DED861A2C13}" srcOrd="6" destOrd="0" presId="urn:microsoft.com/office/officeart/2008/layout/LinedList"/>
    <dgm:cxn modelId="{270C167B-23B7-AF45-8D34-1E7EFD1C18AD}" type="presParOf" srcId="{DECDF04A-79BE-6C46-ABEA-B330FDC9F274}" destId="{600CB417-9CBB-AE4B-A811-89BFF19CE425}" srcOrd="7" destOrd="0" presId="urn:microsoft.com/office/officeart/2008/layout/LinedList"/>
    <dgm:cxn modelId="{B1E60242-EF78-694F-9560-98ACF8F51E08}" type="presParOf" srcId="{600CB417-9CBB-AE4B-A811-89BFF19CE425}" destId="{44CA9D85-68E1-C640-98A2-FDA2A06E7D4C}" srcOrd="0" destOrd="0" presId="urn:microsoft.com/office/officeart/2008/layout/LinedList"/>
    <dgm:cxn modelId="{7D914B6A-4923-3E45-8FB4-30BEAC026F4C}" type="presParOf" srcId="{600CB417-9CBB-AE4B-A811-89BFF19CE425}" destId="{848E9978-69DD-EF47-94E4-C1EBA5686F7F}" srcOrd="1" destOrd="0" presId="urn:microsoft.com/office/officeart/2008/layout/LinedList"/>
    <dgm:cxn modelId="{5B6CB868-3DFC-024D-8317-7E5FCD6245FD}" type="presParOf" srcId="{DECDF04A-79BE-6C46-ABEA-B330FDC9F274}" destId="{057B3E1C-B329-2B43-973E-36E16BCB8E18}" srcOrd="8" destOrd="0" presId="urn:microsoft.com/office/officeart/2008/layout/LinedList"/>
    <dgm:cxn modelId="{79AB858B-BE00-2740-94FD-619751E6C03D}" type="presParOf" srcId="{DECDF04A-79BE-6C46-ABEA-B330FDC9F274}" destId="{4792C16F-1CF9-124A-9724-3D3A0CA07ED4}" srcOrd="9" destOrd="0" presId="urn:microsoft.com/office/officeart/2008/layout/LinedList"/>
    <dgm:cxn modelId="{0087DFD5-E09F-384A-A267-E8D53A2424EA}" type="presParOf" srcId="{4792C16F-1CF9-124A-9724-3D3A0CA07ED4}" destId="{3F93E251-3599-D44B-94CB-E25CD4012D83}" srcOrd="0" destOrd="0" presId="urn:microsoft.com/office/officeart/2008/layout/LinedList"/>
    <dgm:cxn modelId="{7503699B-8FD4-A94C-A5CB-EB7C81953128}" type="presParOf" srcId="{4792C16F-1CF9-124A-9724-3D3A0CA07ED4}" destId="{B6E3BF9A-E2B2-5D4B-88EF-A46F4E265B9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118D9E3-1543-46FB-861B-D70534996D1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A5E7A8E-7106-4DD2-AB67-BF115C8EBFD7}">
      <dgm:prSet/>
      <dgm:spPr/>
      <dgm:t>
        <a:bodyPr/>
        <a:lstStyle/>
        <a:p>
          <a:r>
            <a:rPr lang="en-US"/>
            <a:t>Afraid of dogs</a:t>
          </a:r>
        </a:p>
      </dgm:t>
    </dgm:pt>
    <dgm:pt modelId="{8AD071DB-4C63-4F5B-BE53-60FEB91853E8}" type="parTrans" cxnId="{8C1D4AC1-711E-453E-98F3-29E9CBCCCC0A}">
      <dgm:prSet/>
      <dgm:spPr/>
      <dgm:t>
        <a:bodyPr/>
        <a:lstStyle/>
        <a:p>
          <a:endParaRPr lang="en-US"/>
        </a:p>
      </dgm:t>
    </dgm:pt>
    <dgm:pt modelId="{E3792B01-D248-4122-984B-93E38B52E144}" type="sibTrans" cxnId="{8C1D4AC1-711E-453E-98F3-29E9CBCCCC0A}">
      <dgm:prSet/>
      <dgm:spPr/>
      <dgm:t>
        <a:bodyPr/>
        <a:lstStyle/>
        <a:p>
          <a:endParaRPr lang="en-US"/>
        </a:p>
      </dgm:t>
    </dgm:pt>
    <dgm:pt modelId="{D57A56DB-F3BF-400F-9354-2E09DCDB98E3}">
      <dgm:prSet/>
      <dgm:spPr/>
      <dgm:t>
        <a:bodyPr/>
        <a:lstStyle/>
        <a:p>
          <a:r>
            <a:rPr lang="en-US" dirty="0"/>
            <a:t>Walk past a good dog unharmed</a:t>
          </a:r>
        </a:p>
      </dgm:t>
    </dgm:pt>
    <dgm:pt modelId="{971341FD-50FD-41D5-8606-48FFEA61CAC3}" type="parTrans" cxnId="{8397FB96-4375-48E5-8542-CF96DF17BECF}">
      <dgm:prSet/>
      <dgm:spPr/>
      <dgm:t>
        <a:bodyPr/>
        <a:lstStyle/>
        <a:p>
          <a:endParaRPr lang="en-US"/>
        </a:p>
      </dgm:t>
    </dgm:pt>
    <dgm:pt modelId="{D8DB29B0-A2B1-4F4E-BFF9-432133C52DA6}" type="sibTrans" cxnId="{8397FB96-4375-48E5-8542-CF96DF17BECF}">
      <dgm:prSet/>
      <dgm:spPr/>
      <dgm:t>
        <a:bodyPr/>
        <a:lstStyle/>
        <a:p>
          <a:endParaRPr lang="en-US"/>
        </a:p>
      </dgm:t>
    </dgm:pt>
    <dgm:pt modelId="{8BD84304-99D4-459F-B22E-76AA0B591876}">
      <dgm:prSet/>
      <dgm:spPr/>
      <dgm:t>
        <a:bodyPr/>
        <a:lstStyle/>
        <a:p>
          <a:r>
            <a:rPr lang="en-US"/>
            <a:t>Still afraid of dogs</a:t>
          </a:r>
        </a:p>
      </dgm:t>
    </dgm:pt>
    <dgm:pt modelId="{9CD3641E-9FE9-4437-B554-3100F4C047EE}" type="parTrans" cxnId="{DE165447-60AD-4C49-8CB5-48FCEA254FCE}">
      <dgm:prSet/>
      <dgm:spPr/>
      <dgm:t>
        <a:bodyPr/>
        <a:lstStyle/>
        <a:p>
          <a:endParaRPr lang="en-US"/>
        </a:p>
      </dgm:t>
    </dgm:pt>
    <dgm:pt modelId="{1B1AF4F7-F317-44E2-B602-7CFCC9FAFE4E}" type="sibTrans" cxnId="{DE165447-60AD-4C49-8CB5-48FCEA254FCE}">
      <dgm:prSet/>
      <dgm:spPr/>
      <dgm:t>
        <a:bodyPr/>
        <a:lstStyle/>
        <a:p>
          <a:endParaRPr lang="en-US"/>
        </a:p>
      </dgm:t>
    </dgm:pt>
    <dgm:pt modelId="{B1E5C9CB-FEB4-1F41-AE1C-EDFDAE35ED00}" type="pres">
      <dgm:prSet presAssocID="{E118D9E3-1543-46FB-861B-D70534996D1A}" presName="outerComposite" presStyleCnt="0">
        <dgm:presLayoutVars>
          <dgm:chMax val="5"/>
          <dgm:dir/>
          <dgm:resizeHandles val="exact"/>
        </dgm:presLayoutVars>
      </dgm:prSet>
      <dgm:spPr/>
    </dgm:pt>
    <dgm:pt modelId="{59EA5A75-B90E-E343-B250-B679E7265B7E}" type="pres">
      <dgm:prSet presAssocID="{E118D9E3-1543-46FB-861B-D70534996D1A}" presName="dummyMaxCanvas" presStyleCnt="0">
        <dgm:presLayoutVars/>
      </dgm:prSet>
      <dgm:spPr/>
    </dgm:pt>
    <dgm:pt modelId="{6BAD3103-BB1C-BF42-A9E7-35800B794557}" type="pres">
      <dgm:prSet presAssocID="{E118D9E3-1543-46FB-861B-D70534996D1A}" presName="ThreeNodes_1" presStyleLbl="node1" presStyleIdx="0" presStyleCnt="3">
        <dgm:presLayoutVars>
          <dgm:bulletEnabled val="1"/>
        </dgm:presLayoutVars>
      </dgm:prSet>
      <dgm:spPr/>
    </dgm:pt>
    <dgm:pt modelId="{ED677C15-0E00-F24F-A9E9-8515D31160A0}" type="pres">
      <dgm:prSet presAssocID="{E118D9E3-1543-46FB-861B-D70534996D1A}" presName="ThreeNodes_2" presStyleLbl="node1" presStyleIdx="1" presStyleCnt="3">
        <dgm:presLayoutVars>
          <dgm:bulletEnabled val="1"/>
        </dgm:presLayoutVars>
      </dgm:prSet>
      <dgm:spPr/>
    </dgm:pt>
    <dgm:pt modelId="{F9F723D0-6E21-B94A-BEA1-AEE98E1CEAF4}" type="pres">
      <dgm:prSet presAssocID="{E118D9E3-1543-46FB-861B-D70534996D1A}" presName="ThreeNodes_3" presStyleLbl="node1" presStyleIdx="2" presStyleCnt="3">
        <dgm:presLayoutVars>
          <dgm:bulletEnabled val="1"/>
        </dgm:presLayoutVars>
      </dgm:prSet>
      <dgm:spPr/>
    </dgm:pt>
    <dgm:pt modelId="{EFAE4692-E2CC-1C40-9C17-E1975CB0651A}" type="pres">
      <dgm:prSet presAssocID="{E118D9E3-1543-46FB-861B-D70534996D1A}" presName="ThreeConn_1-2" presStyleLbl="fgAccFollowNode1" presStyleIdx="0" presStyleCnt="2">
        <dgm:presLayoutVars>
          <dgm:bulletEnabled val="1"/>
        </dgm:presLayoutVars>
      </dgm:prSet>
      <dgm:spPr/>
    </dgm:pt>
    <dgm:pt modelId="{5F2397F6-35C1-F342-84E3-521ECA6D2C19}" type="pres">
      <dgm:prSet presAssocID="{E118D9E3-1543-46FB-861B-D70534996D1A}" presName="ThreeConn_2-3" presStyleLbl="fgAccFollowNode1" presStyleIdx="1" presStyleCnt="2">
        <dgm:presLayoutVars>
          <dgm:bulletEnabled val="1"/>
        </dgm:presLayoutVars>
      </dgm:prSet>
      <dgm:spPr/>
    </dgm:pt>
    <dgm:pt modelId="{DEDD33C7-6846-C54B-911D-0B0EA33818AA}" type="pres">
      <dgm:prSet presAssocID="{E118D9E3-1543-46FB-861B-D70534996D1A}" presName="ThreeNodes_1_text" presStyleLbl="node1" presStyleIdx="2" presStyleCnt="3">
        <dgm:presLayoutVars>
          <dgm:bulletEnabled val="1"/>
        </dgm:presLayoutVars>
      </dgm:prSet>
      <dgm:spPr/>
    </dgm:pt>
    <dgm:pt modelId="{9CB0D405-7D37-A74A-B69D-0305DC8E33DE}" type="pres">
      <dgm:prSet presAssocID="{E118D9E3-1543-46FB-861B-D70534996D1A}" presName="ThreeNodes_2_text" presStyleLbl="node1" presStyleIdx="2" presStyleCnt="3">
        <dgm:presLayoutVars>
          <dgm:bulletEnabled val="1"/>
        </dgm:presLayoutVars>
      </dgm:prSet>
      <dgm:spPr/>
    </dgm:pt>
    <dgm:pt modelId="{455E6592-72B4-6841-9448-2E5259770AAC}" type="pres">
      <dgm:prSet presAssocID="{E118D9E3-1543-46FB-861B-D70534996D1A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F61C814-E2FD-8B4D-A65D-3CEA8325D1B7}" type="presOf" srcId="{E3792B01-D248-4122-984B-93E38B52E144}" destId="{EFAE4692-E2CC-1C40-9C17-E1975CB0651A}" srcOrd="0" destOrd="0" presId="urn:microsoft.com/office/officeart/2005/8/layout/vProcess5"/>
    <dgm:cxn modelId="{F148EE1C-B8B1-BA4D-9907-D088384D0E4B}" type="presOf" srcId="{D8DB29B0-A2B1-4F4E-BFF9-432133C52DA6}" destId="{5F2397F6-35C1-F342-84E3-521ECA6D2C19}" srcOrd="0" destOrd="0" presId="urn:microsoft.com/office/officeart/2005/8/layout/vProcess5"/>
    <dgm:cxn modelId="{062F4C34-FDB4-E34F-9065-C70C1E8DD743}" type="presOf" srcId="{D57A56DB-F3BF-400F-9354-2E09DCDB98E3}" destId="{ED677C15-0E00-F24F-A9E9-8515D31160A0}" srcOrd="0" destOrd="0" presId="urn:microsoft.com/office/officeart/2005/8/layout/vProcess5"/>
    <dgm:cxn modelId="{DE165447-60AD-4C49-8CB5-48FCEA254FCE}" srcId="{E118D9E3-1543-46FB-861B-D70534996D1A}" destId="{8BD84304-99D4-459F-B22E-76AA0B591876}" srcOrd="2" destOrd="0" parTransId="{9CD3641E-9FE9-4437-B554-3100F4C047EE}" sibTransId="{1B1AF4F7-F317-44E2-B602-7CFCC9FAFE4E}"/>
    <dgm:cxn modelId="{3EE9CD61-A28A-6742-9541-765605DBA4E9}" type="presOf" srcId="{D57A56DB-F3BF-400F-9354-2E09DCDB98E3}" destId="{9CB0D405-7D37-A74A-B69D-0305DC8E33DE}" srcOrd="1" destOrd="0" presId="urn:microsoft.com/office/officeart/2005/8/layout/vProcess5"/>
    <dgm:cxn modelId="{9D4D9C94-09CA-A64A-A12C-D4586E9F5112}" type="presOf" srcId="{9A5E7A8E-7106-4DD2-AB67-BF115C8EBFD7}" destId="{DEDD33C7-6846-C54B-911D-0B0EA33818AA}" srcOrd="1" destOrd="0" presId="urn:microsoft.com/office/officeart/2005/8/layout/vProcess5"/>
    <dgm:cxn modelId="{8397FB96-4375-48E5-8542-CF96DF17BECF}" srcId="{E118D9E3-1543-46FB-861B-D70534996D1A}" destId="{D57A56DB-F3BF-400F-9354-2E09DCDB98E3}" srcOrd="1" destOrd="0" parTransId="{971341FD-50FD-41D5-8606-48FFEA61CAC3}" sibTransId="{D8DB29B0-A2B1-4F4E-BFF9-432133C52DA6}"/>
    <dgm:cxn modelId="{94FF499C-B4CC-5944-BD13-B16F89AD9C6C}" type="presOf" srcId="{8BD84304-99D4-459F-B22E-76AA0B591876}" destId="{455E6592-72B4-6841-9448-2E5259770AAC}" srcOrd="1" destOrd="0" presId="urn:microsoft.com/office/officeart/2005/8/layout/vProcess5"/>
    <dgm:cxn modelId="{8C1D4AC1-711E-453E-98F3-29E9CBCCCC0A}" srcId="{E118D9E3-1543-46FB-861B-D70534996D1A}" destId="{9A5E7A8E-7106-4DD2-AB67-BF115C8EBFD7}" srcOrd="0" destOrd="0" parTransId="{8AD071DB-4C63-4F5B-BE53-60FEB91853E8}" sibTransId="{E3792B01-D248-4122-984B-93E38B52E144}"/>
    <dgm:cxn modelId="{57F3E2CD-3CDF-664D-BD79-2E6445460CD5}" type="presOf" srcId="{9A5E7A8E-7106-4DD2-AB67-BF115C8EBFD7}" destId="{6BAD3103-BB1C-BF42-A9E7-35800B794557}" srcOrd="0" destOrd="0" presId="urn:microsoft.com/office/officeart/2005/8/layout/vProcess5"/>
    <dgm:cxn modelId="{C0B443DA-09BF-184A-B6EC-3307A5ADE670}" type="presOf" srcId="{E118D9E3-1543-46FB-861B-D70534996D1A}" destId="{B1E5C9CB-FEB4-1F41-AE1C-EDFDAE35ED00}" srcOrd="0" destOrd="0" presId="urn:microsoft.com/office/officeart/2005/8/layout/vProcess5"/>
    <dgm:cxn modelId="{BC5010E2-A148-C44F-B6AE-83467022BB39}" type="presOf" srcId="{8BD84304-99D4-459F-B22E-76AA0B591876}" destId="{F9F723D0-6E21-B94A-BEA1-AEE98E1CEAF4}" srcOrd="0" destOrd="0" presId="urn:microsoft.com/office/officeart/2005/8/layout/vProcess5"/>
    <dgm:cxn modelId="{FE254241-174D-7745-ADEB-B48F18B8EB94}" type="presParOf" srcId="{B1E5C9CB-FEB4-1F41-AE1C-EDFDAE35ED00}" destId="{59EA5A75-B90E-E343-B250-B679E7265B7E}" srcOrd="0" destOrd="0" presId="urn:microsoft.com/office/officeart/2005/8/layout/vProcess5"/>
    <dgm:cxn modelId="{242A8572-8C58-A446-8222-3C6C190E3B21}" type="presParOf" srcId="{B1E5C9CB-FEB4-1F41-AE1C-EDFDAE35ED00}" destId="{6BAD3103-BB1C-BF42-A9E7-35800B794557}" srcOrd="1" destOrd="0" presId="urn:microsoft.com/office/officeart/2005/8/layout/vProcess5"/>
    <dgm:cxn modelId="{0CDCB1F2-BD33-8F4D-B4A3-48F221DFE928}" type="presParOf" srcId="{B1E5C9CB-FEB4-1F41-AE1C-EDFDAE35ED00}" destId="{ED677C15-0E00-F24F-A9E9-8515D31160A0}" srcOrd="2" destOrd="0" presId="urn:microsoft.com/office/officeart/2005/8/layout/vProcess5"/>
    <dgm:cxn modelId="{36E45D24-C7DD-0E46-B672-92781395B3AD}" type="presParOf" srcId="{B1E5C9CB-FEB4-1F41-AE1C-EDFDAE35ED00}" destId="{F9F723D0-6E21-B94A-BEA1-AEE98E1CEAF4}" srcOrd="3" destOrd="0" presId="urn:microsoft.com/office/officeart/2005/8/layout/vProcess5"/>
    <dgm:cxn modelId="{AF70E36D-782B-8F4D-9BC0-3F28C1F962FC}" type="presParOf" srcId="{B1E5C9CB-FEB4-1F41-AE1C-EDFDAE35ED00}" destId="{EFAE4692-E2CC-1C40-9C17-E1975CB0651A}" srcOrd="4" destOrd="0" presId="urn:microsoft.com/office/officeart/2005/8/layout/vProcess5"/>
    <dgm:cxn modelId="{6FF30610-3464-8C40-952D-53A8D6EA5602}" type="presParOf" srcId="{B1E5C9CB-FEB4-1F41-AE1C-EDFDAE35ED00}" destId="{5F2397F6-35C1-F342-84E3-521ECA6D2C19}" srcOrd="5" destOrd="0" presId="urn:microsoft.com/office/officeart/2005/8/layout/vProcess5"/>
    <dgm:cxn modelId="{08DE0F42-8F5C-994D-AF6D-3A16AFB70DCC}" type="presParOf" srcId="{B1E5C9CB-FEB4-1F41-AE1C-EDFDAE35ED00}" destId="{DEDD33C7-6846-C54B-911D-0B0EA33818AA}" srcOrd="6" destOrd="0" presId="urn:microsoft.com/office/officeart/2005/8/layout/vProcess5"/>
    <dgm:cxn modelId="{CFA2D6B7-C78C-F74D-AA39-F8F98F168005}" type="presParOf" srcId="{B1E5C9CB-FEB4-1F41-AE1C-EDFDAE35ED00}" destId="{9CB0D405-7D37-A74A-B69D-0305DC8E33DE}" srcOrd="7" destOrd="0" presId="urn:microsoft.com/office/officeart/2005/8/layout/vProcess5"/>
    <dgm:cxn modelId="{C35A781B-28FC-9E4C-95D7-B3C3E7210AE7}" type="presParOf" srcId="{B1E5C9CB-FEB4-1F41-AE1C-EDFDAE35ED00}" destId="{455E6592-72B4-6841-9448-2E5259770AA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118D9E3-1543-46FB-861B-D70534996D1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A5E7A8E-7106-4DD2-AB67-BF115C8EBFD7}">
      <dgm:prSet/>
      <dgm:spPr/>
      <dgm:t>
        <a:bodyPr/>
        <a:lstStyle/>
        <a:p>
          <a:r>
            <a:rPr lang="en-US" dirty="0"/>
            <a:t>Afraid of trying beef</a:t>
          </a:r>
        </a:p>
      </dgm:t>
    </dgm:pt>
    <dgm:pt modelId="{8AD071DB-4C63-4F5B-BE53-60FEB91853E8}" type="parTrans" cxnId="{8C1D4AC1-711E-453E-98F3-29E9CBCCCC0A}">
      <dgm:prSet/>
      <dgm:spPr/>
      <dgm:t>
        <a:bodyPr/>
        <a:lstStyle/>
        <a:p>
          <a:endParaRPr lang="en-US"/>
        </a:p>
      </dgm:t>
    </dgm:pt>
    <dgm:pt modelId="{E3792B01-D248-4122-984B-93E38B52E144}" type="sibTrans" cxnId="{8C1D4AC1-711E-453E-98F3-29E9CBCCCC0A}">
      <dgm:prSet/>
      <dgm:spPr/>
      <dgm:t>
        <a:bodyPr/>
        <a:lstStyle/>
        <a:p>
          <a:endParaRPr lang="en-US"/>
        </a:p>
      </dgm:t>
    </dgm:pt>
    <dgm:pt modelId="{D57A56DB-F3BF-400F-9354-2E09DCDB98E3}">
      <dgm:prSet/>
      <dgm:spPr/>
      <dgm:t>
        <a:bodyPr/>
        <a:lstStyle/>
        <a:p>
          <a:r>
            <a:rPr lang="en-US" dirty="0"/>
            <a:t>Taste beef and find it’s ok</a:t>
          </a:r>
        </a:p>
      </dgm:t>
    </dgm:pt>
    <dgm:pt modelId="{971341FD-50FD-41D5-8606-48FFEA61CAC3}" type="parTrans" cxnId="{8397FB96-4375-48E5-8542-CF96DF17BECF}">
      <dgm:prSet/>
      <dgm:spPr/>
      <dgm:t>
        <a:bodyPr/>
        <a:lstStyle/>
        <a:p>
          <a:endParaRPr lang="en-US"/>
        </a:p>
      </dgm:t>
    </dgm:pt>
    <dgm:pt modelId="{D8DB29B0-A2B1-4F4E-BFF9-432133C52DA6}" type="sibTrans" cxnId="{8397FB96-4375-48E5-8542-CF96DF17BECF}">
      <dgm:prSet/>
      <dgm:spPr/>
      <dgm:t>
        <a:bodyPr/>
        <a:lstStyle/>
        <a:p>
          <a:endParaRPr lang="en-US"/>
        </a:p>
      </dgm:t>
    </dgm:pt>
    <dgm:pt modelId="{8BD84304-99D4-459F-B22E-76AA0B591876}">
      <dgm:prSet/>
      <dgm:spPr/>
      <dgm:t>
        <a:bodyPr/>
        <a:lstStyle/>
        <a:p>
          <a:r>
            <a:rPr lang="en-US" dirty="0"/>
            <a:t>Still afraid of trying beef</a:t>
          </a:r>
        </a:p>
      </dgm:t>
    </dgm:pt>
    <dgm:pt modelId="{9CD3641E-9FE9-4437-B554-3100F4C047EE}" type="parTrans" cxnId="{DE165447-60AD-4C49-8CB5-48FCEA254FCE}">
      <dgm:prSet/>
      <dgm:spPr/>
      <dgm:t>
        <a:bodyPr/>
        <a:lstStyle/>
        <a:p>
          <a:endParaRPr lang="en-US"/>
        </a:p>
      </dgm:t>
    </dgm:pt>
    <dgm:pt modelId="{1B1AF4F7-F317-44E2-B602-7CFCC9FAFE4E}" type="sibTrans" cxnId="{DE165447-60AD-4C49-8CB5-48FCEA254FCE}">
      <dgm:prSet/>
      <dgm:spPr/>
      <dgm:t>
        <a:bodyPr/>
        <a:lstStyle/>
        <a:p>
          <a:endParaRPr lang="en-US"/>
        </a:p>
      </dgm:t>
    </dgm:pt>
    <dgm:pt modelId="{B1E5C9CB-FEB4-1F41-AE1C-EDFDAE35ED00}" type="pres">
      <dgm:prSet presAssocID="{E118D9E3-1543-46FB-861B-D70534996D1A}" presName="outerComposite" presStyleCnt="0">
        <dgm:presLayoutVars>
          <dgm:chMax val="5"/>
          <dgm:dir/>
          <dgm:resizeHandles val="exact"/>
        </dgm:presLayoutVars>
      </dgm:prSet>
      <dgm:spPr/>
    </dgm:pt>
    <dgm:pt modelId="{59EA5A75-B90E-E343-B250-B679E7265B7E}" type="pres">
      <dgm:prSet presAssocID="{E118D9E3-1543-46FB-861B-D70534996D1A}" presName="dummyMaxCanvas" presStyleCnt="0">
        <dgm:presLayoutVars/>
      </dgm:prSet>
      <dgm:spPr/>
    </dgm:pt>
    <dgm:pt modelId="{6BAD3103-BB1C-BF42-A9E7-35800B794557}" type="pres">
      <dgm:prSet presAssocID="{E118D9E3-1543-46FB-861B-D70534996D1A}" presName="ThreeNodes_1" presStyleLbl="node1" presStyleIdx="0" presStyleCnt="3">
        <dgm:presLayoutVars>
          <dgm:bulletEnabled val="1"/>
        </dgm:presLayoutVars>
      </dgm:prSet>
      <dgm:spPr/>
    </dgm:pt>
    <dgm:pt modelId="{ED677C15-0E00-F24F-A9E9-8515D31160A0}" type="pres">
      <dgm:prSet presAssocID="{E118D9E3-1543-46FB-861B-D70534996D1A}" presName="ThreeNodes_2" presStyleLbl="node1" presStyleIdx="1" presStyleCnt="3">
        <dgm:presLayoutVars>
          <dgm:bulletEnabled val="1"/>
        </dgm:presLayoutVars>
      </dgm:prSet>
      <dgm:spPr/>
    </dgm:pt>
    <dgm:pt modelId="{F9F723D0-6E21-B94A-BEA1-AEE98E1CEAF4}" type="pres">
      <dgm:prSet presAssocID="{E118D9E3-1543-46FB-861B-D70534996D1A}" presName="ThreeNodes_3" presStyleLbl="node1" presStyleIdx="2" presStyleCnt="3">
        <dgm:presLayoutVars>
          <dgm:bulletEnabled val="1"/>
        </dgm:presLayoutVars>
      </dgm:prSet>
      <dgm:spPr/>
    </dgm:pt>
    <dgm:pt modelId="{EFAE4692-E2CC-1C40-9C17-E1975CB0651A}" type="pres">
      <dgm:prSet presAssocID="{E118D9E3-1543-46FB-861B-D70534996D1A}" presName="ThreeConn_1-2" presStyleLbl="fgAccFollowNode1" presStyleIdx="0" presStyleCnt="2">
        <dgm:presLayoutVars>
          <dgm:bulletEnabled val="1"/>
        </dgm:presLayoutVars>
      </dgm:prSet>
      <dgm:spPr/>
    </dgm:pt>
    <dgm:pt modelId="{5F2397F6-35C1-F342-84E3-521ECA6D2C19}" type="pres">
      <dgm:prSet presAssocID="{E118D9E3-1543-46FB-861B-D70534996D1A}" presName="ThreeConn_2-3" presStyleLbl="fgAccFollowNode1" presStyleIdx="1" presStyleCnt="2">
        <dgm:presLayoutVars>
          <dgm:bulletEnabled val="1"/>
        </dgm:presLayoutVars>
      </dgm:prSet>
      <dgm:spPr/>
    </dgm:pt>
    <dgm:pt modelId="{DEDD33C7-6846-C54B-911D-0B0EA33818AA}" type="pres">
      <dgm:prSet presAssocID="{E118D9E3-1543-46FB-861B-D70534996D1A}" presName="ThreeNodes_1_text" presStyleLbl="node1" presStyleIdx="2" presStyleCnt="3">
        <dgm:presLayoutVars>
          <dgm:bulletEnabled val="1"/>
        </dgm:presLayoutVars>
      </dgm:prSet>
      <dgm:spPr/>
    </dgm:pt>
    <dgm:pt modelId="{9CB0D405-7D37-A74A-B69D-0305DC8E33DE}" type="pres">
      <dgm:prSet presAssocID="{E118D9E3-1543-46FB-861B-D70534996D1A}" presName="ThreeNodes_2_text" presStyleLbl="node1" presStyleIdx="2" presStyleCnt="3">
        <dgm:presLayoutVars>
          <dgm:bulletEnabled val="1"/>
        </dgm:presLayoutVars>
      </dgm:prSet>
      <dgm:spPr/>
    </dgm:pt>
    <dgm:pt modelId="{455E6592-72B4-6841-9448-2E5259770AAC}" type="pres">
      <dgm:prSet presAssocID="{E118D9E3-1543-46FB-861B-D70534996D1A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F61C814-E2FD-8B4D-A65D-3CEA8325D1B7}" type="presOf" srcId="{E3792B01-D248-4122-984B-93E38B52E144}" destId="{EFAE4692-E2CC-1C40-9C17-E1975CB0651A}" srcOrd="0" destOrd="0" presId="urn:microsoft.com/office/officeart/2005/8/layout/vProcess5"/>
    <dgm:cxn modelId="{F148EE1C-B8B1-BA4D-9907-D088384D0E4B}" type="presOf" srcId="{D8DB29B0-A2B1-4F4E-BFF9-432133C52DA6}" destId="{5F2397F6-35C1-F342-84E3-521ECA6D2C19}" srcOrd="0" destOrd="0" presId="urn:microsoft.com/office/officeart/2005/8/layout/vProcess5"/>
    <dgm:cxn modelId="{062F4C34-FDB4-E34F-9065-C70C1E8DD743}" type="presOf" srcId="{D57A56DB-F3BF-400F-9354-2E09DCDB98E3}" destId="{ED677C15-0E00-F24F-A9E9-8515D31160A0}" srcOrd="0" destOrd="0" presId="urn:microsoft.com/office/officeart/2005/8/layout/vProcess5"/>
    <dgm:cxn modelId="{DE165447-60AD-4C49-8CB5-48FCEA254FCE}" srcId="{E118D9E3-1543-46FB-861B-D70534996D1A}" destId="{8BD84304-99D4-459F-B22E-76AA0B591876}" srcOrd="2" destOrd="0" parTransId="{9CD3641E-9FE9-4437-B554-3100F4C047EE}" sibTransId="{1B1AF4F7-F317-44E2-B602-7CFCC9FAFE4E}"/>
    <dgm:cxn modelId="{3EE9CD61-A28A-6742-9541-765605DBA4E9}" type="presOf" srcId="{D57A56DB-F3BF-400F-9354-2E09DCDB98E3}" destId="{9CB0D405-7D37-A74A-B69D-0305DC8E33DE}" srcOrd="1" destOrd="0" presId="urn:microsoft.com/office/officeart/2005/8/layout/vProcess5"/>
    <dgm:cxn modelId="{9D4D9C94-09CA-A64A-A12C-D4586E9F5112}" type="presOf" srcId="{9A5E7A8E-7106-4DD2-AB67-BF115C8EBFD7}" destId="{DEDD33C7-6846-C54B-911D-0B0EA33818AA}" srcOrd="1" destOrd="0" presId="urn:microsoft.com/office/officeart/2005/8/layout/vProcess5"/>
    <dgm:cxn modelId="{8397FB96-4375-48E5-8542-CF96DF17BECF}" srcId="{E118D9E3-1543-46FB-861B-D70534996D1A}" destId="{D57A56DB-F3BF-400F-9354-2E09DCDB98E3}" srcOrd="1" destOrd="0" parTransId="{971341FD-50FD-41D5-8606-48FFEA61CAC3}" sibTransId="{D8DB29B0-A2B1-4F4E-BFF9-432133C52DA6}"/>
    <dgm:cxn modelId="{94FF499C-B4CC-5944-BD13-B16F89AD9C6C}" type="presOf" srcId="{8BD84304-99D4-459F-B22E-76AA0B591876}" destId="{455E6592-72B4-6841-9448-2E5259770AAC}" srcOrd="1" destOrd="0" presId="urn:microsoft.com/office/officeart/2005/8/layout/vProcess5"/>
    <dgm:cxn modelId="{8C1D4AC1-711E-453E-98F3-29E9CBCCCC0A}" srcId="{E118D9E3-1543-46FB-861B-D70534996D1A}" destId="{9A5E7A8E-7106-4DD2-AB67-BF115C8EBFD7}" srcOrd="0" destOrd="0" parTransId="{8AD071DB-4C63-4F5B-BE53-60FEB91853E8}" sibTransId="{E3792B01-D248-4122-984B-93E38B52E144}"/>
    <dgm:cxn modelId="{57F3E2CD-3CDF-664D-BD79-2E6445460CD5}" type="presOf" srcId="{9A5E7A8E-7106-4DD2-AB67-BF115C8EBFD7}" destId="{6BAD3103-BB1C-BF42-A9E7-35800B794557}" srcOrd="0" destOrd="0" presId="urn:microsoft.com/office/officeart/2005/8/layout/vProcess5"/>
    <dgm:cxn modelId="{C0B443DA-09BF-184A-B6EC-3307A5ADE670}" type="presOf" srcId="{E118D9E3-1543-46FB-861B-D70534996D1A}" destId="{B1E5C9CB-FEB4-1F41-AE1C-EDFDAE35ED00}" srcOrd="0" destOrd="0" presId="urn:microsoft.com/office/officeart/2005/8/layout/vProcess5"/>
    <dgm:cxn modelId="{BC5010E2-A148-C44F-B6AE-83467022BB39}" type="presOf" srcId="{8BD84304-99D4-459F-B22E-76AA0B591876}" destId="{F9F723D0-6E21-B94A-BEA1-AEE98E1CEAF4}" srcOrd="0" destOrd="0" presId="urn:microsoft.com/office/officeart/2005/8/layout/vProcess5"/>
    <dgm:cxn modelId="{FE254241-174D-7745-ADEB-B48F18B8EB94}" type="presParOf" srcId="{B1E5C9CB-FEB4-1F41-AE1C-EDFDAE35ED00}" destId="{59EA5A75-B90E-E343-B250-B679E7265B7E}" srcOrd="0" destOrd="0" presId="urn:microsoft.com/office/officeart/2005/8/layout/vProcess5"/>
    <dgm:cxn modelId="{242A8572-8C58-A446-8222-3C6C190E3B21}" type="presParOf" srcId="{B1E5C9CB-FEB4-1F41-AE1C-EDFDAE35ED00}" destId="{6BAD3103-BB1C-BF42-A9E7-35800B794557}" srcOrd="1" destOrd="0" presId="urn:microsoft.com/office/officeart/2005/8/layout/vProcess5"/>
    <dgm:cxn modelId="{0CDCB1F2-BD33-8F4D-B4A3-48F221DFE928}" type="presParOf" srcId="{B1E5C9CB-FEB4-1F41-AE1C-EDFDAE35ED00}" destId="{ED677C15-0E00-F24F-A9E9-8515D31160A0}" srcOrd="2" destOrd="0" presId="urn:microsoft.com/office/officeart/2005/8/layout/vProcess5"/>
    <dgm:cxn modelId="{36E45D24-C7DD-0E46-B672-92781395B3AD}" type="presParOf" srcId="{B1E5C9CB-FEB4-1F41-AE1C-EDFDAE35ED00}" destId="{F9F723D0-6E21-B94A-BEA1-AEE98E1CEAF4}" srcOrd="3" destOrd="0" presId="urn:microsoft.com/office/officeart/2005/8/layout/vProcess5"/>
    <dgm:cxn modelId="{AF70E36D-782B-8F4D-9BC0-3F28C1F962FC}" type="presParOf" srcId="{B1E5C9CB-FEB4-1F41-AE1C-EDFDAE35ED00}" destId="{EFAE4692-E2CC-1C40-9C17-E1975CB0651A}" srcOrd="4" destOrd="0" presId="urn:microsoft.com/office/officeart/2005/8/layout/vProcess5"/>
    <dgm:cxn modelId="{6FF30610-3464-8C40-952D-53A8D6EA5602}" type="presParOf" srcId="{B1E5C9CB-FEB4-1F41-AE1C-EDFDAE35ED00}" destId="{5F2397F6-35C1-F342-84E3-521ECA6D2C19}" srcOrd="5" destOrd="0" presId="urn:microsoft.com/office/officeart/2005/8/layout/vProcess5"/>
    <dgm:cxn modelId="{08DE0F42-8F5C-994D-AF6D-3A16AFB70DCC}" type="presParOf" srcId="{B1E5C9CB-FEB4-1F41-AE1C-EDFDAE35ED00}" destId="{DEDD33C7-6846-C54B-911D-0B0EA33818AA}" srcOrd="6" destOrd="0" presId="urn:microsoft.com/office/officeart/2005/8/layout/vProcess5"/>
    <dgm:cxn modelId="{CFA2D6B7-C78C-F74D-AA39-F8F98F168005}" type="presParOf" srcId="{B1E5C9CB-FEB4-1F41-AE1C-EDFDAE35ED00}" destId="{9CB0D405-7D37-A74A-B69D-0305DC8E33DE}" srcOrd="7" destOrd="0" presId="urn:microsoft.com/office/officeart/2005/8/layout/vProcess5"/>
    <dgm:cxn modelId="{C35A781B-28FC-9E4C-95D7-B3C3E7210AE7}" type="presParOf" srcId="{B1E5C9CB-FEB4-1F41-AE1C-EDFDAE35ED00}" destId="{455E6592-72B4-6841-9448-2E5259770AA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DF0BE4C-2A5F-4EA4-BBBB-4F3ED7BB6A0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8891F33-65D7-4E06-BFC4-5B28954248AC}">
      <dgm:prSet/>
      <dgm:spPr/>
      <dgm:t>
        <a:bodyPr/>
        <a:lstStyle/>
        <a:p>
          <a:r>
            <a:rPr lang="en-US"/>
            <a:t>We treat the Child</a:t>
          </a:r>
        </a:p>
      </dgm:t>
    </dgm:pt>
    <dgm:pt modelId="{BF4CE3F2-5DDA-4332-B2CE-DC15CB697F93}" type="parTrans" cxnId="{1014F714-2634-4B3E-B674-F1FB8D8709B5}">
      <dgm:prSet/>
      <dgm:spPr/>
      <dgm:t>
        <a:bodyPr/>
        <a:lstStyle/>
        <a:p>
          <a:endParaRPr lang="en-US"/>
        </a:p>
      </dgm:t>
    </dgm:pt>
    <dgm:pt modelId="{6C1CFE10-A4A5-4994-86DC-35C324C50857}" type="sibTrans" cxnId="{1014F714-2634-4B3E-B674-F1FB8D8709B5}">
      <dgm:prSet/>
      <dgm:spPr/>
      <dgm:t>
        <a:bodyPr/>
        <a:lstStyle/>
        <a:p>
          <a:endParaRPr lang="en-US"/>
        </a:p>
      </dgm:t>
    </dgm:pt>
    <dgm:pt modelId="{954BBF90-FD77-404A-A99B-4CE35337E8E4}">
      <dgm:prSet/>
      <dgm:spPr/>
      <dgm:t>
        <a:bodyPr/>
        <a:lstStyle/>
        <a:p>
          <a:r>
            <a:rPr lang="en-US"/>
            <a:t>We treat the Child’s Family</a:t>
          </a:r>
        </a:p>
      </dgm:t>
    </dgm:pt>
    <dgm:pt modelId="{6C5667AB-8553-4390-B531-F904175D0027}" type="parTrans" cxnId="{8676EEDF-8254-4D18-B61B-1210731DB05F}">
      <dgm:prSet/>
      <dgm:spPr/>
      <dgm:t>
        <a:bodyPr/>
        <a:lstStyle/>
        <a:p>
          <a:endParaRPr lang="en-US"/>
        </a:p>
      </dgm:t>
    </dgm:pt>
    <dgm:pt modelId="{ECB3CF3B-1157-4B90-9BDD-D7F30A84830C}" type="sibTrans" cxnId="{8676EEDF-8254-4D18-B61B-1210731DB05F}">
      <dgm:prSet/>
      <dgm:spPr/>
      <dgm:t>
        <a:bodyPr/>
        <a:lstStyle/>
        <a:p>
          <a:endParaRPr lang="en-US"/>
        </a:p>
      </dgm:t>
    </dgm:pt>
    <dgm:pt modelId="{DD1405C6-5DE4-49A9-95BA-A96920414C16}">
      <dgm:prSet/>
      <dgm:spPr/>
      <dgm:t>
        <a:bodyPr/>
        <a:lstStyle/>
        <a:p>
          <a:r>
            <a:rPr lang="en-US"/>
            <a:t>We treat the Child’s Healthcare Professionals</a:t>
          </a:r>
        </a:p>
      </dgm:t>
    </dgm:pt>
    <dgm:pt modelId="{4502EF28-C544-47F9-9DCB-91CEB3D20482}" type="parTrans" cxnId="{A5D2BDF2-F390-43D9-A521-31447CCC6859}">
      <dgm:prSet/>
      <dgm:spPr/>
      <dgm:t>
        <a:bodyPr/>
        <a:lstStyle/>
        <a:p>
          <a:endParaRPr lang="en-US"/>
        </a:p>
      </dgm:t>
    </dgm:pt>
    <dgm:pt modelId="{1B547517-A46E-43A8-BDF6-A4A270A568D6}" type="sibTrans" cxnId="{A5D2BDF2-F390-43D9-A521-31447CCC6859}">
      <dgm:prSet/>
      <dgm:spPr/>
      <dgm:t>
        <a:bodyPr/>
        <a:lstStyle/>
        <a:p>
          <a:endParaRPr lang="en-US"/>
        </a:p>
      </dgm:t>
    </dgm:pt>
    <dgm:pt modelId="{20D4BAF1-5554-BF44-81A4-A96578BD6574}" type="pres">
      <dgm:prSet presAssocID="{DDF0BE4C-2A5F-4EA4-BBBB-4F3ED7BB6A0F}" presName="linear" presStyleCnt="0">
        <dgm:presLayoutVars>
          <dgm:animLvl val="lvl"/>
          <dgm:resizeHandles val="exact"/>
        </dgm:presLayoutVars>
      </dgm:prSet>
      <dgm:spPr/>
    </dgm:pt>
    <dgm:pt modelId="{DEB593C4-221B-4C42-B294-7098E99C966E}" type="pres">
      <dgm:prSet presAssocID="{F8891F33-65D7-4E06-BFC4-5B28954248A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610D0AA-0A76-4C4A-91E9-8D0168174F48}" type="pres">
      <dgm:prSet presAssocID="{6C1CFE10-A4A5-4994-86DC-35C324C50857}" presName="spacer" presStyleCnt="0"/>
      <dgm:spPr/>
    </dgm:pt>
    <dgm:pt modelId="{1F856348-ADE8-C747-8130-062EEDB12080}" type="pres">
      <dgm:prSet presAssocID="{954BBF90-FD77-404A-A99B-4CE35337E8E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13F8504-EA5C-3741-B0BA-02B7A0A765A0}" type="pres">
      <dgm:prSet presAssocID="{ECB3CF3B-1157-4B90-9BDD-D7F30A84830C}" presName="spacer" presStyleCnt="0"/>
      <dgm:spPr/>
    </dgm:pt>
    <dgm:pt modelId="{8FA52B1F-AFD9-EA40-A2CD-19B83F224EFF}" type="pres">
      <dgm:prSet presAssocID="{DD1405C6-5DE4-49A9-95BA-A96920414C1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014F714-2634-4B3E-B674-F1FB8D8709B5}" srcId="{DDF0BE4C-2A5F-4EA4-BBBB-4F3ED7BB6A0F}" destId="{F8891F33-65D7-4E06-BFC4-5B28954248AC}" srcOrd="0" destOrd="0" parTransId="{BF4CE3F2-5DDA-4332-B2CE-DC15CB697F93}" sibTransId="{6C1CFE10-A4A5-4994-86DC-35C324C50857}"/>
    <dgm:cxn modelId="{494F904C-E822-9D47-AB02-8AA2DD9C5F93}" type="presOf" srcId="{DD1405C6-5DE4-49A9-95BA-A96920414C16}" destId="{8FA52B1F-AFD9-EA40-A2CD-19B83F224EFF}" srcOrd="0" destOrd="0" presId="urn:microsoft.com/office/officeart/2005/8/layout/vList2"/>
    <dgm:cxn modelId="{9FDB90A3-FF02-A54A-B6ED-D5E5FF731B69}" type="presOf" srcId="{954BBF90-FD77-404A-A99B-4CE35337E8E4}" destId="{1F856348-ADE8-C747-8130-062EEDB12080}" srcOrd="0" destOrd="0" presId="urn:microsoft.com/office/officeart/2005/8/layout/vList2"/>
    <dgm:cxn modelId="{088649D3-FA21-C24B-85E3-81CBF748B933}" type="presOf" srcId="{DDF0BE4C-2A5F-4EA4-BBBB-4F3ED7BB6A0F}" destId="{20D4BAF1-5554-BF44-81A4-A96578BD6574}" srcOrd="0" destOrd="0" presId="urn:microsoft.com/office/officeart/2005/8/layout/vList2"/>
    <dgm:cxn modelId="{713B29D4-811C-A24A-A8DA-7F6263601DB1}" type="presOf" srcId="{F8891F33-65D7-4E06-BFC4-5B28954248AC}" destId="{DEB593C4-221B-4C42-B294-7098E99C966E}" srcOrd="0" destOrd="0" presId="urn:microsoft.com/office/officeart/2005/8/layout/vList2"/>
    <dgm:cxn modelId="{8676EEDF-8254-4D18-B61B-1210731DB05F}" srcId="{DDF0BE4C-2A5F-4EA4-BBBB-4F3ED7BB6A0F}" destId="{954BBF90-FD77-404A-A99B-4CE35337E8E4}" srcOrd="1" destOrd="0" parTransId="{6C5667AB-8553-4390-B531-F904175D0027}" sibTransId="{ECB3CF3B-1157-4B90-9BDD-D7F30A84830C}"/>
    <dgm:cxn modelId="{A5D2BDF2-F390-43D9-A521-31447CCC6859}" srcId="{DDF0BE4C-2A5F-4EA4-BBBB-4F3ED7BB6A0F}" destId="{DD1405C6-5DE4-49A9-95BA-A96920414C16}" srcOrd="2" destOrd="0" parTransId="{4502EF28-C544-47F9-9DCB-91CEB3D20482}" sibTransId="{1B547517-A46E-43A8-BDF6-A4A270A568D6}"/>
    <dgm:cxn modelId="{53C9C64E-D344-374D-81B3-D929CF8F9082}" type="presParOf" srcId="{20D4BAF1-5554-BF44-81A4-A96578BD6574}" destId="{DEB593C4-221B-4C42-B294-7098E99C966E}" srcOrd="0" destOrd="0" presId="urn:microsoft.com/office/officeart/2005/8/layout/vList2"/>
    <dgm:cxn modelId="{225DB5DC-E742-B648-A8F7-9B555F9175BB}" type="presParOf" srcId="{20D4BAF1-5554-BF44-81A4-A96578BD6574}" destId="{1610D0AA-0A76-4C4A-91E9-8D0168174F48}" srcOrd="1" destOrd="0" presId="urn:microsoft.com/office/officeart/2005/8/layout/vList2"/>
    <dgm:cxn modelId="{6ACFAF1D-BE0C-2A4C-9431-C119D560B2F2}" type="presParOf" srcId="{20D4BAF1-5554-BF44-81A4-A96578BD6574}" destId="{1F856348-ADE8-C747-8130-062EEDB12080}" srcOrd="2" destOrd="0" presId="urn:microsoft.com/office/officeart/2005/8/layout/vList2"/>
    <dgm:cxn modelId="{8AEE7B7E-6DB0-464C-BEB6-CE5357731FDF}" type="presParOf" srcId="{20D4BAF1-5554-BF44-81A4-A96578BD6574}" destId="{A13F8504-EA5C-3741-B0BA-02B7A0A765A0}" srcOrd="3" destOrd="0" presId="urn:microsoft.com/office/officeart/2005/8/layout/vList2"/>
    <dgm:cxn modelId="{7B0F20F7-ABA7-0044-9E16-50FC17CF806C}" type="presParOf" srcId="{20D4BAF1-5554-BF44-81A4-A96578BD6574}" destId="{8FA52B1F-AFD9-EA40-A2CD-19B83F224EF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4770D-1BAD-1A4F-8828-6CBFB424110C}">
      <dsp:nvSpPr>
        <dsp:cNvPr id="0" name=""/>
        <dsp:cNvSpPr/>
      </dsp:nvSpPr>
      <dsp:spPr>
        <a:xfrm>
          <a:off x="896718" y="1131"/>
          <a:ext cx="2136895" cy="12821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Medical Background</a:t>
          </a:r>
        </a:p>
      </dsp:txBody>
      <dsp:txXfrm>
        <a:off x="896718" y="1131"/>
        <a:ext cx="2136895" cy="1282137"/>
      </dsp:txXfrm>
    </dsp:sp>
    <dsp:sp modelId="{7EF5946F-6F8E-F442-9284-14101487B3E8}">
      <dsp:nvSpPr>
        <dsp:cNvPr id="0" name=""/>
        <dsp:cNvSpPr/>
      </dsp:nvSpPr>
      <dsp:spPr>
        <a:xfrm>
          <a:off x="3247304" y="1131"/>
          <a:ext cx="2136895" cy="1282137"/>
        </a:xfrm>
        <a:prstGeom prst="rect">
          <a:avLst/>
        </a:prstGeom>
        <a:solidFill>
          <a:schemeClr val="accent2">
            <a:hueOff val="-39995"/>
            <a:satOff val="-4839"/>
            <a:lumOff val="-2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Growth and Puberty</a:t>
          </a:r>
        </a:p>
      </dsp:txBody>
      <dsp:txXfrm>
        <a:off x="3247304" y="1131"/>
        <a:ext cx="2136895" cy="1282137"/>
      </dsp:txXfrm>
    </dsp:sp>
    <dsp:sp modelId="{75A95BB6-8466-6045-BD79-79310949A15C}">
      <dsp:nvSpPr>
        <dsp:cNvPr id="0" name=""/>
        <dsp:cNvSpPr/>
      </dsp:nvSpPr>
      <dsp:spPr>
        <a:xfrm>
          <a:off x="5597889" y="1131"/>
          <a:ext cx="2136895" cy="1282137"/>
        </a:xfrm>
        <a:prstGeom prst="rect">
          <a:avLst/>
        </a:prstGeom>
        <a:solidFill>
          <a:schemeClr val="accent2">
            <a:hueOff val="-79989"/>
            <a:satOff val="-9677"/>
            <a:lumOff val="-46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Cardiac Status</a:t>
          </a:r>
        </a:p>
      </dsp:txBody>
      <dsp:txXfrm>
        <a:off x="5597889" y="1131"/>
        <a:ext cx="2136895" cy="1282137"/>
      </dsp:txXfrm>
    </dsp:sp>
    <dsp:sp modelId="{C5A09A24-32E5-9047-A8A3-51DD3572C454}">
      <dsp:nvSpPr>
        <dsp:cNvPr id="0" name=""/>
        <dsp:cNvSpPr/>
      </dsp:nvSpPr>
      <dsp:spPr>
        <a:xfrm>
          <a:off x="7948475" y="1131"/>
          <a:ext cx="2136895" cy="1282137"/>
        </a:xfrm>
        <a:prstGeom prst="rect">
          <a:avLst/>
        </a:prstGeom>
        <a:solidFill>
          <a:schemeClr val="accent2">
            <a:hueOff val="-119984"/>
            <a:satOff val="-14516"/>
            <a:lumOff val="-6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Genetic Assessment</a:t>
          </a:r>
        </a:p>
      </dsp:txBody>
      <dsp:txXfrm>
        <a:off x="7948475" y="1131"/>
        <a:ext cx="2136895" cy="1282137"/>
      </dsp:txXfrm>
    </dsp:sp>
    <dsp:sp modelId="{151DA0CB-A8C3-0046-B10D-FE0B5E520785}">
      <dsp:nvSpPr>
        <dsp:cNvPr id="0" name=""/>
        <dsp:cNvSpPr/>
      </dsp:nvSpPr>
      <dsp:spPr>
        <a:xfrm>
          <a:off x="896718" y="1496958"/>
          <a:ext cx="2136895" cy="1282137"/>
        </a:xfrm>
        <a:prstGeom prst="rect">
          <a:avLst/>
        </a:prstGeom>
        <a:solidFill>
          <a:schemeClr val="accent2">
            <a:hueOff val="-159978"/>
            <a:satOff val="-19354"/>
            <a:lumOff val="-9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Vision and Hearing</a:t>
          </a:r>
        </a:p>
      </dsp:txBody>
      <dsp:txXfrm>
        <a:off x="896718" y="1496958"/>
        <a:ext cx="2136895" cy="1282137"/>
      </dsp:txXfrm>
    </dsp:sp>
    <dsp:sp modelId="{835C73E3-A935-4541-A157-B00FEC211058}">
      <dsp:nvSpPr>
        <dsp:cNvPr id="0" name=""/>
        <dsp:cNvSpPr/>
      </dsp:nvSpPr>
      <dsp:spPr>
        <a:xfrm>
          <a:off x="3247304" y="1496958"/>
          <a:ext cx="2136895" cy="1282137"/>
        </a:xfrm>
        <a:prstGeom prst="rect">
          <a:avLst/>
        </a:prstGeom>
        <a:solidFill>
          <a:schemeClr val="accent2">
            <a:hueOff val="-199973"/>
            <a:satOff val="-24193"/>
            <a:lumOff val="-1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Hair and Teeth</a:t>
          </a:r>
        </a:p>
      </dsp:txBody>
      <dsp:txXfrm>
        <a:off x="3247304" y="1496958"/>
        <a:ext cx="2136895" cy="1282137"/>
      </dsp:txXfrm>
    </dsp:sp>
    <dsp:sp modelId="{C0C60393-4C6B-B247-AD3C-E8A1742F5041}">
      <dsp:nvSpPr>
        <dsp:cNvPr id="0" name=""/>
        <dsp:cNvSpPr/>
      </dsp:nvSpPr>
      <dsp:spPr>
        <a:xfrm>
          <a:off x="5597889" y="1496958"/>
          <a:ext cx="2136895" cy="1282137"/>
        </a:xfrm>
        <a:prstGeom prst="rect">
          <a:avLst/>
        </a:prstGeom>
        <a:solidFill>
          <a:schemeClr val="accent2">
            <a:hueOff val="-239967"/>
            <a:satOff val="-29031"/>
            <a:lumOff val="-13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Skin</a:t>
          </a:r>
        </a:p>
      </dsp:txBody>
      <dsp:txXfrm>
        <a:off x="5597889" y="1496958"/>
        <a:ext cx="2136895" cy="1282137"/>
      </dsp:txXfrm>
    </dsp:sp>
    <dsp:sp modelId="{4E11AB86-4900-F24C-8609-05B8AAE45A9A}">
      <dsp:nvSpPr>
        <dsp:cNvPr id="0" name=""/>
        <dsp:cNvSpPr/>
      </dsp:nvSpPr>
      <dsp:spPr>
        <a:xfrm>
          <a:off x="7948475" y="1496958"/>
          <a:ext cx="2136895" cy="1282137"/>
        </a:xfrm>
        <a:prstGeom prst="rect">
          <a:avLst/>
        </a:prstGeom>
        <a:solidFill>
          <a:schemeClr val="accent2">
            <a:hueOff val="-279962"/>
            <a:satOff val="-33870"/>
            <a:lumOff val="-16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Musculoskeletal Development</a:t>
          </a:r>
        </a:p>
      </dsp:txBody>
      <dsp:txXfrm>
        <a:off x="7948475" y="1496958"/>
        <a:ext cx="2136895" cy="1282137"/>
      </dsp:txXfrm>
    </dsp:sp>
    <dsp:sp modelId="{E0D83015-5D2C-1349-99FD-B5937F6DAAE6}">
      <dsp:nvSpPr>
        <dsp:cNvPr id="0" name=""/>
        <dsp:cNvSpPr/>
      </dsp:nvSpPr>
      <dsp:spPr>
        <a:xfrm>
          <a:off x="2072011" y="2992785"/>
          <a:ext cx="2136895" cy="1282137"/>
        </a:xfrm>
        <a:prstGeom prst="rect">
          <a:avLst/>
        </a:prstGeom>
        <a:solidFill>
          <a:schemeClr val="accent2">
            <a:hueOff val="-319956"/>
            <a:satOff val="-38708"/>
            <a:lumOff val="-18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Bleeding Risk</a:t>
          </a:r>
        </a:p>
      </dsp:txBody>
      <dsp:txXfrm>
        <a:off x="2072011" y="2992785"/>
        <a:ext cx="2136895" cy="1282137"/>
      </dsp:txXfrm>
    </dsp:sp>
    <dsp:sp modelId="{F950F9C5-8A2C-1643-A203-ECD27E537B20}">
      <dsp:nvSpPr>
        <dsp:cNvPr id="0" name=""/>
        <dsp:cNvSpPr/>
      </dsp:nvSpPr>
      <dsp:spPr>
        <a:xfrm>
          <a:off x="4422597" y="2992785"/>
          <a:ext cx="2136895" cy="1282137"/>
        </a:xfrm>
        <a:prstGeom prst="rect">
          <a:avLst/>
        </a:prstGeom>
        <a:solidFill>
          <a:schemeClr val="accent2">
            <a:hueOff val="-359951"/>
            <a:satOff val="-43547"/>
            <a:lumOff val="-20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Social and Educational Development</a:t>
          </a:r>
        </a:p>
      </dsp:txBody>
      <dsp:txXfrm>
        <a:off x="4422597" y="2992785"/>
        <a:ext cx="2136895" cy="1282137"/>
      </dsp:txXfrm>
    </dsp:sp>
    <dsp:sp modelId="{CD058563-4A46-1E4B-B18A-08DA2BCA8117}">
      <dsp:nvSpPr>
        <dsp:cNvPr id="0" name=""/>
        <dsp:cNvSpPr/>
      </dsp:nvSpPr>
      <dsp:spPr>
        <a:xfrm>
          <a:off x="6773182" y="2992785"/>
          <a:ext cx="2136895" cy="1282137"/>
        </a:xfrm>
        <a:prstGeom prst="rect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Feeding and Nutrition</a:t>
          </a:r>
        </a:p>
      </dsp:txBody>
      <dsp:txXfrm>
        <a:off x="6773182" y="2992785"/>
        <a:ext cx="2136895" cy="12821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5DA46-A55F-EE4C-8D03-C1E458AEFFBF}">
      <dsp:nvSpPr>
        <dsp:cNvPr id="0" name=""/>
        <dsp:cNvSpPr/>
      </dsp:nvSpPr>
      <dsp:spPr>
        <a:xfrm>
          <a:off x="231653" y="1399"/>
          <a:ext cx="3287119" cy="197227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Psychologist</a:t>
          </a:r>
        </a:p>
      </dsp:txBody>
      <dsp:txXfrm>
        <a:off x="231653" y="1399"/>
        <a:ext cx="3287119" cy="1972271"/>
      </dsp:txXfrm>
    </dsp:sp>
    <dsp:sp modelId="{F90A5D39-D9AC-AE4F-B6FC-27A50BD8C4FE}">
      <dsp:nvSpPr>
        <dsp:cNvPr id="0" name=""/>
        <dsp:cNvSpPr/>
      </dsp:nvSpPr>
      <dsp:spPr>
        <a:xfrm>
          <a:off x="3847485" y="1399"/>
          <a:ext cx="3287119" cy="1972271"/>
        </a:xfrm>
        <a:prstGeom prst="rect">
          <a:avLst/>
        </a:prstGeom>
        <a:solidFill>
          <a:schemeClr val="accent2">
            <a:hueOff val="-79989"/>
            <a:satOff val="-9677"/>
            <a:lumOff val="-46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Psychiatrist</a:t>
          </a:r>
        </a:p>
      </dsp:txBody>
      <dsp:txXfrm>
        <a:off x="3847485" y="1399"/>
        <a:ext cx="3287119" cy="1972271"/>
      </dsp:txXfrm>
    </dsp:sp>
    <dsp:sp modelId="{B2253D21-C353-0445-A677-305C775CF051}">
      <dsp:nvSpPr>
        <dsp:cNvPr id="0" name=""/>
        <dsp:cNvSpPr/>
      </dsp:nvSpPr>
      <dsp:spPr>
        <a:xfrm>
          <a:off x="7463316" y="1399"/>
          <a:ext cx="3287119" cy="1972271"/>
        </a:xfrm>
        <a:prstGeom prst="rect">
          <a:avLst/>
        </a:prstGeom>
        <a:solidFill>
          <a:schemeClr val="accent2">
            <a:hueOff val="-159978"/>
            <a:satOff val="-19354"/>
            <a:lumOff val="-9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Paediatrician</a:t>
          </a:r>
        </a:p>
      </dsp:txBody>
      <dsp:txXfrm>
        <a:off x="7463316" y="1399"/>
        <a:ext cx="3287119" cy="1972271"/>
      </dsp:txXfrm>
    </dsp:sp>
    <dsp:sp modelId="{D81CFE11-D46F-2F40-9CC2-2DF3161362DA}">
      <dsp:nvSpPr>
        <dsp:cNvPr id="0" name=""/>
        <dsp:cNvSpPr/>
      </dsp:nvSpPr>
      <dsp:spPr>
        <a:xfrm>
          <a:off x="231653" y="2302383"/>
          <a:ext cx="3287119" cy="1972271"/>
        </a:xfrm>
        <a:prstGeom prst="rect">
          <a:avLst/>
        </a:prstGeom>
        <a:solidFill>
          <a:schemeClr val="accent2">
            <a:hueOff val="-239967"/>
            <a:satOff val="-29031"/>
            <a:lumOff val="-13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Local Dietician</a:t>
          </a:r>
        </a:p>
      </dsp:txBody>
      <dsp:txXfrm>
        <a:off x="231653" y="2302383"/>
        <a:ext cx="3287119" cy="1972271"/>
      </dsp:txXfrm>
    </dsp:sp>
    <dsp:sp modelId="{D26D272A-7904-1D43-9492-D15EF1EBFCC3}">
      <dsp:nvSpPr>
        <dsp:cNvPr id="0" name=""/>
        <dsp:cNvSpPr/>
      </dsp:nvSpPr>
      <dsp:spPr>
        <a:xfrm>
          <a:off x="3847485" y="2302383"/>
          <a:ext cx="3287119" cy="1972271"/>
        </a:xfrm>
        <a:prstGeom prst="rect">
          <a:avLst/>
        </a:prstGeom>
        <a:solidFill>
          <a:schemeClr val="accent2">
            <a:hueOff val="-319956"/>
            <a:satOff val="-38708"/>
            <a:lumOff val="-18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Local </a:t>
          </a:r>
          <a:r>
            <a:rPr lang="en-US" sz="4000" kern="1200" dirty="0" err="1"/>
            <a:t>Paediatrician</a:t>
          </a:r>
          <a:endParaRPr lang="en-US" sz="4000" kern="1200" dirty="0"/>
        </a:p>
      </dsp:txBody>
      <dsp:txXfrm>
        <a:off x="3847485" y="2302383"/>
        <a:ext cx="3287119" cy="1972271"/>
      </dsp:txXfrm>
    </dsp:sp>
    <dsp:sp modelId="{E1DDB40E-CDEE-FB4E-B53E-81D1FB9B8D6C}">
      <dsp:nvSpPr>
        <dsp:cNvPr id="0" name=""/>
        <dsp:cNvSpPr/>
      </dsp:nvSpPr>
      <dsp:spPr>
        <a:xfrm>
          <a:off x="7463316" y="2302383"/>
          <a:ext cx="3287119" cy="1972271"/>
        </a:xfrm>
        <a:prstGeom prst="rect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/>
            <a:t>Local OT</a:t>
          </a:r>
        </a:p>
      </dsp:txBody>
      <dsp:txXfrm>
        <a:off x="7463316" y="2302383"/>
        <a:ext cx="3287119" cy="197227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2237C-64F4-CC48-B2CD-EBF135786441}">
      <dsp:nvSpPr>
        <dsp:cNvPr id="0" name=""/>
        <dsp:cNvSpPr/>
      </dsp:nvSpPr>
      <dsp:spPr>
        <a:xfrm>
          <a:off x="0" y="8469"/>
          <a:ext cx="105156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ARFID and Autism Spectrum Behaviours</a:t>
          </a:r>
        </a:p>
      </dsp:txBody>
      <dsp:txXfrm>
        <a:off x="31984" y="40453"/>
        <a:ext cx="10451632" cy="591232"/>
      </dsp:txXfrm>
    </dsp:sp>
    <dsp:sp modelId="{B712ECF4-75FA-A643-A86C-116AD6530C86}">
      <dsp:nvSpPr>
        <dsp:cNvPr id="0" name=""/>
        <dsp:cNvSpPr/>
      </dsp:nvSpPr>
      <dsp:spPr>
        <a:xfrm>
          <a:off x="0" y="744309"/>
          <a:ext cx="105156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Nutritional Management</a:t>
          </a:r>
        </a:p>
      </dsp:txBody>
      <dsp:txXfrm>
        <a:off x="31984" y="776293"/>
        <a:ext cx="10451632" cy="591232"/>
      </dsp:txXfrm>
    </dsp:sp>
    <dsp:sp modelId="{32C78779-ACC4-274D-B8E7-CBA3D64FE464}">
      <dsp:nvSpPr>
        <dsp:cNvPr id="0" name=""/>
        <dsp:cNvSpPr/>
      </dsp:nvSpPr>
      <dsp:spPr>
        <a:xfrm>
          <a:off x="0" y="1480149"/>
          <a:ext cx="105156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Family Pressures</a:t>
          </a:r>
        </a:p>
      </dsp:txBody>
      <dsp:txXfrm>
        <a:off x="31984" y="1512133"/>
        <a:ext cx="10451632" cy="591232"/>
      </dsp:txXfrm>
    </dsp:sp>
    <dsp:sp modelId="{4F94B5B0-878D-AA4D-9377-E1885617A911}">
      <dsp:nvSpPr>
        <dsp:cNvPr id="0" name=""/>
        <dsp:cNvSpPr/>
      </dsp:nvSpPr>
      <dsp:spPr>
        <a:xfrm>
          <a:off x="0" y="2215989"/>
          <a:ext cx="105156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Reducing the child's stress around food</a:t>
          </a:r>
        </a:p>
      </dsp:txBody>
      <dsp:txXfrm>
        <a:off x="31984" y="2247973"/>
        <a:ext cx="10451632" cy="591232"/>
      </dsp:txXfrm>
    </dsp:sp>
    <dsp:sp modelId="{94403A6F-77FB-8E43-A124-789D96C3BBF8}">
      <dsp:nvSpPr>
        <dsp:cNvPr id="0" name=""/>
        <dsp:cNvSpPr/>
      </dsp:nvSpPr>
      <dsp:spPr>
        <a:xfrm>
          <a:off x="0" y="2951829"/>
          <a:ext cx="105156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Expectation Management</a:t>
          </a:r>
        </a:p>
      </dsp:txBody>
      <dsp:txXfrm>
        <a:off x="31984" y="2983813"/>
        <a:ext cx="10451632" cy="591232"/>
      </dsp:txXfrm>
    </dsp:sp>
    <dsp:sp modelId="{63CA2841-6D1D-794B-86DD-A68877F24B1E}">
      <dsp:nvSpPr>
        <dsp:cNvPr id="0" name=""/>
        <dsp:cNvSpPr/>
      </dsp:nvSpPr>
      <dsp:spPr>
        <a:xfrm>
          <a:off x="0" y="3687669"/>
          <a:ext cx="1051560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Integrating plans with family, school and local services</a:t>
          </a:r>
        </a:p>
      </dsp:txBody>
      <dsp:txXfrm>
        <a:off x="31984" y="3719653"/>
        <a:ext cx="10451632" cy="59123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03943-39A1-5649-83AA-BBE267BEB2CD}">
      <dsp:nvSpPr>
        <dsp:cNvPr id="0" name=""/>
        <dsp:cNvSpPr/>
      </dsp:nvSpPr>
      <dsp:spPr>
        <a:xfrm>
          <a:off x="0" y="98704"/>
          <a:ext cx="6173409" cy="1064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Autism Assessments</a:t>
          </a:r>
        </a:p>
      </dsp:txBody>
      <dsp:txXfrm>
        <a:off x="51974" y="150678"/>
        <a:ext cx="6069461" cy="960752"/>
      </dsp:txXfrm>
    </dsp:sp>
    <dsp:sp modelId="{3B3D1B14-D9E8-BD4F-9BBA-4245265C571D}">
      <dsp:nvSpPr>
        <dsp:cNvPr id="0" name=""/>
        <dsp:cNvSpPr/>
      </dsp:nvSpPr>
      <dsp:spPr>
        <a:xfrm>
          <a:off x="0" y="1244044"/>
          <a:ext cx="6173409" cy="1064700"/>
        </a:xfrm>
        <a:prstGeom prst="roundRect">
          <a:avLst/>
        </a:prstGeom>
        <a:solidFill>
          <a:schemeClr val="accent2">
            <a:hueOff val="-99986"/>
            <a:satOff val="-12096"/>
            <a:lumOff val="-5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Family Therapy</a:t>
          </a:r>
        </a:p>
      </dsp:txBody>
      <dsp:txXfrm>
        <a:off x="51974" y="1296018"/>
        <a:ext cx="6069461" cy="960752"/>
      </dsp:txXfrm>
    </dsp:sp>
    <dsp:sp modelId="{073C3171-272A-5A4F-833E-A1C024086C2C}">
      <dsp:nvSpPr>
        <dsp:cNvPr id="0" name=""/>
        <dsp:cNvSpPr/>
      </dsp:nvSpPr>
      <dsp:spPr>
        <a:xfrm>
          <a:off x="0" y="2389384"/>
          <a:ext cx="6173409" cy="1064700"/>
        </a:xfrm>
        <a:prstGeom prst="roundRect">
          <a:avLst/>
        </a:prstGeom>
        <a:solidFill>
          <a:schemeClr val="accent2">
            <a:hueOff val="-199973"/>
            <a:satOff val="-24193"/>
            <a:lumOff val="-1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Feeding and Eating Disorders Service</a:t>
          </a:r>
        </a:p>
      </dsp:txBody>
      <dsp:txXfrm>
        <a:off x="51974" y="2441358"/>
        <a:ext cx="6069461" cy="960752"/>
      </dsp:txXfrm>
    </dsp:sp>
    <dsp:sp modelId="{AA549D86-65A2-CD44-9C40-FE8CE770F60E}">
      <dsp:nvSpPr>
        <dsp:cNvPr id="0" name=""/>
        <dsp:cNvSpPr/>
      </dsp:nvSpPr>
      <dsp:spPr>
        <a:xfrm>
          <a:off x="0" y="3534724"/>
          <a:ext cx="6173409" cy="1064700"/>
        </a:xfrm>
        <a:prstGeom prst="roundRect">
          <a:avLst/>
        </a:prstGeom>
        <a:solidFill>
          <a:schemeClr val="accent2">
            <a:hueOff val="-299959"/>
            <a:satOff val="-36289"/>
            <a:lumOff val="-1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Advice and plan</a:t>
          </a:r>
        </a:p>
      </dsp:txBody>
      <dsp:txXfrm>
        <a:off x="51974" y="3586698"/>
        <a:ext cx="6069461" cy="960752"/>
      </dsp:txXfrm>
    </dsp:sp>
    <dsp:sp modelId="{F11F58F2-2EE2-EA40-8124-E8C49BD611F4}">
      <dsp:nvSpPr>
        <dsp:cNvPr id="0" name=""/>
        <dsp:cNvSpPr/>
      </dsp:nvSpPr>
      <dsp:spPr>
        <a:xfrm>
          <a:off x="0" y="4680064"/>
          <a:ext cx="6173409" cy="1064700"/>
        </a:xfrm>
        <a:prstGeom prst="roundRect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Reassurance</a:t>
          </a:r>
        </a:p>
      </dsp:txBody>
      <dsp:txXfrm>
        <a:off x="51974" y="4732038"/>
        <a:ext cx="6069461" cy="96075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543E5F-D013-D948-B4EE-1E15451109DB}">
      <dsp:nvSpPr>
        <dsp:cNvPr id="0" name=""/>
        <dsp:cNvSpPr/>
      </dsp:nvSpPr>
      <dsp:spPr>
        <a:xfrm>
          <a:off x="0" y="0"/>
          <a:ext cx="617340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83B6B-46FA-B448-A134-0975FDD26B8A}">
      <dsp:nvSpPr>
        <dsp:cNvPr id="0" name=""/>
        <dsp:cNvSpPr/>
      </dsp:nvSpPr>
      <dsp:spPr>
        <a:xfrm>
          <a:off x="0" y="0"/>
          <a:ext cx="6173409" cy="730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Feeding is poorly understood by professionals</a:t>
          </a:r>
        </a:p>
      </dsp:txBody>
      <dsp:txXfrm>
        <a:off x="0" y="0"/>
        <a:ext cx="6173409" cy="730433"/>
      </dsp:txXfrm>
    </dsp:sp>
    <dsp:sp modelId="{B0737928-53A7-3A47-BE9F-DFC54318BE9C}">
      <dsp:nvSpPr>
        <dsp:cNvPr id="0" name=""/>
        <dsp:cNvSpPr/>
      </dsp:nvSpPr>
      <dsp:spPr>
        <a:xfrm>
          <a:off x="0" y="730433"/>
          <a:ext cx="6173409" cy="0"/>
        </a:xfrm>
        <a:prstGeom prst="line">
          <a:avLst/>
        </a:prstGeom>
        <a:solidFill>
          <a:schemeClr val="accent2">
            <a:hueOff val="-57135"/>
            <a:satOff val="-6912"/>
            <a:lumOff val="-3305"/>
            <a:alphaOff val="0"/>
          </a:schemeClr>
        </a:solidFill>
        <a:ln w="12700" cap="flat" cmpd="sng" algn="ctr">
          <a:solidFill>
            <a:schemeClr val="accent2">
              <a:hueOff val="-57135"/>
              <a:satOff val="-6912"/>
              <a:lumOff val="-33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D8FDB7-D99F-7844-B556-91E8AE1859FF}">
      <dsp:nvSpPr>
        <dsp:cNvPr id="0" name=""/>
        <dsp:cNvSpPr/>
      </dsp:nvSpPr>
      <dsp:spPr>
        <a:xfrm>
          <a:off x="0" y="730433"/>
          <a:ext cx="6173409" cy="730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Appetite, behavior, preferences, fears and nutrition are different issues requiring different strategies</a:t>
          </a:r>
        </a:p>
      </dsp:txBody>
      <dsp:txXfrm>
        <a:off x="0" y="730433"/>
        <a:ext cx="6173409" cy="730433"/>
      </dsp:txXfrm>
    </dsp:sp>
    <dsp:sp modelId="{A6617542-F74E-3F4A-993F-BDBE9A64BDAC}">
      <dsp:nvSpPr>
        <dsp:cNvPr id="0" name=""/>
        <dsp:cNvSpPr/>
      </dsp:nvSpPr>
      <dsp:spPr>
        <a:xfrm>
          <a:off x="0" y="1460867"/>
          <a:ext cx="6173409" cy="0"/>
        </a:xfrm>
        <a:prstGeom prst="line">
          <a:avLst/>
        </a:prstGeom>
        <a:solidFill>
          <a:schemeClr val="accent2">
            <a:hueOff val="-114270"/>
            <a:satOff val="-13824"/>
            <a:lumOff val="-6611"/>
            <a:alphaOff val="0"/>
          </a:schemeClr>
        </a:solidFill>
        <a:ln w="12700" cap="flat" cmpd="sng" algn="ctr">
          <a:solidFill>
            <a:schemeClr val="accent2">
              <a:hueOff val="-114270"/>
              <a:satOff val="-13824"/>
              <a:lumOff val="-661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2CBDBA-E74A-E44D-BFAB-6E4884F30FD5}">
      <dsp:nvSpPr>
        <dsp:cNvPr id="0" name=""/>
        <dsp:cNvSpPr/>
      </dsp:nvSpPr>
      <dsp:spPr>
        <a:xfrm>
          <a:off x="0" y="1460867"/>
          <a:ext cx="6173409" cy="730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Typical markers of poor nutrition can be red herrings in </a:t>
          </a:r>
          <a:r>
            <a:rPr lang="en-US" sz="2100" kern="1200" dirty="0" err="1"/>
            <a:t>RASopathies</a:t>
          </a:r>
          <a:endParaRPr lang="en-US" sz="2100" kern="1200" dirty="0"/>
        </a:p>
      </dsp:txBody>
      <dsp:txXfrm>
        <a:off x="0" y="1460867"/>
        <a:ext cx="6173409" cy="730433"/>
      </dsp:txXfrm>
    </dsp:sp>
    <dsp:sp modelId="{096678B5-A041-0D45-8CEA-7C3028D96025}">
      <dsp:nvSpPr>
        <dsp:cNvPr id="0" name=""/>
        <dsp:cNvSpPr/>
      </dsp:nvSpPr>
      <dsp:spPr>
        <a:xfrm>
          <a:off x="0" y="2191300"/>
          <a:ext cx="6173409" cy="0"/>
        </a:xfrm>
        <a:prstGeom prst="line">
          <a:avLst/>
        </a:prstGeom>
        <a:solidFill>
          <a:schemeClr val="accent2">
            <a:hueOff val="-171405"/>
            <a:satOff val="-20736"/>
            <a:lumOff val="-9916"/>
            <a:alphaOff val="0"/>
          </a:schemeClr>
        </a:solidFill>
        <a:ln w="12700" cap="flat" cmpd="sng" algn="ctr">
          <a:solidFill>
            <a:schemeClr val="accent2">
              <a:hueOff val="-171405"/>
              <a:satOff val="-20736"/>
              <a:lumOff val="-991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512809-D61C-5B44-92A8-6B43F3BF5D16}">
      <dsp:nvSpPr>
        <dsp:cNvPr id="0" name=""/>
        <dsp:cNvSpPr/>
      </dsp:nvSpPr>
      <dsp:spPr>
        <a:xfrm>
          <a:off x="0" y="2191300"/>
          <a:ext cx="6173409" cy="730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Fussiness is a problem for the family, even when it does not result in nutritional insufficiency</a:t>
          </a:r>
        </a:p>
      </dsp:txBody>
      <dsp:txXfrm>
        <a:off x="0" y="2191300"/>
        <a:ext cx="6173409" cy="730433"/>
      </dsp:txXfrm>
    </dsp:sp>
    <dsp:sp modelId="{BCFD1601-FC43-0E40-89BD-4AD648953B00}">
      <dsp:nvSpPr>
        <dsp:cNvPr id="0" name=""/>
        <dsp:cNvSpPr/>
      </dsp:nvSpPr>
      <dsp:spPr>
        <a:xfrm>
          <a:off x="0" y="2921734"/>
          <a:ext cx="6173409" cy="0"/>
        </a:xfrm>
        <a:prstGeom prst="line">
          <a:avLst/>
        </a:prstGeom>
        <a:solidFill>
          <a:schemeClr val="accent2">
            <a:hueOff val="-228540"/>
            <a:satOff val="-27649"/>
            <a:lumOff val="-13221"/>
            <a:alphaOff val="0"/>
          </a:schemeClr>
        </a:solidFill>
        <a:ln w="12700" cap="flat" cmpd="sng" algn="ctr">
          <a:solidFill>
            <a:schemeClr val="accent2">
              <a:hueOff val="-228540"/>
              <a:satOff val="-27649"/>
              <a:lumOff val="-132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EB125-E340-844C-B81F-8E70CF9B57BC}">
      <dsp:nvSpPr>
        <dsp:cNvPr id="0" name=""/>
        <dsp:cNvSpPr/>
      </dsp:nvSpPr>
      <dsp:spPr>
        <a:xfrm>
          <a:off x="0" y="2921734"/>
          <a:ext cx="6173409" cy="730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Coercion is counterproductive (Agitation alters perception)</a:t>
          </a:r>
        </a:p>
      </dsp:txBody>
      <dsp:txXfrm>
        <a:off x="0" y="2921734"/>
        <a:ext cx="6173409" cy="730433"/>
      </dsp:txXfrm>
    </dsp:sp>
    <dsp:sp modelId="{20AEE37F-CC2C-BF48-87DA-E0AB07BAF5B1}">
      <dsp:nvSpPr>
        <dsp:cNvPr id="0" name=""/>
        <dsp:cNvSpPr/>
      </dsp:nvSpPr>
      <dsp:spPr>
        <a:xfrm>
          <a:off x="0" y="3652168"/>
          <a:ext cx="6173409" cy="0"/>
        </a:xfrm>
        <a:prstGeom prst="line">
          <a:avLst/>
        </a:prstGeom>
        <a:solidFill>
          <a:schemeClr val="accent2">
            <a:hueOff val="-285675"/>
            <a:satOff val="-34561"/>
            <a:lumOff val="-16526"/>
            <a:alphaOff val="0"/>
          </a:schemeClr>
        </a:solidFill>
        <a:ln w="12700" cap="flat" cmpd="sng" algn="ctr">
          <a:solidFill>
            <a:schemeClr val="accent2">
              <a:hueOff val="-285675"/>
              <a:satOff val="-34561"/>
              <a:lumOff val="-165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4F4CA-CBBB-3C44-9319-319B7875A735}">
      <dsp:nvSpPr>
        <dsp:cNvPr id="0" name=""/>
        <dsp:cNvSpPr/>
      </dsp:nvSpPr>
      <dsp:spPr>
        <a:xfrm>
          <a:off x="0" y="3652168"/>
          <a:ext cx="6173409" cy="730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Expectation takes time to change (Peer pressure is better than parental pressure)</a:t>
          </a:r>
        </a:p>
      </dsp:txBody>
      <dsp:txXfrm>
        <a:off x="0" y="3652168"/>
        <a:ext cx="6173409" cy="730433"/>
      </dsp:txXfrm>
    </dsp:sp>
    <dsp:sp modelId="{9A10DCAB-4A50-D64B-93C7-DF7A80439889}">
      <dsp:nvSpPr>
        <dsp:cNvPr id="0" name=""/>
        <dsp:cNvSpPr/>
      </dsp:nvSpPr>
      <dsp:spPr>
        <a:xfrm>
          <a:off x="0" y="4382601"/>
          <a:ext cx="6173409" cy="0"/>
        </a:xfrm>
        <a:prstGeom prst="line">
          <a:avLst/>
        </a:prstGeom>
        <a:solidFill>
          <a:schemeClr val="accent2">
            <a:hueOff val="-342810"/>
            <a:satOff val="-41473"/>
            <a:lumOff val="-19832"/>
            <a:alphaOff val="0"/>
          </a:schemeClr>
        </a:solidFill>
        <a:ln w="12700" cap="flat" cmpd="sng" algn="ctr">
          <a:solidFill>
            <a:schemeClr val="accent2">
              <a:hueOff val="-342810"/>
              <a:satOff val="-41473"/>
              <a:lumOff val="-198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8AD69-E1F3-C140-BA07-3F041C2A8C16}">
      <dsp:nvSpPr>
        <dsp:cNvPr id="0" name=""/>
        <dsp:cNvSpPr/>
      </dsp:nvSpPr>
      <dsp:spPr>
        <a:xfrm>
          <a:off x="0" y="4382601"/>
          <a:ext cx="6173409" cy="730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Reassurance is a process that may require significant change. It is hard.</a:t>
          </a:r>
        </a:p>
      </dsp:txBody>
      <dsp:txXfrm>
        <a:off x="0" y="4382601"/>
        <a:ext cx="6173409" cy="730433"/>
      </dsp:txXfrm>
    </dsp:sp>
    <dsp:sp modelId="{22B8FD89-F200-8C48-9DAA-CD004E20F2C6}">
      <dsp:nvSpPr>
        <dsp:cNvPr id="0" name=""/>
        <dsp:cNvSpPr/>
      </dsp:nvSpPr>
      <dsp:spPr>
        <a:xfrm>
          <a:off x="0" y="5113035"/>
          <a:ext cx="6173409" cy="0"/>
        </a:xfrm>
        <a:prstGeom prst="line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accent2">
              <a:hueOff val="-399945"/>
              <a:satOff val="-48385"/>
              <a:lumOff val="-231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FFCDCA-2EB2-DE4E-8938-617A45CB474B}">
      <dsp:nvSpPr>
        <dsp:cNvPr id="0" name=""/>
        <dsp:cNvSpPr/>
      </dsp:nvSpPr>
      <dsp:spPr>
        <a:xfrm>
          <a:off x="0" y="5113035"/>
          <a:ext cx="6173409" cy="730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Best prognosis is when the child themselves wants  to change behavior. </a:t>
          </a:r>
        </a:p>
      </dsp:txBody>
      <dsp:txXfrm>
        <a:off x="0" y="5113035"/>
        <a:ext cx="6173409" cy="7304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ED77F-50A7-6845-B0CB-E335A1222D75}">
      <dsp:nvSpPr>
        <dsp:cNvPr id="0" name=""/>
        <dsp:cNvSpPr/>
      </dsp:nvSpPr>
      <dsp:spPr>
        <a:xfrm>
          <a:off x="0" y="28414"/>
          <a:ext cx="6173409" cy="13689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Birth – Cardiac, Chylothorax</a:t>
          </a:r>
        </a:p>
      </dsp:txBody>
      <dsp:txXfrm>
        <a:off x="66824" y="95238"/>
        <a:ext cx="6039761" cy="1235252"/>
      </dsp:txXfrm>
    </dsp:sp>
    <dsp:sp modelId="{74169C3C-FE50-DE40-A3A2-DFB306E4FF91}">
      <dsp:nvSpPr>
        <dsp:cNvPr id="0" name=""/>
        <dsp:cNvSpPr/>
      </dsp:nvSpPr>
      <dsp:spPr>
        <a:xfrm>
          <a:off x="0" y="1500994"/>
          <a:ext cx="6173409" cy="1368900"/>
        </a:xfrm>
        <a:prstGeom prst="roundRect">
          <a:avLst/>
        </a:prstGeom>
        <a:solidFill>
          <a:schemeClr val="accent2">
            <a:hueOff val="-133315"/>
            <a:satOff val="-16128"/>
            <a:lumOff val="-77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0-2 years - Vomiting</a:t>
          </a:r>
        </a:p>
      </dsp:txBody>
      <dsp:txXfrm>
        <a:off x="66824" y="1567818"/>
        <a:ext cx="6039761" cy="1235252"/>
      </dsp:txXfrm>
    </dsp:sp>
    <dsp:sp modelId="{ACDA0261-7FAA-5348-9D03-C36FE5005901}">
      <dsp:nvSpPr>
        <dsp:cNvPr id="0" name=""/>
        <dsp:cNvSpPr/>
      </dsp:nvSpPr>
      <dsp:spPr>
        <a:xfrm>
          <a:off x="0" y="2973574"/>
          <a:ext cx="6173409" cy="1368900"/>
        </a:xfrm>
        <a:prstGeom prst="roundRect">
          <a:avLst/>
        </a:prstGeom>
        <a:solidFill>
          <a:schemeClr val="accent2">
            <a:hueOff val="-266630"/>
            <a:satOff val="-32257"/>
            <a:lumOff val="-154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1-4 years – Oral aversion</a:t>
          </a:r>
        </a:p>
      </dsp:txBody>
      <dsp:txXfrm>
        <a:off x="66824" y="3040398"/>
        <a:ext cx="6039761" cy="1235252"/>
      </dsp:txXfrm>
    </dsp:sp>
    <dsp:sp modelId="{53198561-2788-8040-9FFD-332C3F4D0B0B}">
      <dsp:nvSpPr>
        <dsp:cNvPr id="0" name=""/>
        <dsp:cNvSpPr/>
      </dsp:nvSpPr>
      <dsp:spPr>
        <a:xfrm>
          <a:off x="0" y="4446154"/>
          <a:ext cx="6173409" cy="1368900"/>
        </a:xfrm>
        <a:prstGeom prst="roundRect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4 years on – Textural, Visual &amp; smell sensitivities</a:t>
          </a:r>
        </a:p>
      </dsp:txBody>
      <dsp:txXfrm>
        <a:off x="66824" y="4512978"/>
        <a:ext cx="6039761" cy="12352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ED77F-50A7-6845-B0CB-E335A1222D75}">
      <dsp:nvSpPr>
        <dsp:cNvPr id="0" name=""/>
        <dsp:cNvSpPr/>
      </dsp:nvSpPr>
      <dsp:spPr>
        <a:xfrm>
          <a:off x="0" y="28414"/>
          <a:ext cx="6173409" cy="13689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Birth – Cardiac, Chylothorax</a:t>
          </a:r>
        </a:p>
      </dsp:txBody>
      <dsp:txXfrm>
        <a:off x="66824" y="95238"/>
        <a:ext cx="6039761" cy="1235252"/>
      </dsp:txXfrm>
    </dsp:sp>
    <dsp:sp modelId="{74169C3C-FE50-DE40-A3A2-DFB306E4FF91}">
      <dsp:nvSpPr>
        <dsp:cNvPr id="0" name=""/>
        <dsp:cNvSpPr/>
      </dsp:nvSpPr>
      <dsp:spPr>
        <a:xfrm>
          <a:off x="0" y="1500994"/>
          <a:ext cx="6173409" cy="1368900"/>
        </a:xfrm>
        <a:prstGeom prst="roundRect">
          <a:avLst/>
        </a:prstGeom>
        <a:solidFill>
          <a:schemeClr val="accent2">
            <a:hueOff val="-133315"/>
            <a:satOff val="-16128"/>
            <a:lumOff val="-77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0-2 years - Vomiting</a:t>
          </a:r>
        </a:p>
      </dsp:txBody>
      <dsp:txXfrm>
        <a:off x="66824" y="1567818"/>
        <a:ext cx="6039761" cy="1235252"/>
      </dsp:txXfrm>
    </dsp:sp>
    <dsp:sp modelId="{ACDA0261-7FAA-5348-9D03-C36FE5005901}">
      <dsp:nvSpPr>
        <dsp:cNvPr id="0" name=""/>
        <dsp:cNvSpPr/>
      </dsp:nvSpPr>
      <dsp:spPr>
        <a:xfrm>
          <a:off x="0" y="2973574"/>
          <a:ext cx="6173409" cy="1368900"/>
        </a:xfrm>
        <a:prstGeom prst="roundRect">
          <a:avLst/>
        </a:prstGeom>
        <a:solidFill>
          <a:schemeClr val="accent2">
            <a:hueOff val="-266630"/>
            <a:satOff val="-32257"/>
            <a:lumOff val="-154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1-4 years – Oral aversion</a:t>
          </a:r>
        </a:p>
      </dsp:txBody>
      <dsp:txXfrm>
        <a:off x="66824" y="3040398"/>
        <a:ext cx="6039761" cy="1235252"/>
      </dsp:txXfrm>
    </dsp:sp>
    <dsp:sp modelId="{53198561-2788-8040-9FFD-332C3F4D0B0B}">
      <dsp:nvSpPr>
        <dsp:cNvPr id="0" name=""/>
        <dsp:cNvSpPr/>
      </dsp:nvSpPr>
      <dsp:spPr>
        <a:xfrm>
          <a:off x="0" y="4446154"/>
          <a:ext cx="6173409" cy="1368900"/>
        </a:xfrm>
        <a:prstGeom prst="roundRect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4 years on – Textural, Visual &amp; smell sensitivities</a:t>
          </a:r>
        </a:p>
      </dsp:txBody>
      <dsp:txXfrm>
        <a:off x="66824" y="4512978"/>
        <a:ext cx="6039761" cy="12352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ED77F-50A7-6845-B0CB-E335A1222D75}">
      <dsp:nvSpPr>
        <dsp:cNvPr id="0" name=""/>
        <dsp:cNvSpPr/>
      </dsp:nvSpPr>
      <dsp:spPr>
        <a:xfrm>
          <a:off x="0" y="94530"/>
          <a:ext cx="3875314" cy="136824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Diagnostic overlay &amp; Diagnostic overshadowing</a:t>
          </a:r>
        </a:p>
      </dsp:txBody>
      <dsp:txXfrm>
        <a:off x="66792" y="161322"/>
        <a:ext cx="3741730" cy="1234657"/>
      </dsp:txXfrm>
    </dsp:sp>
    <dsp:sp modelId="{74169C3C-FE50-DE40-A3A2-DFB306E4FF91}">
      <dsp:nvSpPr>
        <dsp:cNvPr id="0" name=""/>
        <dsp:cNvSpPr/>
      </dsp:nvSpPr>
      <dsp:spPr>
        <a:xfrm>
          <a:off x="0" y="1523252"/>
          <a:ext cx="3875314" cy="1368241"/>
        </a:xfrm>
        <a:prstGeom prst="roundRect">
          <a:avLst/>
        </a:prstGeom>
        <a:solidFill>
          <a:schemeClr val="accent2">
            <a:hueOff val="-133315"/>
            <a:satOff val="-16128"/>
            <a:lumOff val="-77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Misdiagnosis and mismanagement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(Reflux, milk allergy…)</a:t>
          </a:r>
        </a:p>
      </dsp:txBody>
      <dsp:txXfrm>
        <a:off x="66792" y="1590044"/>
        <a:ext cx="3741730" cy="1234657"/>
      </dsp:txXfrm>
    </dsp:sp>
    <dsp:sp modelId="{ACDA0261-7FAA-5348-9D03-C36FE5005901}">
      <dsp:nvSpPr>
        <dsp:cNvPr id="0" name=""/>
        <dsp:cNvSpPr/>
      </dsp:nvSpPr>
      <dsp:spPr>
        <a:xfrm>
          <a:off x="0" y="2951974"/>
          <a:ext cx="3875314" cy="1368241"/>
        </a:xfrm>
        <a:prstGeom prst="roundRect">
          <a:avLst/>
        </a:prstGeom>
        <a:solidFill>
          <a:schemeClr val="accent2">
            <a:hueOff val="-266630"/>
            <a:satOff val="-32257"/>
            <a:lumOff val="-154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Feeding Adjuncts (NG, NJ, PEG)</a:t>
          </a:r>
        </a:p>
      </dsp:txBody>
      <dsp:txXfrm>
        <a:off x="66792" y="3018766"/>
        <a:ext cx="3741730" cy="1234657"/>
      </dsp:txXfrm>
    </dsp:sp>
    <dsp:sp modelId="{53198561-2788-8040-9FFD-332C3F4D0B0B}">
      <dsp:nvSpPr>
        <dsp:cNvPr id="0" name=""/>
        <dsp:cNvSpPr/>
      </dsp:nvSpPr>
      <dsp:spPr>
        <a:xfrm>
          <a:off x="0" y="4380696"/>
          <a:ext cx="3875314" cy="1368241"/>
        </a:xfrm>
        <a:prstGeom prst="roundRect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Autism Spectrum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ARFID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Fussy Eating</a:t>
          </a:r>
        </a:p>
      </dsp:txBody>
      <dsp:txXfrm>
        <a:off x="66792" y="4447488"/>
        <a:ext cx="3741730" cy="12346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917D5-52E4-49A4-B5C5-2B09D7123742}">
      <dsp:nvSpPr>
        <dsp:cNvPr id="0" name=""/>
        <dsp:cNvSpPr/>
      </dsp:nvSpPr>
      <dsp:spPr>
        <a:xfrm>
          <a:off x="712044" y="1058027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A8C369-1C99-467F-B4EC-D226AFE575DA}">
      <dsp:nvSpPr>
        <dsp:cNvPr id="0" name=""/>
        <dsp:cNvSpPr/>
      </dsp:nvSpPr>
      <dsp:spPr>
        <a:xfrm>
          <a:off x="946044" y="1292027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EE518-C8EE-41EA-A862-DCF8FC91A2EB}">
      <dsp:nvSpPr>
        <dsp:cNvPr id="0" name=""/>
        <dsp:cNvSpPr/>
      </dsp:nvSpPr>
      <dsp:spPr>
        <a:xfrm>
          <a:off x="361044" y="249802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Low appetite ‘Grazing’</a:t>
          </a:r>
        </a:p>
      </dsp:txBody>
      <dsp:txXfrm>
        <a:off x="361044" y="2498027"/>
        <a:ext cx="1800000" cy="720000"/>
      </dsp:txXfrm>
    </dsp:sp>
    <dsp:sp modelId="{8276FD8E-B534-40B3-BF19-0AA226F29593}">
      <dsp:nvSpPr>
        <dsp:cNvPr id="0" name=""/>
        <dsp:cNvSpPr/>
      </dsp:nvSpPr>
      <dsp:spPr>
        <a:xfrm>
          <a:off x="2827044" y="1058027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448684-D10E-4902-B38C-CA3030A692DF}">
      <dsp:nvSpPr>
        <dsp:cNvPr id="0" name=""/>
        <dsp:cNvSpPr/>
      </dsp:nvSpPr>
      <dsp:spPr>
        <a:xfrm>
          <a:off x="3061044" y="1292027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93816-A5E5-488E-B043-B2A8EF4A45AC}">
      <dsp:nvSpPr>
        <dsp:cNvPr id="0" name=""/>
        <dsp:cNvSpPr/>
      </dsp:nvSpPr>
      <dsp:spPr>
        <a:xfrm>
          <a:off x="2476044" y="249802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Low stomach capacity ‘Full quickly’</a:t>
          </a:r>
        </a:p>
      </dsp:txBody>
      <dsp:txXfrm>
        <a:off x="2476044" y="2498027"/>
        <a:ext cx="1800000" cy="720000"/>
      </dsp:txXfrm>
    </dsp:sp>
    <dsp:sp modelId="{9BBE23B7-462F-449F-B932-13AA3B49048B}">
      <dsp:nvSpPr>
        <dsp:cNvPr id="0" name=""/>
        <dsp:cNvSpPr/>
      </dsp:nvSpPr>
      <dsp:spPr>
        <a:xfrm>
          <a:off x="4942045" y="1058027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4AD08-A17C-4CCC-8730-AC9D8372704C}">
      <dsp:nvSpPr>
        <dsp:cNvPr id="0" name=""/>
        <dsp:cNvSpPr/>
      </dsp:nvSpPr>
      <dsp:spPr>
        <a:xfrm>
          <a:off x="5176045" y="1292027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552C08-E67F-4E37-B73A-EC60A80671C2}">
      <dsp:nvSpPr>
        <dsp:cNvPr id="0" name=""/>
        <dsp:cNvSpPr/>
      </dsp:nvSpPr>
      <dsp:spPr>
        <a:xfrm>
          <a:off x="4591045" y="249802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Slow gut transit</a:t>
          </a:r>
        </a:p>
      </dsp:txBody>
      <dsp:txXfrm>
        <a:off x="4591045" y="2498027"/>
        <a:ext cx="1800000" cy="720000"/>
      </dsp:txXfrm>
    </dsp:sp>
    <dsp:sp modelId="{6D9CC3F8-A8E9-4A11-8586-C9ADFB8B54F6}">
      <dsp:nvSpPr>
        <dsp:cNvPr id="0" name=""/>
        <dsp:cNvSpPr/>
      </dsp:nvSpPr>
      <dsp:spPr>
        <a:xfrm>
          <a:off x="7057045" y="1058027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DEAC3-64D5-4482-94D5-CE8D5C24ED00}">
      <dsp:nvSpPr>
        <dsp:cNvPr id="0" name=""/>
        <dsp:cNvSpPr/>
      </dsp:nvSpPr>
      <dsp:spPr>
        <a:xfrm>
          <a:off x="7291045" y="1292027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EB60D6-0098-422D-B517-7A506FFB8FCD}">
      <dsp:nvSpPr>
        <dsp:cNvPr id="0" name=""/>
        <dsp:cNvSpPr/>
      </dsp:nvSpPr>
      <dsp:spPr>
        <a:xfrm>
          <a:off x="6706045" y="249802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Quick vomiting</a:t>
          </a:r>
        </a:p>
      </dsp:txBody>
      <dsp:txXfrm>
        <a:off x="6706045" y="2498027"/>
        <a:ext cx="1800000" cy="720000"/>
      </dsp:txXfrm>
    </dsp:sp>
    <dsp:sp modelId="{49F4532D-C16B-6F40-911A-A0B4FE5553A7}">
      <dsp:nvSpPr>
        <dsp:cNvPr id="0" name=""/>
        <dsp:cNvSpPr/>
      </dsp:nvSpPr>
      <dsp:spPr>
        <a:xfrm>
          <a:off x="9172045" y="1058027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D83A7F-F450-6E40-A7CD-81B61FE2EA6C}">
      <dsp:nvSpPr>
        <dsp:cNvPr id="0" name=""/>
        <dsp:cNvSpPr/>
      </dsp:nvSpPr>
      <dsp:spPr>
        <a:xfrm>
          <a:off x="9406044" y="1292027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10C38-7914-764F-923A-27A807CD6FC9}">
      <dsp:nvSpPr>
        <dsp:cNvPr id="0" name=""/>
        <dsp:cNvSpPr/>
      </dsp:nvSpPr>
      <dsp:spPr>
        <a:xfrm>
          <a:off x="8821045" y="249802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/>
            <a:t>Step back with illnesses</a:t>
          </a:r>
        </a:p>
      </dsp:txBody>
      <dsp:txXfrm>
        <a:off x="8821045" y="2498027"/>
        <a:ext cx="180000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B71B0-382C-FD41-9E28-EA8C9248D49C}">
      <dsp:nvSpPr>
        <dsp:cNvPr id="0" name=""/>
        <dsp:cNvSpPr/>
      </dsp:nvSpPr>
      <dsp:spPr>
        <a:xfrm>
          <a:off x="0" y="713"/>
          <a:ext cx="617340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A5D750-CCE9-AB4B-ACAA-58FFF19D0E36}">
      <dsp:nvSpPr>
        <dsp:cNvPr id="0" name=""/>
        <dsp:cNvSpPr/>
      </dsp:nvSpPr>
      <dsp:spPr>
        <a:xfrm>
          <a:off x="0" y="713"/>
          <a:ext cx="6173409" cy="116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Swapping formulas is unlikely to help much</a:t>
          </a:r>
        </a:p>
      </dsp:txBody>
      <dsp:txXfrm>
        <a:off x="0" y="713"/>
        <a:ext cx="6173409" cy="1168408"/>
      </dsp:txXfrm>
    </dsp:sp>
    <dsp:sp modelId="{F6B3BF01-74AA-0B41-94CD-3E80C87B4ED7}">
      <dsp:nvSpPr>
        <dsp:cNvPr id="0" name=""/>
        <dsp:cNvSpPr/>
      </dsp:nvSpPr>
      <dsp:spPr>
        <a:xfrm>
          <a:off x="0" y="1169121"/>
          <a:ext cx="6173409" cy="0"/>
        </a:xfrm>
        <a:prstGeom prst="line">
          <a:avLst/>
        </a:prstGeom>
        <a:solidFill>
          <a:schemeClr val="accent2">
            <a:hueOff val="-99986"/>
            <a:satOff val="-12096"/>
            <a:lumOff val="-5784"/>
            <a:alphaOff val="0"/>
          </a:schemeClr>
        </a:solidFill>
        <a:ln w="12700" cap="flat" cmpd="sng" algn="ctr">
          <a:solidFill>
            <a:schemeClr val="accent2">
              <a:hueOff val="-99986"/>
              <a:satOff val="-12096"/>
              <a:lumOff val="-5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3A2CE-0EB0-CE45-929F-568405713863}">
      <dsp:nvSpPr>
        <dsp:cNvPr id="0" name=""/>
        <dsp:cNvSpPr/>
      </dsp:nvSpPr>
      <dsp:spPr>
        <a:xfrm>
          <a:off x="0" y="1169121"/>
          <a:ext cx="6173409" cy="116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Work to appetite </a:t>
          </a:r>
        </a:p>
      </dsp:txBody>
      <dsp:txXfrm>
        <a:off x="0" y="1169121"/>
        <a:ext cx="6173409" cy="1168408"/>
      </dsp:txXfrm>
    </dsp:sp>
    <dsp:sp modelId="{121F2F21-87F4-D74A-B01E-ABBEAC758C37}">
      <dsp:nvSpPr>
        <dsp:cNvPr id="0" name=""/>
        <dsp:cNvSpPr/>
      </dsp:nvSpPr>
      <dsp:spPr>
        <a:xfrm>
          <a:off x="0" y="2337530"/>
          <a:ext cx="6173409" cy="0"/>
        </a:xfrm>
        <a:prstGeom prst="line">
          <a:avLst/>
        </a:prstGeom>
        <a:solidFill>
          <a:schemeClr val="accent2">
            <a:hueOff val="-199973"/>
            <a:satOff val="-24193"/>
            <a:lumOff val="-11569"/>
            <a:alphaOff val="0"/>
          </a:schemeClr>
        </a:solidFill>
        <a:ln w="12700" cap="flat" cmpd="sng" algn="ctr">
          <a:solidFill>
            <a:schemeClr val="accent2">
              <a:hueOff val="-199973"/>
              <a:satOff val="-24193"/>
              <a:lumOff val="-11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167B71-886B-7540-8504-4E93B507EA77}">
      <dsp:nvSpPr>
        <dsp:cNvPr id="0" name=""/>
        <dsp:cNvSpPr/>
      </dsp:nvSpPr>
      <dsp:spPr>
        <a:xfrm>
          <a:off x="0" y="2337530"/>
          <a:ext cx="6173409" cy="116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Work to stomach capacity</a:t>
          </a:r>
        </a:p>
      </dsp:txBody>
      <dsp:txXfrm>
        <a:off x="0" y="2337530"/>
        <a:ext cx="6173409" cy="1168408"/>
      </dsp:txXfrm>
    </dsp:sp>
    <dsp:sp modelId="{4C14E56B-E2BE-C643-A184-3DED861A2C13}">
      <dsp:nvSpPr>
        <dsp:cNvPr id="0" name=""/>
        <dsp:cNvSpPr/>
      </dsp:nvSpPr>
      <dsp:spPr>
        <a:xfrm>
          <a:off x="0" y="3505938"/>
          <a:ext cx="6173409" cy="0"/>
        </a:xfrm>
        <a:prstGeom prst="line">
          <a:avLst/>
        </a:prstGeom>
        <a:solidFill>
          <a:schemeClr val="accent2">
            <a:hueOff val="-299959"/>
            <a:satOff val="-36289"/>
            <a:lumOff val="-17353"/>
            <a:alphaOff val="0"/>
          </a:schemeClr>
        </a:solidFill>
        <a:ln w="12700" cap="flat" cmpd="sng" algn="ctr">
          <a:solidFill>
            <a:schemeClr val="accent2">
              <a:hueOff val="-299959"/>
              <a:satOff val="-36289"/>
              <a:lumOff val="-1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A9D85-68E1-C640-98A2-FDA2A06E7D4C}">
      <dsp:nvSpPr>
        <dsp:cNvPr id="0" name=""/>
        <dsp:cNvSpPr/>
      </dsp:nvSpPr>
      <dsp:spPr>
        <a:xfrm>
          <a:off x="0" y="3505938"/>
          <a:ext cx="6173409" cy="116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Use tubes for calories</a:t>
          </a:r>
        </a:p>
      </dsp:txBody>
      <dsp:txXfrm>
        <a:off x="0" y="3505938"/>
        <a:ext cx="6173409" cy="1168408"/>
      </dsp:txXfrm>
    </dsp:sp>
    <dsp:sp modelId="{057B3E1C-B329-2B43-973E-36E16BCB8E18}">
      <dsp:nvSpPr>
        <dsp:cNvPr id="0" name=""/>
        <dsp:cNvSpPr/>
      </dsp:nvSpPr>
      <dsp:spPr>
        <a:xfrm>
          <a:off x="0" y="4674347"/>
          <a:ext cx="6173409" cy="0"/>
        </a:xfrm>
        <a:prstGeom prst="line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accent2">
              <a:hueOff val="-399945"/>
              <a:satOff val="-48385"/>
              <a:lumOff val="-231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3E251-3599-D44B-94CB-E25CD4012D83}">
      <dsp:nvSpPr>
        <dsp:cNvPr id="0" name=""/>
        <dsp:cNvSpPr/>
      </dsp:nvSpPr>
      <dsp:spPr>
        <a:xfrm>
          <a:off x="0" y="4674347"/>
          <a:ext cx="6173409" cy="116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Maintain oral intake as extras</a:t>
          </a:r>
        </a:p>
      </dsp:txBody>
      <dsp:txXfrm>
        <a:off x="0" y="4674347"/>
        <a:ext cx="6173409" cy="11684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D3103-BB1C-BF42-A9E7-35800B794557}">
      <dsp:nvSpPr>
        <dsp:cNvPr id="0" name=""/>
        <dsp:cNvSpPr/>
      </dsp:nvSpPr>
      <dsp:spPr>
        <a:xfrm>
          <a:off x="0" y="0"/>
          <a:ext cx="9334776" cy="128281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Afraid of dogs</a:t>
          </a:r>
        </a:p>
      </dsp:txBody>
      <dsp:txXfrm>
        <a:off x="37572" y="37572"/>
        <a:ext cx="7950518" cy="1207672"/>
      </dsp:txXfrm>
    </dsp:sp>
    <dsp:sp modelId="{ED677C15-0E00-F24F-A9E9-8515D31160A0}">
      <dsp:nvSpPr>
        <dsp:cNvPr id="0" name=""/>
        <dsp:cNvSpPr/>
      </dsp:nvSpPr>
      <dsp:spPr>
        <a:xfrm>
          <a:off x="823656" y="1496619"/>
          <a:ext cx="9334776" cy="1282816"/>
        </a:xfrm>
        <a:prstGeom prst="roundRect">
          <a:avLst>
            <a:gd name="adj" fmla="val 10000"/>
          </a:avLst>
        </a:prstGeom>
        <a:solidFill>
          <a:schemeClr val="accent2">
            <a:hueOff val="-199973"/>
            <a:satOff val="-24193"/>
            <a:lumOff val="-1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Walk past a good dog unharmed</a:t>
          </a:r>
        </a:p>
      </dsp:txBody>
      <dsp:txXfrm>
        <a:off x="861228" y="1534191"/>
        <a:ext cx="7602145" cy="1207672"/>
      </dsp:txXfrm>
    </dsp:sp>
    <dsp:sp modelId="{F9F723D0-6E21-B94A-BEA1-AEE98E1CEAF4}">
      <dsp:nvSpPr>
        <dsp:cNvPr id="0" name=""/>
        <dsp:cNvSpPr/>
      </dsp:nvSpPr>
      <dsp:spPr>
        <a:xfrm>
          <a:off x="1647313" y="2993238"/>
          <a:ext cx="9334776" cy="1282816"/>
        </a:xfrm>
        <a:prstGeom prst="roundRect">
          <a:avLst>
            <a:gd name="adj" fmla="val 10000"/>
          </a:avLst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Still afraid of dogs</a:t>
          </a:r>
        </a:p>
      </dsp:txBody>
      <dsp:txXfrm>
        <a:off x="1684885" y="3030810"/>
        <a:ext cx="7602145" cy="1207672"/>
      </dsp:txXfrm>
    </dsp:sp>
    <dsp:sp modelId="{EFAE4692-E2CC-1C40-9C17-E1975CB0651A}">
      <dsp:nvSpPr>
        <dsp:cNvPr id="0" name=""/>
        <dsp:cNvSpPr/>
      </dsp:nvSpPr>
      <dsp:spPr>
        <a:xfrm>
          <a:off x="8500945" y="972802"/>
          <a:ext cx="833830" cy="833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88557" y="972802"/>
        <a:ext cx="458606" cy="627457"/>
      </dsp:txXfrm>
    </dsp:sp>
    <dsp:sp modelId="{5F2397F6-35C1-F342-84E3-521ECA6D2C19}">
      <dsp:nvSpPr>
        <dsp:cNvPr id="0" name=""/>
        <dsp:cNvSpPr/>
      </dsp:nvSpPr>
      <dsp:spPr>
        <a:xfrm>
          <a:off x="9324602" y="2460869"/>
          <a:ext cx="833830" cy="833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99664"/>
            <a:satOff val="-57833"/>
            <a:lumOff val="-625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99664"/>
              <a:satOff val="-57833"/>
              <a:lumOff val="-62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512214" y="2460869"/>
        <a:ext cx="458606" cy="62745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D3103-BB1C-BF42-A9E7-35800B794557}">
      <dsp:nvSpPr>
        <dsp:cNvPr id="0" name=""/>
        <dsp:cNvSpPr/>
      </dsp:nvSpPr>
      <dsp:spPr>
        <a:xfrm>
          <a:off x="0" y="0"/>
          <a:ext cx="9334776" cy="128281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/>
            <a:t>Afraid of trying beef</a:t>
          </a:r>
        </a:p>
      </dsp:txBody>
      <dsp:txXfrm>
        <a:off x="37572" y="37572"/>
        <a:ext cx="7950518" cy="1207672"/>
      </dsp:txXfrm>
    </dsp:sp>
    <dsp:sp modelId="{ED677C15-0E00-F24F-A9E9-8515D31160A0}">
      <dsp:nvSpPr>
        <dsp:cNvPr id="0" name=""/>
        <dsp:cNvSpPr/>
      </dsp:nvSpPr>
      <dsp:spPr>
        <a:xfrm>
          <a:off x="823656" y="1496619"/>
          <a:ext cx="9334776" cy="1282816"/>
        </a:xfrm>
        <a:prstGeom prst="roundRect">
          <a:avLst>
            <a:gd name="adj" fmla="val 10000"/>
          </a:avLst>
        </a:prstGeom>
        <a:solidFill>
          <a:schemeClr val="accent2">
            <a:hueOff val="-199973"/>
            <a:satOff val="-24193"/>
            <a:lumOff val="-1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/>
            <a:t>Taste beef and find it’s ok</a:t>
          </a:r>
        </a:p>
      </dsp:txBody>
      <dsp:txXfrm>
        <a:off x="861228" y="1534191"/>
        <a:ext cx="7602145" cy="1207672"/>
      </dsp:txXfrm>
    </dsp:sp>
    <dsp:sp modelId="{F9F723D0-6E21-B94A-BEA1-AEE98E1CEAF4}">
      <dsp:nvSpPr>
        <dsp:cNvPr id="0" name=""/>
        <dsp:cNvSpPr/>
      </dsp:nvSpPr>
      <dsp:spPr>
        <a:xfrm>
          <a:off x="1647313" y="2993238"/>
          <a:ext cx="9334776" cy="1282816"/>
        </a:xfrm>
        <a:prstGeom prst="roundRect">
          <a:avLst>
            <a:gd name="adj" fmla="val 10000"/>
          </a:avLst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/>
            <a:t>Still afraid of trying beef</a:t>
          </a:r>
        </a:p>
      </dsp:txBody>
      <dsp:txXfrm>
        <a:off x="1684885" y="3030810"/>
        <a:ext cx="7602145" cy="1207672"/>
      </dsp:txXfrm>
    </dsp:sp>
    <dsp:sp modelId="{EFAE4692-E2CC-1C40-9C17-E1975CB0651A}">
      <dsp:nvSpPr>
        <dsp:cNvPr id="0" name=""/>
        <dsp:cNvSpPr/>
      </dsp:nvSpPr>
      <dsp:spPr>
        <a:xfrm>
          <a:off x="8500945" y="972802"/>
          <a:ext cx="833830" cy="833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688557" y="972802"/>
        <a:ext cx="458606" cy="627457"/>
      </dsp:txXfrm>
    </dsp:sp>
    <dsp:sp modelId="{5F2397F6-35C1-F342-84E3-521ECA6D2C19}">
      <dsp:nvSpPr>
        <dsp:cNvPr id="0" name=""/>
        <dsp:cNvSpPr/>
      </dsp:nvSpPr>
      <dsp:spPr>
        <a:xfrm>
          <a:off x="9324602" y="2460869"/>
          <a:ext cx="833830" cy="833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99664"/>
            <a:satOff val="-57833"/>
            <a:lumOff val="-625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99664"/>
              <a:satOff val="-57833"/>
              <a:lumOff val="-62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512214" y="2460869"/>
        <a:ext cx="458606" cy="6274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593C4-221B-4C42-B294-7098E99C966E}">
      <dsp:nvSpPr>
        <dsp:cNvPr id="0" name=""/>
        <dsp:cNvSpPr/>
      </dsp:nvSpPr>
      <dsp:spPr>
        <a:xfrm>
          <a:off x="0" y="525034"/>
          <a:ext cx="6173409" cy="1521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We treat the Child</a:t>
          </a:r>
        </a:p>
      </dsp:txBody>
      <dsp:txXfrm>
        <a:off x="74249" y="599283"/>
        <a:ext cx="6024911" cy="1372502"/>
      </dsp:txXfrm>
    </dsp:sp>
    <dsp:sp modelId="{1F856348-ADE8-C747-8130-062EEDB12080}">
      <dsp:nvSpPr>
        <dsp:cNvPr id="0" name=""/>
        <dsp:cNvSpPr/>
      </dsp:nvSpPr>
      <dsp:spPr>
        <a:xfrm>
          <a:off x="0" y="2161234"/>
          <a:ext cx="6173409" cy="1521000"/>
        </a:xfrm>
        <a:prstGeom prst="roundRect">
          <a:avLst/>
        </a:prstGeom>
        <a:solidFill>
          <a:schemeClr val="accent2">
            <a:hueOff val="-199973"/>
            <a:satOff val="-24193"/>
            <a:lumOff val="-1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We treat the Child’s Family</a:t>
          </a:r>
        </a:p>
      </dsp:txBody>
      <dsp:txXfrm>
        <a:off x="74249" y="2235483"/>
        <a:ext cx="6024911" cy="1372502"/>
      </dsp:txXfrm>
    </dsp:sp>
    <dsp:sp modelId="{8FA52B1F-AFD9-EA40-A2CD-19B83F224EFF}">
      <dsp:nvSpPr>
        <dsp:cNvPr id="0" name=""/>
        <dsp:cNvSpPr/>
      </dsp:nvSpPr>
      <dsp:spPr>
        <a:xfrm>
          <a:off x="0" y="3797434"/>
          <a:ext cx="6173409" cy="1521000"/>
        </a:xfrm>
        <a:prstGeom prst="roundRect">
          <a:avLst/>
        </a:prstGeom>
        <a:solidFill>
          <a:schemeClr val="accent2">
            <a:hueOff val="-399945"/>
            <a:satOff val="-48385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We treat the Child’s Healthcare Professionals</a:t>
          </a:r>
        </a:p>
      </dsp:txBody>
      <dsp:txXfrm>
        <a:off x="74249" y="3871683"/>
        <a:ext cx="6024911" cy="1372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71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3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37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1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48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5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73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6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0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87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7/30/26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41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7" r:id="rId6"/>
    <p:sldLayoutId id="2147483732" r:id="rId7"/>
    <p:sldLayoutId id="2147483733" r:id="rId8"/>
    <p:sldLayoutId id="2147483734" r:id="rId9"/>
    <p:sldLayoutId id="2147483736" r:id="rId10"/>
    <p:sldLayoutId id="214748373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sv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sv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sv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3A6C273A-38F2-4D34-98BF-47B248862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E2CF659-EE5D-432C-B47F-10AC4A48A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683AA549-1F0C-46E0-AAD8-DC3DC6CA6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6A4553-3015-916F-53EA-71E32DBC91A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r="-1" b="6244"/>
          <a:stretch>
            <a:fillRect/>
          </a:stretch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grpSp>
        <p:nvGrpSpPr>
          <p:cNvPr id="95" name="Bottom Right">
            <a:extLst>
              <a:ext uri="{FF2B5EF4-FFF2-40B4-BE49-F238E27FC236}">
                <a16:creationId xmlns:a16="http://schemas.microsoft.com/office/drawing/2014/main" id="{7B2F7E43-35EC-4103-9D95-2ACDB0038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48" name="Graphic 157">
              <a:extLst>
                <a:ext uri="{FF2B5EF4-FFF2-40B4-BE49-F238E27FC236}">
                  <a16:creationId xmlns:a16="http://schemas.microsoft.com/office/drawing/2014/main" id="{4CBE545A-C704-48FA-8193-05D4FDAA2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96" name="Freeform: Shape 49">
                <a:extLst>
                  <a:ext uri="{FF2B5EF4-FFF2-40B4-BE49-F238E27FC236}">
                    <a16:creationId xmlns:a16="http://schemas.microsoft.com/office/drawing/2014/main" id="{DFC12F8B-A54C-43DD-B393-14555547B6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50">
                <a:extLst>
                  <a:ext uri="{FF2B5EF4-FFF2-40B4-BE49-F238E27FC236}">
                    <a16:creationId xmlns:a16="http://schemas.microsoft.com/office/drawing/2014/main" id="{E3B33274-B053-4224-A5A0-B90126BFFF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51">
                <a:extLst>
                  <a:ext uri="{FF2B5EF4-FFF2-40B4-BE49-F238E27FC236}">
                    <a16:creationId xmlns:a16="http://schemas.microsoft.com/office/drawing/2014/main" id="{1C7170C7-58C1-4C2A-BCB1-A35DA8E12D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52">
                <a:extLst>
                  <a:ext uri="{FF2B5EF4-FFF2-40B4-BE49-F238E27FC236}">
                    <a16:creationId xmlns:a16="http://schemas.microsoft.com/office/drawing/2014/main" id="{5931EDD4-C978-4F30-9A9D-2C5D3B3E4B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53">
                <a:extLst>
                  <a:ext uri="{FF2B5EF4-FFF2-40B4-BE49-F238E27FC236}">
                    <a16:creationId xmlns:a16="http://schemas.microsoft.com/office/drawing/2014/main" id="{3E984CF3-8D55-4CD4-8256-69FDFE61C1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54">
                <a:extLst>
                  <a:ext uri="{FF2B5EF4-FFF2-40B4-BE49-F238E27FC236}">
                    <a16:creationId xmlns:a16="http://schemas.microsoft.com/office/drawing/2014/main" id="{E9CC4F5D-4692-4689-807E-46C4886AD3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55">
                <a:extLst>
                  <a:ext uri="{FF2B5EF4-FFF2-40B4-BE49-F238E27FC236}">
                    <a16:creationId xmlns:a16="http://schemas.microsoft.com/office/drawing/2014/main" id="{B872E016-A490-4CAF-AAC9-3EE29CBD43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3" name="Freeform: Shape 48">
              <a:extLst>
                <a:ext uri="{FF2B5EF4-FFF2-40B4-BE49-F238E27FC236}">
                  <a16:creationId xmlns:a16="http://schemas.microsoft.com/office/drawing/2014/main" id="{594A6B7E-847F-437A-BC2F-A78EE3F87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4" name="Footer Placeholder 42">
            <a:extLst>
              <a:ext uri="{FF2B5EF4-FFF2-40B4-BE49-F238E27FC236}">
                <a16:creationId xmlns:a16="http://schemas.microsoft.com/office/drawing/2014/main" id="{03E51277-1095-412F-913B-8FA8021AA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spc="20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105" name="Top Left">
            <a:extLst>
              <a:ext uri="{FF2B5EF4-FFF2-40B4-BE49-F238E27FC236}">
                <a16:creationId xmlns:a16="http://schemas.microsoft.com/office/drawing/2014/main" id="{96F2112D-BBBE-46A6-B66D-A3F02ED32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087"/>
            <a:ext cx="7921775" cy="6887020"/>
            <a:chOff x="3662362" y="1504950"/>
            <a:chExt cx="4411694" cy="3835431"/>
          </a:xfrm>
          <a:noFill/>
        </p:grpSpPr>
        <p:sp>
          <p:nvSpPr>
            <p:cNvPr id="106" name="Freeform: Shape 60">
              <a:extLst>
                <a:ext uri="{FF2B5EF4-FFF2-40B4-BE49-F238E27FC236}">
                  <a16:creationId xmlns:a16="http://schemas.microsoft.com/office/drawing/2014/main" id="{712269F1-E4D6-4EEB-8A0F-059FAFC40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95342" y="1540859"/>
              <a:ext cx="2478714" cy="3799522"/>
            </a:xfrm>
            <a:custGeom>
              <a:avLst/>
              <a:gdLst>
                <a:gd name="connsiteX0" fmla="*/ 545711 w 2478714"/>
                <a:gd name="connsiteY0" fmla="*/ 3799523 h 3799522"/>
                <a:gd name="connsiteX1" fmla="*/ 280820 w 2478714"/>
                <a:gd name="connsiteY1" fmla="*/ 3178874 h 3799522"/>
                <a:gd name="connsiteX2" fmla="*/ 43076 w 2478714"/>
                <a:gd name="connsiteY2" fmla="*/ 2663762 h 3799522"/>
                <a:gd name="connsiteX3" fmla="*/ 3167 w 2478714"/>
                <a:gd name="connsiteY3" fmla="*/ 2344769 h 3799522"/>
                <a:gd name="connsiteX4" fmla="*/ 117943 w 2478714"/>
                <a:gd name="connsiteY4" fmla="*/ 1976723 h 3799522"/>
                <a:gd name="connsiteX5" fmla="*/ 224242 w 2478714"/>
                <a:gd name="connsiteY5" fmla="*/ 1744123 h 3799522"/>
                <a:gd name="connsiteX6" fmla="*/ 447222 w 2478714"/>
                <a:gd name="connsiteY6" fmla="*/ 1569244 h 3799522"/>
                <a:gd name="connsiteX7" fmla="*/ 708588 w 2478714"/>
                <a:gd name="connsiteY7" fmla="*/ 1598295 h 3799522"/>
                <a:gd name="connsiteX8" fmla="*/ 1024532 w 2478714"/>
                <a:gd name="connsiteY8" fmla="*/ 1741837 h 3799522"/>
                <a:gd name="connsiteX9" fmla="*/ 1538692 w 2478714"/>
                <a:gd name="connsiteY9" fmla="*/ 1773460 h 3799522"/>
                <a:gd name="connsiteX10" fmla="*/ 1869019 w 2478714"/>
                <a:gd name="connsiteY10" fmla="*/ 1650016 h 3799522"/>
                <a:gd name="connsiteX11" fmla="*/ 2124670 w 2478714"/>
                <a:gd name="connsiteY11" fmla="*/ 1515047 h 3799522"/>
                <a:gd name="connsiteX12" fmla="*/ 2334410 w 2478714"/>
                <a:gd name="connsiteY12" fmla="*/ 1305401 h 3799522"/>
                <a:gd name="connsiteX13" fmla="*/ 2430232 w 2478714"/>
                <a:gd name="connsiteY13" fmla="*/ 933164 h 3799522"/>
                <a:gd name="connsiteX14" fmla="*/ 2430232 w 2478714"/>
                <a:gd name="connsiteY14" fmla="*/ 571786 h 3799522"/>
                <a:gd name="connsiteX15" fmla="*/ 2445472 w 2478714"/>
                <a:gd name="connsiteY15" fmla="*/ 315659 h 3799522"/>
                <a:gd name="connsiteX16" fmla="*/ 2478714 w 2478714"/>
                <a:gd name="connsiteY16" fmla="*/ 0 h 3799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8714" h="3799522">
                  <a:moveTo>
                    <a:pt x="545711" y="3799523"/>
                  </a:moveTo>
                  <a:cubicBezTo>
                    <a:pt x="492847" y="3532346"/>
                    <a:pt x="330541" y="3270313"/>
                    <a:pt x="280820" y="3178874"/>
                  </a:cubicBezTo>
                  <a:cubicBezTo>
                    <a:pt x="190047" y="3012281"/>
                    <a:pt x="98988" y="2844832"/>
                    <a:pt x="43076" y="2663762"/>
                  </a:cubicBezTo>
                  <a:cubicBezTo>
                    <a:pt x="11072" y="2560130"/>
                    <a:pt x="-7882" y="2452402"/>
                    <a:pt x="3167" y="2344769"/>
                  </a:cubicBezTo>
                  <a:cubicBezTo>
                    <a:pt x="16311" y="2216468"/>
                    <a:pt x="71175" y="2097310"/>
                    <a:pt x="117943" y="1976723"/>
                  </a:cubicBezTo>
                  <a:cubicBezTo>
                    <a:pt x="148899" y="1896904"/>
                    <a:pt x="177569" y="1815751"/>
                    <a:pt x="224242" y="1744123"/>
                  </a:cubicBezTo>
                  <a:cubicBezTo>
                    <a:pt x="277677" y="1662017"/>
                    <a:pt x="352829" y="1593437"/>
                    <a:pt x="447222" y="1569244"/>
                  </a:cubicBezTo>
                  <a:cubicBezTo>
                    <a:pt x="534090" y="1547051"/>
                    <a:pt x="624387" y="1565910"/>
                    <a:pt x="708588" y="1598295"/>
                  </a:cubicBezTo>
                  <a:cubicBezTo>
                    <a:pt x="816697" y="1640015"/>
                    <a:pt x="915948" y="1701546"/>
                    <a:pt x="1024532" y="1741837"/>
                  </a:cubicBezTo>
                  <a:cubicBezTo>
                    <a:pt x="1188743" y="1802797"/>
                    <a:pt x="1367814" y="1811750"/>
                    <a:pt x="1538692" y="1773460"/>
                  </a:cubicBezTo>
                  <a:cubicBezTo>
                    <a:pt x="1653659" y="1747647"/>
                    <a:pt x="1761863" y="1699355"/>
                    <a:pt x="1869019" y="1650016"/>
                  </a:cubicBezTo>
                  <a:cubicBezTo>
                    <a:pt x="1956744" y="1609630"/>
                    <a:pt x="2044279" y="1568291"/>
                    <a:pt x="2124670" y="1515047"/>
                  </a:cubicBezTo>
                  <a:cubicBezTo>
                    <a:pt x="2208204" y="1459706"/>
                    <a:pt x="2282976" y="1391222"/>
                    <a:pt x="2334410" y="1305401"/>
                  </a:cubicBezTo>
                  <a:cubicBezTo>
                    <a:pt x="2401181" y="1194054"/>
                    <a:pt x="2423565" y="1063276"/>
                    <a:pt x="2430232" y="933164"/>
                  </a:cubicBezTo>
                  <a:cubicBezTo>
                    <a:pt x="2436423" y="812864"/>
                    <a:pt x="2428517" y="692277"/>
                    <a:pt x="2430232" y="571786"/>
                  </a:cubicBezTo>
                  <a:cubicBezTo>
                    <a:pt x="2431470" y="486251"/>
                    <a:pt x="2438233" y="400907"/>
                    <a:pt x="2445472" y="315659"/>
                  </a:cubicBezTo>
                  <a:cubicBezTo>
                    <a:pt x="2454426" y="210217"/>
                    <a:pt x="2463284" y="104680"/>
                    <a:pt x="247871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61">
              <a:extLst>
                <a:ext uri="{FF2B5EF4-FFF2-40B4-BE49-F238E27FC236}">
                  <a16:creationId xmlns:a16="http://schemas.microsoft.com/office/drawing/2014/main" id="{088D87B2-D2A4-4577-89DC-7AF275C01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982" y="2388008"/>
              <a:ext cx="2302192" cy="2952373"/>
            </a:xfrm>
            <a:custGeom>
              <a:avLst/>
              <a:gdLst>
                <a:gd name="connsiteX0" fmla="*/ 2302193 w 2302192"/>
                <a:gd name="connsiteY0" fmla="*/ 2952373 h 2952373"/>
                <a:gd name="connsiteX1" fmla="*/ 2022729 w 2302192"/>
                <a:gd name="connsiteY1" fmla="*/ 2442309 h 2952373"/>
                <a:gd name="connsiteX2" fmla="*/ 1834039 w 2302192"/>
                <a:gd name="connsiteY2" fmla="*/ 1937199 h 2952373"/>
                <a:gd name="connsiteX3" fmla="*/ 1789748 w 2302192"/>
                <a:gd name="connsiteY3" fmla="*/ 1609063 h 2952373"/>
                <a:gd name="connsiteX4" fmla="*/ 1870139 w 2302192"/>
                <a:gd name="connsiteY4" fmla="*/ 1183962 h 2952373"/>
                <a:gd name="connsiteX5" fmla="*/ 2021110 w 2302192"/>
                <a:gd name="connsiteY5" fmla="*/ 743621 h 2952373"/>
                <a:gd name="connsiteX6" fmla="*/ 2010061 w 2302192"/>
                <a:gd name="connsiteY6" fmla="*/ 342047 h 2952373"/>
                <a:gd name="connsiteX7" fmla="*/ 1867376 w 2302192"/>
                <a:gd name="connsiteY7" fmla="*/ 55440 h 2952373"/>
                <a:gd name="connsiteX8" fmla="*/ 1652683 w 2302192"/>
                <a:gd name="connsiteY8" fmla="*/ 2862 h 2952373"/>
                <a:gd name="connsiteX9" fmla="*/ 1295305 w 2302192"/>
                <a:gd name="connsiteY9" fmla="*/ 234129 h 2952373"/>
                <a:gd name="connsiteX10" fmla="*/ 812101 w 2302192"/>
                <a:gd name="connsiteY10" fmla="*/ 886401 h 2952373"/>
                <a:gd name="connsiteX11" fmla="*/ 668846 w 2302192"/>
                <a:gd name="connsiteY11" fmla="*/ 1126145 h 2952373"/>
                <a:gd name="connsiteX12" fmla="*/ 498443 w 2302192"/>
                <a:gd name="connsiteY12" fmla="*/ 1405799 h 2952373"/>
                <a:gd name="connsiteX13" fmla="*/ 355759 w 2302192"/>
                <a:gd name="connsiteY13" fmla="*/ 1634304 h 2952373"/>
                <a:gd name="connsiteX14" fmla="*/ 161449 w 2302192"/>
                <a:gd name="connsiteY14" fmla="*/ 1913576 h 2952373"/>
                <a:gd name="connsiteX15" fmla="*/ 0 w 2302192"/>
                <a:gd name="connsiteY15" fmla="*/ 2189802 h 295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02192" h="2952373">
                  <a:moveTo>
                    <a:pt x="2302193" y="2952373"/>
                  </a:moveTo>
                  <a:cubicBezTo>
                    <a:pt x="2141125" y="2809308"/>
                    <a:pt x="2070068" y="2504603"/>
                    <a:pt x="2022729" y="2442309"/>
                  </a:cubicBezTo>
                  <a:cubicBezTo>
                    <a:pt x="1884140" y="2259810"/>
                    <a:pt x="1887760" y="2160274"/>
                    <a:pt x="1834039" y="1937199"/>
                  </a:cubicBezTo>
                  <a:cubicBezTo>
                    <a:pt x="1808131" y="1829376"/>
                    <a:pt x="1789367" y="1719838"/>
                    <a:pt x="1789748" y="1609063"/>
                  </a:cubicBezTo>
                  <a:cubicBezTo>
                    <a:pt x="1790224" y="1464092"/>
                    <a:pt x="1822418" y="1321122"/>
                    <a:pt x="1870139" y="1183962"/>
                  </a:cubicBezTo>
                  <a:cubicBezTo>
                    <a:pt x="1921288" y="1036896"/>
                    <a:pt x="1991868" y="896307"/>
                    <a:pt x="2021110" y="743621"/>
                  </a:cubicBezTo>
                  <a:cubicBezTo>
                    <a:pt x="2046637" y="610842"/>
                    <a:pt x="2036921" y="474730"/>
                    <a:pt x="2010061" y="342047"/>
                  </a:cubicBezTo>
                  <a:cubicBezTo>
                    <a:pt x="1988058" y="233367"/>
                    <a:pt x="1954340" y="122210"/>
                    <a:pt x="1867376" y="55440"/>
                  </a:cubicBezTo>
                  <a:cubicBezTo>
                    <a:pt x="1806512" y="8767"/>
                    <a:pt x="1728883" y="-7140"/>
                    <a:pt x="1652683" y="2862"/>
                  </a:cubicBezTo>
                  <a:cubicBezTo>
                    <a:pt x="1508474" y="21816"/>
                    <a:pt x="1395984" y="127068"/>
                    <a:pt x="1295305" y="234129"/>
                  </a:cubicBezTo>
                  <a:cubicBezTo>
                    <a:pt x="1109377" y="431772"/>
                    <a:pt x="953453" y="654657"/>
                    <a:pt x="812101" y="886401"/>
                  </a:cubicBezTo>
                  <a:cubicBezTo>
                    <a:pt x="763619" y="965934"/>
                    <a:pt x="716566" y="1046230"/>
                    <a:pt x="668846" y="1126145"/>
                  </a:cubicBezTo>
                  <a:cubicBezTo>
                    <a:pt x="612839" y="1219871"/>
                    <a:pt x="555308" y="1312644"/>
                    <a:pt x="498443" y="1405799"/>
                  </a:cubicBezTo>
                  <a:cubicBezTo>
                    <a:pt x="451676" y="1482475"/>
                    <a:pt x="405289" y="1559342"/>
                    <a:pt x="355759" y="1634304"/>
                  </a:cubicBezTo>
                  <a:cubicBezTo>
                    <a:pt x="293275" y="1728887"/>
                    <a:pt x="225362" y="1819946"/>
                    <a:pt x="161449" y="1913576"/>
                  </a:cubicBezTo>
                  <a:cubicBezTo>
                    <a:pt x="86487" y="2023495"/>
                    <a:pt x="0" y="2189802"/>
                    <a:pt x="0" y="2189802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8" name="Graphic 3">
              <a:extLst>
                <a:ext uri="{FF2B5EF4-FFF2-40B4-BE49-F238E27FC236}">
                  <a16:creationId xmlns:a16="http://schemas.microsoft.com/office/drawing/2014/main" id="{96F2112D-BBBE-46A6-B66D-A3F02ED328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62362" y="1504950"/>
              <a:ext cx="1913000" cy="3816381"/>
              <a:chOff x="3662362" y="1504950"/>
              <a:chExt cx="1913000" cy="3816381"/>
            </a:xfrm>
            <a:noFill/>
          </p:grpSpPr>
          <p:sp>
            <p:nvSpPr>
              <p:cNvPr id="109" name="Freeform: Shape 73">
                <a:extLst>
                  <a:ext uri="{FF2B5EF4-FFF2-40B4-BE49-F238E27FC236}">
                    <a16:creationId xmlns:a16="http://schemas.microsoft.com/office/drawing/2014/main" id="{ACCB55F8-F950-431F-9B90-688950D9F3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74">
                <a:extLst>
                  <a:ext uri="{FF2B5EF4-FFF2-40B4-BE49-F238E27FC236}">
                    <a16:creationId xmlns:a16="http://schemas.microsoft.com/office/drawing/2014/main" id="{27D0AA11-2E4E-479C-B953-547285E724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75">
                <a:extLst>
                  <a:ext uri="{FF2B5EF4-FFF2-40B4-BE49-F238E27FC236}">
                    <a16:creationId xmlns:a16="http://schemas.microsoft.com/office/drawing/2014/main" id="{90D86C66-EDF0-4ABB-87F4-A2882A2E02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71791" y="3466048"/>
                <a:ext cx="1604295" cy="1847472"/>
              </a:xfrm>
              <a:custGeom>
                <a:avLst/>
                <a:gdLst>
                  <a:gd name="connsiteX0" fmla="*/ 1604296 w 1604295"/>
                  <a:gd name="connsiteY0" fmla="*/ 1847472 h 1847472"/>
                  <a:gd name="connsiteX1" fmla="*/ 1517809 w 1604295"/>
                  <a:gd name="connsiteY1" fmla="*/ 1544292 h 1847472"/>
                  <a:gd name="connsiteX2" fmla="*/ 1394841 w 1604295"/>
                  <a:gd name="connsiteY2" fmla="*/ 1183771 h 1847472"/>
                  <a:gd name="connsiteX3" fmla="*/ 1318355 w 1604295"/>
                  <a:gd name="connsiteY3" fmla="*/ 695233 h 1847472"/>
                  <a:gd name="connsiteX4" fmla="*/ 1359884 w 1604295"/>
                  <a:gd name="connsiteY4" fmla="*/ 397863 h 1847472"/>
                  <a:gd name="connsiteX5" fmla="*/ 1359884 w 1604295"/>
                  <a:gd name="connsiteY5" fmla="*/ 236700 h 1847472"/>
                  <a:gd name="connsiteX6" fmla="*/ 1351598 w 1604295"/>
                  <a:gd name="connsiteY6" fmla="*/ 67250 h 1847472"/>
                  <a:gd name="connsiteX7" fmla="*/ 1316641 w 1604295"/>
                  <a:gd name="connsiteY7" fmla="*/ 10767 h 1847472"/>
                  <a:gd name="connsiteX8" fmla="*/ 1195292 w 1604295"/>
                  <a:gd name="connsiteY8" fmla="*/ 34008 h 1847472"/>
                  <a:gd name="connsiteX9" fmla="*/ 1005745 w 1604295"/>
                  <a:gd name="connsiteY9" fmla="*/ 254988 h 1847472"/>
                  <a:gd name="connsiteX10" fmla="*/ 763048 w 1604295"/>
                  <a:gd name="connsiteY10" fmla="*/ 587315 h 1847472"/>
                  <a:gd name="connsiteX11" fmla="*/ 548640 w 1604295"/>
                  <a:gd name="connsiteY11" fmla="*/ 861444 h 1847472"/>
                  <a:gd name="connsiteX12" fmla="*/ 328803 w 1604295"/>
                  <a:gd name="connsiteY12" fmla="*/ 1145480 h 1847472"/>
                  <a:gd name="connsiteX13" fmla="*/ 0 w 1604295"/>
                  <a:gd name="connsiteY13" fmla="*/ 1607157 h 1847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04295" h="1847472">
                    <a:moveTo>
                      <a:pt x="1604296" y="1847472"/>
                    </a:moveTo>
                    <a:cubicBezTo>
                      <a:pt x="1573721" y="1753270"/>
                      <a:pt x="1548479" y="1638399"/>
                      <a:pt x="1517809" y="1544292"/>
                    </a:cubicBezTo>
                    <a:cubicBezTo>
                      <a:pt x="1478471" y="1423515"/>
                      <a:pt x="1432846" y="1304929"/>
                      <a:pt x="1394841" y="1183771"/>
                    </a:cubicBezTo>
                    <a:cubicBezTo>
                      <a:pt x="1345025" y="1024893"/>
                      <a:pt x="1305497" y="860778"/>
                      <a:pt x="1318355" y="695233"/>
                    </a:cubicBezTo>
                    <a:cubicBezTo>
                      <a:pt x="1326071" y="595316"/>
                      <a:pt x="1353312" y="497780"/>
                      <a:pt x="1359884" y="397863"/>
                    </a:cubicBezTo>
                    <a:cubicBezTo>
                      <a:pt x="1363409" y="344237"/>
                      <a:pt x="1359503" y="290421"/>
                      <a:pt x="1359884" y="236700"/>
                    </a:cubicBezTo>
                    <a:cubicBezTo>
                      <a:pt x="1360265" y="179740"/>
                      <a:pt x="1366076" y="122114"/>
                      <a:pt x="1351598" y="67250"/>
                    </a:cubicBezTo>
                    <a:cubicBezTo>
                      <a:pt x="1345692" y="44866"/>
                      <a:pt x="1335691" y="23530"/>
                      <a:pt x="1316641" y="10767"/>
                    </a:cubicBezTo>
                    <a:cubicBezTo>
                      <a:pt x="1279874" y="-13998"/>
                      <a:pt x="1233202" y="8290"/>
                      <a:pt x="1195292" y="34008"/>
                    </a:cubicBezTo>
                    <a:cubicBezTo>
                      <a:pt x="1114330" y="89062"/>
                      <a:pt x="1060990" y="173644"/>
                      <a:pt x="1005745" y="254988"/>
                    </a:cubicBezTo>
                    <a:cubicBezTo>
                      <a:pt x="928688" y="368526"/>
                      <a:pt x="847058" y="478825"/>
                      <a:pt x="763048" y="587315"/>
                    </a:cubicBezTo>
                    <a:cubicBezTo>
                      <a:pt x="691991" y="679041"/>
                      <a:pt x="621697" y="771338"/>
                      <a:pt x="548640" y="861444"/>
                    </a:cubicBezTo>
                    <a:cubicBezTo>
                      <a:pt x="425672" y="1012987"/>
                      <a:pt x="453866" y="995747"/>
                      <a:pt x="328803" y="1145480"/>
                    </a:cubicBezTo>
                    <a:cubicBezTo>
                      <a:pt x="294418" y="1186628"/>
                      <a:pt x="21146" y="1558103"/>
                      <a:pt x="0" y="1607157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76">
                <a:extLst>
                  <a:ext uri="{FF2B5EF4-FFF2-40B4-BE49-F238E27FC236}">
                    <a16:creationId xmlns:a16="http://schemas.microsoft.com/office/drawing/2014/main" id="{D026082B-E695-4987-8C03-332366C6C9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83507" y="3153822"/>
                <a:ext cx="1223105" cy="1676495"/>
              </a:xfrm>
              <a:custGeom>
                <a:avLst/>
                <a:gdLst>
                  <a:gd name="connsiteX0" fmla="*/ 1223105 w 1223105"/>
                  <a:gd name="connsiteY0" fmla="*/ 0 h 1676495"/>
                  <a:gd name="connsiteX1" fmla="*/ 1000792 w 1223105"/>
                  <a:gd name="connsiteY1" fmla="*/ 254794 h 1676495"/>
                  <a:gd name="connsiteX2" fmla="*/ 744760 w 1223105"/>
                  <a:gd name="connsiteY2" fmla="*/ 651891 h 1676495"/>
                  <a:gd name="connsiteX3" fmla="*/ 345758 w 1223105"/>
                  <a:gd name="connsiteY3" fmla="*/ 1231773 h 1676495"/>
                  <a:gd name="connsiteX4" fmla="*/ 0 w 1223105"/>
                  <a:gd name="connsiteY4" fmla="*/ 1676495 h 1676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105" h="1676495">
                    <a:moveTo>
                      <a:pt x="1223105" y="0"/>
                    </a:moveTo>
                    <a:cubicBezTo>
                      <a:pt x="1136523" y="72771"/>
                      <a:pt x="1066324" y="162401"/>
                      <a:pt x="1000792" y="254794"/>
                    </a:cubicBezTo>
                    <a:cubicBezTo>
                      <a:pt x="909733" y="383286"/>
                      <a:pt x="827723" y="517970"/>
                      <a:pt x="744760" y="651891"/>
                    </a:cubicBezTo>
                    <a:cubicBezTo>
                      <a:pt x="621030" y="851726"/>
                      <a:pt x="497777" y="1052608"/>
                      <a:pt x="345758" y="1231773"/>
                    </a:cubicBezTo>
                    <a:cubicBezTo>
                      <a:pt x="248888" y="1345978"/>
                      <a:pt x="61722" y="1540764"/>
                      <a:pt x="0" y="16764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77">
                <a:extLst>
                  <a:ext uri="{FF2B5EF4-FFF2-40B4-BE49-F238E27FC236}">
                    <a16:creationId xmlns:a16="http://schemas.microsoft.com/office/drawing/2014/main" id="{461A8835-D9FC-4CAB-AF19-A5513B17BA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6517" y="3097027"/>
                <a:ext cx="668845" cy="2224304"/>
              </a:xfrm>
              <a:custGeom>
                <a:avLst/>
                <a:gdLst>
                  <a:gd name="connsiteX0" fmla="*/ 668846 w 668845"/>
                  <a:gd name="connsiteY0" fmla="*/ 2224305 h 2224304"/>
                  <a:gd name="connsiteX1" fmla="*/ 486918 w 668845"/>
                  <a:gd name="connsiteY1" fmla="*/ 1944365 h 2224304"/>
                  <a:gd name="connsiteX2" fmla="*/ 376809 w 668845"/>
                  <a:gd name="connsiteY2" fmla="*/ 1659663 h 2224304"/>
                  <a:gd name="connsiteX3" fmla="*/ 319373 w 668845"/>
                  <a:gd name="connsiteY3" fmla="*/ 1425157 h 2224304"/>
                  <a:gd name="connsiteX4" fmla="*/ 264319 w 668845"/>
                  <a:gd name="connsiteY4" fmla="*/ 1130834 h 2224304"/>
                  <a:gd name="connsiteX5" fmla="*/ 278702 w 668845"/>
                  <a:gd name="connsiteY5" fmla="*/ 882041 h 2224304"/>
                  <a:gd name="connsiteX6" fmla="*/ 302609 w 668845"/>
                  <a:gd name="connsiteY6" fmla="*/ 736118 h 2224304"/>
                  <a:gd name="connsiteX7" fmla="*/ 360045 w 668845"/>
                  <a:gd name="connsiteY7" fmla="*/ 444177 h 2224304"/>
                  <a:gd name="connsiteX8" fmla="*/ 386334 w 668845"/>
                  <a:gd name="connsiteY8" fmla="*/ 233675 h 2224304"/>
                  <a:gd name="connsiteX9" fmla="*/ 0 w 668845"/>
                  <a:gd name="connsiteY9" fmla="*/ 56795 h 222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8845" h="2224304">
                    <a:moveTo>
                      <a:pt x="668846" y="2224305"/>
                    </a:moveTo>
                    <a:cubicBezTo>
                      <a:pt x="599218" y="2137151"/>
                      <a:pt x="537210" y="2043996"/>
                      <a:pt x="486918" y="1944365"/>
                    </a:cubicBezTo>
                    <a:cubicBezTo>
                      <a:pt x="441008" y="1853306"/>
                      <a:pt x="404717" y="1757770"/>
                      <a:pt x="376809" y="1659663"/>
                    </a:cubicBezTo>
                    <a:cubicBezTo>
                      <a:pt x="354806" y="1582224"/>
                      <a:pt x="337757" y="1503548"/>
                      <a:pt x="319373" y="1425157"/>
                    </a:cubicBezTo>
                    <a:cubicBezTo>
                      <a:pt x="296418" y="1327811"/>
                      <a:pt x="270510" y="1230657"/>
                      <a:pt x="264319" y="1130834"/>
                    </a:cubicBezTo>
                    <a:cubicBezTo>
                      <a:pt x="259080" y="1047681"/>
                      <a:pt x="266891" y="964528"/>
                      <a:pt x="278702" y="882041"/>
                    </a:cubicBezTo>
                    <a:cubicBezTo>
                      <a:pt x="285655" y="833274"/>
                      <a:pt x="293751" y="784601"/>
                      <a:pt x="302609" y="736118"/>
                    </a:cubicBezTo>
                    <a:cubicBezTo>
                      <a:pt x="320516" y="638582"/>
                      <a:pt x="339471" y="541237"/>
                      <a:pt x="360045" y="444177"/>
                    </a:cubicBezTo>
                    <a:cubicBezTo>
                      <a:pt x="374809" y="374549"/>
                      <a:pt x="389763" y="304541"/>
                      <a:pt x="386334" y="233675"/>
                    </a:cubicBezTo>
                    <a:cubicBezTo>
                      <a:pt x="383191" y="168809"/>
                      <a:pt x="391287" y="-120751"/>
                      <a:pt x="0" y="567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4" name="Freeform: Shape 63">
              <a:extLst>
                <a:ext uri="{FF2B5EF4-FFF2-40B4-BE49-F238E27FC236}">
                  <a16:creationId xmlns:a16="http://schemas.microsoft.com/office/drawing/2014/main" id="{54E6BA76-9515-415F-BAC9-76958DA6E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9145" y="4663452"/>
              <a:ext cx="1103852" cy="657879"/>
            </a:xfrm>
            <a:custGeom>
              <a:avLst/>
              <a:gdLst>
                <a:gd name="connsiteX0" fmla="*/ 1103852 w 1103852"/>
                <a:gd name="connsiteY0" fmla="*/ 657879 h 657879"/>
                <a:gd name="connsiteX1" fmla="*/ 883063 w 1103852"/>
                <a:gd name="connsiteY1" fmla="*/ 177724 h 657879"/>
                <a:gd name="connsiteX2" fmla="*/ 678085 w 1103852"/>
                <a:gd name="connsiteY2" fmla="*/ 17132 h 657879"/>
                <a:gd name="connsiteX3" fmla="*/ 461962 w 1103852"/>
                <a:gd name="connsiteY3" fmla="*/ 17132 h 657879"/>
                <a:gd name="connsiteX4" fmla="*/ 136398 w 1103852"/>
                <a:gd name="connsiteY4" fmla="*/ 267735 h 657879"/>
                <a:gd name="connsiteX5" fmla="*/ 0 w 1103852"/>
                <a:gd name="connsiteY5" fmla="*/ 650830 h 65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852" h="657879">
                  <a:moveTo>
                    <a:pt x="1103852" y="657879"/>
                  </a:moveTo>
                  <a:cubicBezTo>
                    <a:pt x="1071563" y="576250"/>
                    <a:pt x="937546" y="246494"/>
                    <a:pt x="883063" y="177724"/>
                  </a:cubicBezTo>
                  <a:cubicBezTo>
                    <a:pt x="828104" y="108382"/>
                    <a:pt x="761238" y="46279"/>
                    <a:pt x="678085" y="17132"/>
                  </a:cubicBezTo>
                  <a:cubicBezTo>
                    <a:pt x="608171" y="-7347"/>
                    <a:pt x="533210" y="-4013"/>
                    <a:pt x="461962" y="17132"/>
                  </a:cubicBezTo>
                  <a:cubicBezTo>
                    <a:pt x="326898" y="57137"/>
                    <a:pt x="214027" y="150101"/>
                    <a:pt x="136398" y="267735"/>
                  </a:cubicBezTo>
                  <a:cubicBezTo>
                    <a:pt x="86773" y="343078"/>
                    <a:pt x="16764" y="562153"/>
                    <a:pt x="0" y="65083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64">
              <a:extLst>
                <a:ext uri="{FF2B5EF4-FFF2-40B4-BE49-F238E27FC236}">
                  <a16:creationId xmlns:a16="http://schemas.microsoft.com/office/drawing/2014/main" id="{4C120B3D-CF1C-49AE-B5B4-6BF58973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21047"/>
              <a:ext cx="1271168" cy="2861881"/>
            </a:xfrm>
            <a:custGeom>
              <a:avLst/>
              <a:gdLst>
                <a:gd name="connsiteX0" fmla="*/ 0 w 1271168"/>
                <a:gd name="connsiteY0" fmla="*/ 2861882 h 2861881"/>
                <a:gd name="connsiteX1" fmla="*/ 115157 w 1271168"/>
                <a:gd name="connsiteY1" fmla="*/ 2685002 h 2861881"/>
                <a:gd name="connsiteX2" fmla="*/ 277178 w 1271168"/>
                <a:gd name="connsiteY2" fmla="*/ 2461070 h 2861881"/>
                <a:gd name="connsiteX3" fmla="*/ 421958 w 1271168"/>
                <a:gd name="connsiteY3" fmla="*/ 2209514 h 2861881"/>
                <a:gd name="connsiteX4" fmla="*/ 690848 w 1271168"/>
                <a:gd name="connsiteY4" fmla="*/ 1751267 h 2861881"/>
                <a:gd name="connsiteX5" fmla="*/ 830580 w 1271168"/>
                <a:gd name="connsiteY5" fmla="*/ 1451039 h 2861881"/>
                <a:gd name="connsiteX6" fmla="*/ 917067 w 1271168"/>
                <a:gd name="connsiteY6" fmla="*/ 1276541 h 2861881"/>
                <a:gd name="connsiteX7" fmla="*/ 1114901 w 1271168"/>
                <a:gd name="connsiteY7" fmla="*/ 965835 h 2861881"/>
                <a:gd name="connsiteX8" fmla="*/ 1204627 w 1271168"/>
                <a:gd name="connsiteY8" fmla="*/ 819626 h 2861881"/>
                <a:gd name="connsiteX9" fmla="*/ 1271111 w 1271168"/>
                <a:gd name="connsiteY9" fmla="*/ 585311 h 2861881"/>
                <a:gd name="connsiteX10" fmla="*/ 1128141 w 1271168"/>
                <a:gd name="connsiteY10" fmla="*/ 292894 h 2861881"/>
                <a:gd name="connsiteX11" fmla="*/ 882110 w 1271168"/>
                <a:gd name="connsiteY11" fmla="*/ 135065 h 2861881"/>
                <a:gd name="connsiteX12" fmla="*/ 574929 w 1271168"/>
                <a:gd name="connsiteY12" fmla="*/ 0 h 286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1168" h="2861881">
                  <a:moveTo>
                    <a:pt x="0" y="2861882"/>
                  </a:moveTo>
                  <a:cubicBezTo>
                    <a:pt x="0" y="2861882"/>
                    <a:pt x="67151" y="2751201"/>
                    <a:pt x="115157" y="2685002"/>
                  </a:cubicBezTo>
                  <a:cubicBezTo>
                    <a:pt x="169259" y="2610326"/>
                    <a:pt x="226981" y="2538317"/>
                    <a:pt x="277178" y="2461070"/>
                  </a:cubicBezTo>
                  <a:cubicBezTo>
                    <a:pt x="329946" y="2379917"/>
                    <a:pt x="374142" y="2293715"/>
                    <a:pt x="421958" y="2209514"/>
                  </a:cubicBezTo>
                  <a:cubicBezTo>
                    <a:pt x="509492" y="2055495"/>
                    <a:pt x="609695" y="1908715"/>
                    <a:pt x="690848" y="1751267"/>
                  </a:cubicBezTo>
                  <a:cubicBezTo>
                    <a:pt x="741426" y="1653159"/>
                    <a:pt x="784670" y="1551432"/>
                    <a:pt x="830580" y="1451039"/>
                  </a:cubicBezTo>
                  <a:cubicBezTo>
                    <a:pt x="857631" y="1391984"/>
                    <a:pt x="885635" y="1333405"/>
                    <a:pt x="917067" y="1276541"/>
                  </a:cubicBezTo>
                  <a:cubicBezTo>
                    <a:pt x="976408" y="1169003"/>
                    <a:pt x="1046417" y="1067848"/>
                    <a:pt x="1114901" y="965835"/>
                  </a:cubicBezTo>
                  <a:cubicBezTo>
                    <a:pt x="1146810" y="918305"/>
                    <a:pt x="1177671" y="870109"/>
                    <a:pt x="1204627" y="819626"/>
                  </a:cubicBezTo>
                  <a:cubicBezTo>
                    <a:pt x="1243679" y="746665"/>
                    <a:pt x="1272635" y="667703"/>
                    <a:pt x="1271111" y="585311"/>
                  </a:cubicBezTo>
                  <a:cubicBezTo>
                    <a:pt x="1269111" y="473012"/>
                    <a:pt x="1209485" y="371284"/>
                    <a:pt x="1128141" y="292894"/>
                  </a:cubicBezTo>
                  <a:cubicBezTo>
                    <a:pt x="1057561" y="224790"/>
                    <a:pt x="971836" y="175260"/>
                    <a:pt x="882110" y="135065"/>
                  </a:cubicBezTo>
                  <a:cubicBezTo>
                    <a:pt x="779907" y="89249"/>
                    <a:pt x="672560" y="54673"/>
                    <a:pt x="574929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F7B6392-DF04-4EF6-A433-4A7A757D6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36477"/>
              <a:ext cx="919096" cy="2636139"/>
            </a:xfrm>
            <a:custGeom>
              <a:avLst/>
              <a:gdLst>
                <a:gd name="connsiteX0" fmla="*/ 0 w 919096"/>
                <a:gd name="connsiteY0" fmla="*/ 2636139 h 2636139"/>
                <a:gd name="connsiteX1" fmla="*/ 274415 w 919096"/>
                <a:gd name="connsiteY1" fmla="*/ 2218277 h 2636139"/>
                <a:gd name="connsiteX2" fmla="*/ 607981 w 919096"/>
                <a:gd name="connsiteY2" fmla="*/ 1655921 h 2636139"/>
                <a:gd name="connsiteX3" fmla="*/ 792290 w 919096"/>
                <a:gd name="connsiteY3" fmla="*/ 1163003 h 2636139"/>
                <a:gd name="connsiteX4" fmla="*/ 914400 w 919096"/>
                <a:gd name="connsiteY4" fmla="*/ 808863 h 2636139"/>
                <a:gd name="connsiteX5" fmla="*/ 847344 w 919096"/>
                <a:gd name="connsiteY5" fmla="*/ 516922 h 2636139"/>
                <a:gd name="connsiteX6" fmla="*/ 610362 w 919096"/>
                <a:gd name="connsiteY6" fmla="*/ 366141 h 2636139"/>
                <a:gd name="connsiteX7" fmla="*/ 361379 w 919096"/>
                <a:gd name="connsiteY7" fmla="*/ 222599 h 2636139"/>
                <a:gd name="connsiteX8" fmla="*/ 67056 w 919096"/>
                <a:gd name="connsiteY8" fmla="*/ 0 h 263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096" h="2636139">
                  <a:moveTo>
                    <a:pt x="0" y="2636139"/>
                  </a:moveTo>
                  <a:cubicBezTo>
                    <a:pt x="0" y="2636139"/>
                    <a:pt x="162020" y="2392394"/>
                    <a:pt x="274415" y="2218277"/>
                  </a:cubicBezTo>
                  <a:cubicBezTo>
                    <a:pt x="392906" y="2034730"/>
                    <a:pt x="518732" y="1854994"/>
                    <a:pt x="607981" y="1655921"/>
                  </a:cubicBezTo>
                  <a:cubicBezTo>
                    <a:pt x="679799" y="1495806"/>
                    <a:pt x="726091" y="1325594"/>
                    <a:pt x="792290" y="1163003"/>
                  </a:cubicBezTo>
                  <a:cubicBezTo>
                    <a:pt x="839724" y="1046607"/>
                    <a:pt x="897922" y="933164"/>
                    <a:pt x="914400" y="808863"/>
                  </a:cubicBezTo>
                  <a:cubicBezTo>
                    <a:pt x="928116" y="705326"/>
                    <a:pt x="913543" y="596932"/>
                    <a:pt x="847344" y="516922"/>
                  </a:cubicBezTo>
                  <a:cubicBezTo>
                    <a:pt x="786956" y="444056"/>
                    <a:pt x="696087" y="407956"/>
                    <a:pt x="610362" y="366141"/>
                  </a:cubicBezTo>
                  <a:cubicBezTo>
                    <a:pt x="524161" y="324136"/>
                    <a:pt x="442722" y="273272"/>
                    <a:pt x="361379" y="222599"/>
                  </a:cubicBezTo>
                  <a:cubicBezTo>
                    <a:pt x="245459" y="150400"/>
                    <a:pt x="126968" y="121348"/>
                    <a:pt x="67056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66">
              <a:extLst>
                <a:ext uri="{FF2B5EF4-FFF2-40B4-BE49-F238E27FC236}">
                  <a16:creationId xmlns:a16="http://schemas.microsoft.com/office/drawing/2014/main" id="{CFB987BC-4338-4C63-8DB9-5CB9DC489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717738"/>
              <a:ext cx="625711" cy="2292381"/>
            </a:xfrm>
            <a:custGeom>
              <a:avLst/>
              <a:gdLst>
                <a:gd name="connsiteX0" fmla="*/ 0 w 625711"/>
                <a:gd name="connsiteY0" fmla="*/ 2292382 h 2292381"/>
                <a:gd name="connsiteX1" fmla="*/ 181070 w 625711"/>
                <a:gd name="connsiteY1" fmla="*/ 2019967 h 2292381"/>
                <a:gd name="connsiteX2" fmla="*/ 385000 w 625711"/>
                <a:gd name="connsiteY2" fmla="*/ 1640967 h 2292381"/>
                <a:gd name="connsiteX3" fmla="*/ 514255 w 625711"/>
                <a:gd name="connsiteY3" fmla="*/ 1376839 h 2292381"/>
                <a:gd name="connsiteX4" fmla="*/ 606171 w 625711"/>
                <a:gd name="connsiteY4" fmla="*/ 1015079 h 2292381"/>
                <a:gd name="connsiteX5" fmla="*/ 606171 w 625711"/>
                <a:gd name="connsiteY5" fmla="*/ 673418 h 2292381"/>
                <a:gd name="connsiteX6" fmla="*/ 485489 w 625711"/>
                <a:gd name="connsiteY6" fmla="*/ 475297 h 2292381"/>
                <a:gd name="connsiteX7" fmla="*/ 313182 w 625711"/>
                <a:gd name="connsiteY7" fmla="*/ 328898 h 2292381"/>
                <a:gd name="connsiteX8" fmla="*/ 173831 w 625711"/>
                <a:gd name="connsiteY8" fmla="*/ 189643 h 2292381"/>
                <a:gd name="connsiteX9" fmla="*/ 0 w 625711"/>
                <a:gd name="connsiteY9" fmla="*/ 0 h 229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711" h="2292381">
                  <a:moveTo>
                    <a:pt x="0" y="2292382"/>
                  </a:moveTo>
                  <a:cubicBezTo>
                    <a:pt x="0" y="2292382"/>
                    <a:pt x="110776" y="2140363"/>
                    <a:pt x="181070" y="2019967"/>
                  </a:cubicBezTo>
                  <a:cubicBezTo>
                    <a:pt x="253460" y="1896047"/>
                    <a:pt x="318325" y="1768031"/>
                    <a:pt x="385000" y="1640967"/>
                  </a:cubicBezTo>
                  <a:cubicBezTo>
                    <a:pt x="430625" y="1554099"/>
                    <a:pt x="478536" y="1468184"/>
                    <a:pt x="514255" y="1376839"/>
                  </a:cubicBezTo>
                  <a:cubicBezTo>
                    <a:pt x="559689" y="1260634"/>
                    <a:pt x="585788" y="1138333"/>
                    <a:pt x="606171" y="1015079"/>
                  </a:cubicBezTo>
                  <a:cubicBezTo>
                    <a:pt x="625031" y="900779"/>
                    <a:pt x="638556" y="784003"/>
                    <a:pt x="606171" y="673418"/>
                  </a:cubicBezTo>
                  <a:cubicBezTo>
                    <a:pt x="584168" y="598075"/>
                    <a:pt x="540258" y="531590"/>
                    <a:pt x="485489" y="475297"/>
                  </a:cubicBezTo>
                  <a:cubicBezTo>
                    <a:pt x="432911" y="421195"/>
                    <a:pt x="369475" y="379095"/>
                    <a:pt x="313182" y="328898"/>
                  </a:cubicBezTo>
                  <a:cubicBezTo>
                    <a:pt x="264128" y="285179"/>
                    <a:pt x="219361" y="237077"/>
                    <a:pt x="173831" y="189643"/>
                  </a:cubicBezTo>
                  <a:cubicBezTo>
                    <a:pt x="109347" y="122111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0B5029E-655F-4CB5-BCA2-B62400CE7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951196"/>
              <a:ext cx="421548" cy="1865756"/>
            </a:xfrm>
            <a:custGeom>
              <a:avLst/>
              <a:gdLst>
                <a:gd name="connsiteX0" fmla="*/ 0 w 421548"/>
                <a:gd name="connsiteY0" fmla="*/ 0 h 1865756"/>
                <a:gd name="connsiteX1" fmla="*/ 258699 w 421548"/>
                <a:gd name="connsiteY1" fmla="*/ 330803 h 1865756"/>
                <a:gd name="connsiteX2" fmla="*/ 408051 w 421548"/>
                <a:gd name="connsiteY2" fmla="*/ 617887 h 1865756"/>
                <a:gd name="connsiteX3" fmla="*/ 408051 w 421548"/>
                <a:gd name="connsiteY3" fmla="*/ 910781 h 1865756"/>
                <a:gd name="connsiteX4" fmla="*/ 336233 w 421548"/>
                <a:gd name="connsiteY4" fmla="*/ 1269683 h 1865756"/>
                <a:gd name="connsiteX5" fmla="*/ 186881 w 421548"/>
                <a:gd name="connsiteY5" fmla="*/ 1582674 h 1865756"/>
                <a:gd name="connsiteX6" fmla="*/ 0 w 421548"/>
                <a:gd name="connsiteY6" fmla="*/ 1865757 h 186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548" h="1865756">
                  <a:moveTo>
                    <a:pt x="0" y="0"/>
                  </a:moveTo>
                  <a:cubicBezTo>
                    <a:pt x="0" y="0"/>
                    <a:pt x="155734" y="188309"/>
                    <a:pt x="258699" y="330803"/>
                  </a:cubicBezTo>
                  <a:cubicBezTo>
                    <a:pt x="322517" y="419100"/>
                    <a:pt x="383096" y="512255"/>
                    <a:pt x="408051" y="617887"/>
                  </a:cubicBezTo>
                  <a:cubicBezTo>
                    <a:pt x="430625" y="713613"/>
                    <a:pt x="420815" y="812768"/>
                    <a:pt x="408051" y="910781"/>
                  </a:cubicBezTo>
                  <a:cubicBezTo>
                    <a:pt x="392240" y="1032129"/>
                    <a:pt x="376142" y="1154049"/>
                    <a:pt x="336233" y="1269683"/>
                  </a:cubicBezTo>
                  <a:cubicBezTo>
                    <a:pt x="298418" y="1379125"/>
                    <a:pt x="246412" y="1483138"/>
                    <a:pt x="186881" y="1582674"/>
                  </a:cubicBezTo>
                  <a:cubicBezTo>
                    <a:pt x="122777" y="1689640"/>
                    <a:pt x="0" y="1865757"/>
                    <a:pt x="0" y="186575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68">
              <a:extLst>
                <a:ext uri="{FF2B5EF4-FFF2-40B4-BE49-F238E27FC236}">
                  <a16:creationId xmlns:a16="http://schemas.microsoft.com/office/drawing/2014/main" id="{966F436B-D502-4927-A05D-0691A99F6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201418"/>
              <a:ext cx="286935" cy="1358264"/>
            </a:xfrm>
            <a:custGeom>
              <a:avLst/>
              <a:gdLst>
                <a:gd name="connsiteX0" fmla="*/ 11621 w 286935"/>
                <a:gd name="connsiteY0" fmla="*/ 1358265 h 1358264"/>
                <a:gd name="connsiteX1" fmla="*/ 163830 w 286935"/>
                <a:gd name="connsiteY1" fmla="*/ 1157287 h 1358264"/>
                <a:gd name="connsiteX2" fmla="*/ 258604 w 286935"/>
                <a:gd name="connsiteY2" fmla="*/ 858679 h 1358264"/>
                <a:gd name="connsiteX3" fmla="*/ 284417 w 286935"/>
                <a:gd name="connsiteY3" fmla="*/ 577310 h 1358264"/>
                <a:gd name="connsiteX4" fmla="*/ 215456 w 286935"/>
                <a:gd name="connsiteY4" fmla="*/ 330422 h 1358264"/>
                <a:gd name="connsiteX5" fmla="*/ 0 w 286935"/>
                <a:gd name="connsiteY5" fmla="*/ 0 h 13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935" h="1358264">
                  <a:moveTo>
                    <a:pt x="11621" y="1358265"/>
                  </a:moveTo>
                  <a:cubicBezTo>
                    <a:pt x="11621" y="1358265"/>
                    <a:pt x="104299" y="1269016"/>
                    <a:pt x="163830" y="1157287"/>
                  </a:cubicBezTo>
                  <a:cubicBezTo>
                    <a:pt x="213074" y="1064800"/>
                    <a:pt x="237458" y="961453"/>
                    <a:pt x="258604" y="858679"/>
                  </a:cubicBezTo>
                  <a:cubicBezTo>
                    <a:pt x="277749" y="765905"/>
                    <a:pt x="293180" y="671512"/>
                    <a:pt x="284417" y="577310"/>
                  </a:cubicBezTo>
                  <a:cubicBezTo>
                    <a:pt x="276511" y="491680"/>
                    <a:pt x="250412" y="409099"/>
                    <a:pt x="215456" y="330422"/>
                  </a:cubicBezTo>
                  <a:cubicBezTo>
                    <a:pt x="153353" y="190405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3D19BC0-342A-4662-8B01-078F5BC25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482500"/>
              <a:ext cx="167300" cy="890873"/>
            </a:xfrm>
            <a:custGeom>
              <a:avLst/>
              <a:gdLst>
                <a:gd name="connsiteX0" fmla="*/ 0 w 167300"/>
                <a:gd name="connsiteY0" fmla="*/ 0 h 890873"/>
                <a:gd name="connsiteX1" fmla="*/ 143732 w 167300"/>
                <a:gd name="connsiteY1" fmla="*/ 233077 h 890873"/>
                <a:gd name="connsiteX2" fmla="*/ 160973 w 167300"/>
                <a:gd name="connsiteY2" fmla="*/ 482822 h 890873"/>
                <a:gd name="connsiteX3" fmla="*/ 0 w 167300"/>
                <a:gd name="connsiteY3" fmla="*/ 890873 h 89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00" h="890873">
                  <a:moveTo>
                    <a:pt x="0" y="0"/>
                  </a:moveTo>
                  <a:cubicBezTo>
                    <a:pt x="0" y="0"/>
                    <a:pt x="110585" y="127254"/>
                    <a:pt x="143732" y="233077"/>
                  </a:cubicBezTo>
                  <a:cubicBezTo>
                    <a:pt x="168974" y="313563"/>
                    <a:pt x="172593" y="399098"/>
                    <a:pt x="160973" y="482822"/>
                  </a:cubicBezTo>
                  <a:cubicBezTo>
                    <a:pt x="136970" y="655892"/>
                    <a:pt x="0" y="890873"/>
                    <a:pt x="0" y="890873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70">
              <a:extLst>
                <a:ext uri="{FF2B5EF4-FFF2-40B4-BE49-F238E27FC236}">
                  <a16:creationId xmlns:a16="http://schemas.microsoft.com/office/drawing/2014/main" id="{DF32521F-B67B-4D14-BB6E-0DD27E1C7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49272" y="1514475"/>
              <a:ext cx="3076098" cy="1677721"/>
            </a:xfrm>
            <a:custGeom>
              <a:avLst/>
              <a:gdLst>
                <a:gd name="connsiteX0" fmla="*/ 3076099 w 3076098"/>
                <a:gd name="connsiteY0" fmla="*/ 12287 h 1677721"/>
                <a:gd name="connsiteX1" fmla="*/ 3054287 w 3076098"/>
                <a:gd name="connsiteY1" fmla="*/ 609029 h 1677721"/>
                <a:gd name="connsiteX2" fmla="*/ 3054287 w 3076098"/>
                <a:gd name="connsiteY2" fmla="*/ 824770 h 1677721"/>
                <a:gd name="connsiteX3" fmla="*/ 3002375 w 3076098"/>
                <a:gd name="connsiteY3" fmla="*/ 1158240 h 1677721"/>
                <a:gd name="connsiteX4" fmla="*/ 2945797 w 3076098"/>
                <a:gd name="connsiteY4" fmla="*/ 1277112 h 1677721"/>
                <a:gd name="connsiteX5" fmla="*/ 2706815 w 3076098"/>
                <a:gd name="connsiteY5" fmla="*/ 1492853 h 1677721"/>
                <a:gd name="connsiteX6" fmla="*/ 2451735 w 3076098"/>
                <a:gd name="connsiteY6" fmla="*/ 1618583 h 1677721"/>
                <a:gd name="connsiteX7" fmla="*/ 2128457 w 3076098"/>
                <a:gd name="connsiteY7" fmla="*/ 1677448 h 1677721"/>
                <a:gd name="connsiteX8" fmla="*/ 1672495 w 3076098"/>
                <a:gd name="connsiteY8" fmla="*/ 1505522 h 1677721"/>
                <a:gd name="connsiteX9" fmla="*/ 1445038 w 3076098"/>
                <a:gd name="connsiteY9" fmla="*/ 1230916 h 1677721"/>
                <a:gd name="connsiteX10" fmla="*/ 1381506 w 3076098"/>
                <a:gd name="connsiteY10" fmla="*/ 1044035 h 1677721"/>
                <a:gd name="connsiteX11" fmla="*/ 1260253 w 3076098"/>
                <a:gd name="connsiteY11" fmla="*/ 837533 h 1677721"/>
                <a:gd name="connsiteX12" fmla="*/ 1108520 w 3076098"/>
                <a:gd name="connsiteY12" fmla="*/ 772954 h 1677721"/>
                <a:gd name="connsiteX13" fmla="*/ 955358 w 3076098"/>
                <a:gd name="connsiteY13" fmla="*/ 751427 h 1677721"/>
                <a:gd name="connsiteX14" fmla="*/ 763810 w 3076098"/>
                <a:gd name="connsiteY14" fmla="*/ 764762 h 1677721"/>
                <a:gd name="connsiteX15" fmla="*/ 651224 w 3076098"/>
                <a:gd name="connsiteY15" fmla="*/ 728186 h 1677721"/>
                <a:gd name="connsiteX16" fmla="*/ 510730 w 3076098"/>
                <a:gd name="connsiteY16" fmla="*/ 587788 h 1677721"/>
                <a:gd name="connsiteX17" fmla="*/ 323183 w 3076098"/>
                <a:gd name="connsiteY17" fmla="*/ 353187 h 1677721"/>
                <a:gd name="connsiteX18" fmla="*/ 0 w 3076098"/>
                <a:gd name="connsiteY18" fmla="*/ 0 h 167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76098" h="1677721">
                  <a:moveTo>
                    <a:pt x="3076099" y="12287"/>
                  </a:moveTo>
                  <a:cubicBezTo>
                    <a:pt x="3069336" y="183071"/>
                    <a:pt x="3053525" y="438150"/>
                    <a:pt x="3054287" y="609029"/>
                  </a:cubicBezTo>
                  <a:cubicBezTo>
                    <a:pt x="3054572" y="680942"/>
                    <a:pt x="3056477" y="752856"/>
                    <a:pt x="3054287" y="824770"/>
                  </a:cubicBezTo>
                  <a:cubicBezTo>
                    <a:pt x="3050858" y="937832"/>
                    <a:pt x="3038285" y="1051084"/>
                    <a:pt x="3002375" y="1158240"/>
                  </a:cubicBezTo>
                  <a:cubicBezTo>
                    <a:pt x="2988374" y="1200055"/>
                    <a:pt x="2969895" y="1240155"/>
                    <a:pt x="2945797" y="1277112"/>
                  </a:cubicBezTo>
                  <a:cubicBezTo>
                    <a:pt x="2886742" y="1367885"/>
                    <a:pt x="2798636" y="1434846"/>
                    <a:pt x="2706815" y="1492853"/>
                  </a:cubicBezTo>
                  <a:cubicBezTo>
                    <a:pt x="2626424" y="1543717"/>
                    <a:pt x="2541080" y="1586103"/>
                    <a:pt x="2451735" y="1618583"/>
                  </a:cubicBezTo>
                  <a:cubicBezTo>
                    <a:pt x="2347817" y="1656398"/>
                    <a:pt x="2238851" y="1680591"/>
                    <a:pt x="2128457" y="1677448"/>
                  </a:cubicBezTo>
                  <a:cubicBezTo>
                    <a:pt x="1962436" y="1672781"/>
                    <a:pt x="1804702" y="1606677"/>
                    <a:pt x="1672495" y="1505522"/>
                  </a:cubicBezTo>
                  <a:cubicBezTo>
                    <a:pt x="1576483" y="1432084"/>
                    <a:pt x="1493520" y="1341501"/>
                    <a:pt x="1445038" y="1230916"/>
                  </a:cubicBezTo>
                  <a:cubicBezTo>
                    <a:pt x="1418653" y="1170623"/>
                    <a:pt x="1401794" y="1106710"/>
                    <a:pt x="1381506" y="1044035"/>
                  </a:cubicBezTo>
                  <a:cubicBezTo>
                    <a:pt x="1356360" y="966026"/>
                    <a:pt x="1324261" y="887730"/>
                    <a:pt x="1260253" y="837533"/>
                  </a:cubicBezTo>
                  <a:cubicBezTo>
                    <a:pt x="1216628" y="803243"/>
                    <a:pt x="1162717" y="786194"/>
                    <a:pt x="1108520" y="772954"/>
                  </a:cubicBezTo>
                  <a:cubicBezTo>
                    <a:pt x="1058228" y="760667"/>
                    <a:pt x="1007078" y="750570"/>
                    <a:pt x="955358" y="751427"/>
                  </a:cubicBezTo>
                  <a:cubicBezTo>
                    <a:pt x="891064" y="752475"/>
                    <a:pt x="827818" y="770001"/>
                    <a:pt x="763810" y="764762"/>
                  </a:cubicBezTo>
                  <a:cubicBezTo>
                    <a:pt x="723995" y="761524"/>
                    <a:pt x="685514" y="748760"/>
                    <a:pt x="651224" y="728186"/>
                  </a:cubicBezTo>
                  <a:cubicBezTo>
                    <a:pt x="594074" y="693896"/>
                    <a:pt x="552545" y="639985"/>
                    <a:pt x="510730" y="587788"/>
                  </a:cubicBezTo>
                  <a:cubicBezTo>
                    <a:pt x="448151" y="509683"/>
                    <a:pt x="384524" y="432245"/>
                    <a:pt x="323183" y="353187"/>
                  </a:cubicBezTo>
                  <a:cubicBezTo>
                    <a:pt x="246221" y="253937"/>
                    <a:pt x="94202" y="82868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71">
              <a:extLst>
                <a:ext uri="{FF2B5EF4-FFF2-40B4-BE49-F238E27FC236}">
                  <a16:creationId xmlns:a16="http://schemas.microsoft.com/office/drawing/2014/main" id="{56F73602-5ACB-4102-894B-D140E71E6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9025" y="1548764"/>
              <a:ext cx="2607257" cy="1468691"/>
            </a:xfrm>
            <a:custGeom>
              <a:avLst/>
              <a:gdLst>
                <a:gd name="connsiteX0" fmla="*/ 2568321 w 2607257"/>
                <a:gd name="connsiteY0" fmla="*/ 18002 h 1468691"/>
                <a:gd name="connsiteX1" fmla="*/ 2590609 w 2607257"/>
                <a:gd name="connsiteY1" fmla="*/ 258509 h 1468691"/>
                <a:gd name="connsiteX2" fmla="*/ 2606802 w 2607257"/>
                <a:gd name="connsiteY2" fmla="*/ 563118 h 1468691"/>
                <a:gd name="connsiteX3" fmla="*/ 2587181 w 2607257"/>
                <a:gd name="connsiteY3" fmla="*/ 910400 h 1468691"/>
                <a:gd name="connsiteX4" fmla="*/ 2568702 w 2607257"/>
                <a:gd name="connsiteY4" fmla="*/ 1001554 h 1468691"/>
                <a:gd name="connsiteX5" fmla="*/ 2407063 w 2607257"/>
                <a:gd name="connsiteY5" fmla="*/ 1262348 h 1468691"/>
                <a:gd name="connsiteX6" fmla="*/ 2211896 w 2607257"/>
                <a:gd name="connsiteY6" fmla="*/ 1390078 h 1468691"/>
                <a:gd name="connsiteX7" fmla="*/ 1936623 w 2607257"/>
                <a:gd name="connsiteY7" fmla="*/ 1466660 h 1468691"/>
                <a:gd name="connsiteX8" fmla="*/ 1749933 w 2607257"/>
                <a:gd name="connsiteY8" fmla="*/ 1447514 h 1468691"/>
                <a:gd name="connsiteX9" fmla="*/ 1594295 w 2607257"/>
                <a:gd name="connsiteY9" fmla="*/ 1351788 h 1468691"/>
                <a:gd name="connsiteX10" fmla="*/ 1512951 w 2607257"/>
                <a:gd name="connsiteY10" fmla="*/ 1227392 h 1468691"/>
                <a:gd name="connsiteX11" fmla="*/ 1500949 w 2607257"/>
                <a:gd name="connsiteY11" fmla="*/ 992886 h 1468691"/>
                <a:gd name="connsiteX12" fmla="*/ 1541621 w 2607257"/>
                <a:gd name="connsiteY12" fmla="*/ 803910 h 1468691"/>
                <a:gd name="connsiteX13" fmla="*/ 1541621 w 2607257"/>
                <a:gd name="connsiteY13" fmla="*/ 665131 h 1468691"/>
                <a:gd name="connsiteX14" fmla="*/ 1429131 w 2607257"/>
                <a:gd name="connsiteY14" fmla="*/ 526352 h 1468691"/>
                <a:gd name="connsiteX15" fmla="*/ 1163383 w 2607257"/>
                <a:gd name="connsiteY15" fmla="*/ 449771 h 1468691"/>
                <a:gd name="connsiteX16" fmla="*/ 811530 w 2607257"/>
                <a:gd name="connsiteY16" fmla="*/ 406718 h 1468691"/>
                <a:gd name="connsiteX17" fmla="*/ 574548 w 2607257"/>
                <a:gd name="connsiteY17" fmla="*/ 354044 h 1468691"/>
                <a:gd name="connsiteX18" fmla="*/ 284893 w 2607257"/>
                <a:gd name="connsiteY18" fmla="*/ 224885 h 1468691"/>
                <a:gd name="connsiteX19" fmla="*/ 0 w 2607257"/>
                <a:gd name="connsiteY19" fmla="*/ 0 h 146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07257" h="1468691">
                  <a:moveTo>
                    <a:pt x="2568321" y="18002"/>
                  </a:moveTo>
                  <a:cubicBezTo>
                    <a:pt x="2574989" y="70009"/>
                    <a:pt x="2587752" y="206121"/>
                    <a:pt x="2590609" y="258509"/>
                  </a:cubicBezTo>
                  <a:cubicBezTo>
                    <a:pt x="2596134" y="360045"/>
                    <a:pt x="2604707" y="461486"/>
                    <a:pt x="2606802" y="563118"/>
                  </a:cubicBezTo>
                  <a:cubicBezTo>
                    <a:pt x="2609088" y="679228"/>
                    <a:pt x="2602802" y="795338"/>
                    <a:pt x="2587181" y="910400"/>
                  </a:cubicBezTo>
                  <a:cubicBezTo>
                    <a:pt x="2582990" y="941165"/>
                    <a:pt x="2577274" y="971645"/>
                    <a:pt x="2568702" y="1001554"/>
                  </a:cubicBezTo>
                  <a:cubicBezTo>
                    <a:pt x="2540222" y="1101471"/>
                    <a:pt x="2482501" y="1190816"/>
                    <a:pt x="2407063" y="1262348"/>
                  </a:cubicBezTo>
                  <a:cubicBezTo>
                    <a:pt x="2350294" y="1316165"/>
                    <a:pt x="2283047" y="1357313"/>
                    <a:pt x="2211896" y="1390078"/>
                  </a:cubicBezTo>
                  <a:cubicBezTo>
                    <a:pt x="2124742" y="1430179"/>
                    <a:pt x="2032159" y="1458754"/>
                    <a:pt x="1936623" y="1466660"/>
                  </a:cubicBezTo>
                  <a:cubicBezTo>
                    <a:pt x="1873567" y="1471898"/>
                    <a:pt x="1809845" y="1467517"/>
                    <a:pt x="1749933" y="1447514"/>
                  </a:cubicBezTo>
                  <a:cubicBezTo>
                    <a:pt x="1691449" y="1428083"/>
                    <a:pt x="1638109" y="1395222"/>
                    <a:pt x="1594295" y="1351788"/>
                  </a:cubicBezTo>
                  <a:cubicBezTo>
                    <a:pt x="1558576" y="1316450"/>
                    <a:pt x="1530001" y="1274540"/>
                    <a:pt x="1512951" y="1227392"/>
                  </a:cubicBezTo>
                  <a:cubicBezTo>
                    <a:pt x="1485900" y="1152811"/>
                    <a:pt x="1487519" y="1071467"/>
                    <a:pt x="1500949" y="992886"/>
                  </a:cubicBezTo>
                  <a:cubicBezTo>
                    <a:pt x="1511808" y="929354"/>
                    <a:pt x="1529810" y="867251"/>
                    <a:pt x="1541621" y="803910"/>
                  </a:cubicBezTo>
                  <a:cubicBezTo>
                    <a:pt x="1550194" y="757714"/>
                    <a:pt x="1554194" y="710279"/>
                    <a:pt x="1541621" y="665131"/>
                  </a:cubicBezTo>
                  <a:cubicBezTo>
                    <a:pt x="1525143" y="605981"/>
                    <a:pt x="1481233" y="559403"/>
                    <a:pt x="1429131" y="526352"/>
                  </a:cubicBezTo>
                  <a:cubicBezTo>
                    <a:pt x="1350455" y="476536"/>
                    <a:pt x="1256157" y="461772"/>
                    <a:pt x="1163383" y="449771"/>
                  </a:cubicBezTo>
                  <a:cubicBezTo>
                    <a:pt x="1046131" y="434626"/>
                    <a:pt x="928306" y="424720"/>
                    <a:pt x="811530" y="406718"/>
                  </a:cubicBezTo>
                  <a:cubicBezTo>
                    <a:pt x="731425" y="394335"/>
                    <a:pt x="652081" y="377571"/>
                    <a:pt x="574548" y="354044"/>
                  </a:cubicBezTo>
                  <a:cubicBezTo>
                    <a:pt x="472916" y="323279"/>
                    <a:pt x="375094" y="280702"/>
                    <a:pt x="284893" y="224885"/>
                  </a:cubicBezTo>
                  <a:cubicBezTo>
                    <a:pt x="181832" y="161068"/>
                    <a:pt x="90868" y="80296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87FA368-45DC-4276-A257-F67A12B2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50204" y="1524380"/>
              <a:ext cx="2095685" cy="1175182"/>
            </a:xfrm>
            <a:custGeom>
              <a:avLst/>
              <a:gdLst>
                <a:gd name="connsiteX0" fmla="*/ 1950434 w 2095685"/>
                <a:gd name="connsiteY0" fmla="*/ 0 h 1175182"/>
                <a:gd name="connsiteX1" fmla="*/ 2077307 w 2095685"/>
                <a:gd name="connsiteY1" fmla="*/ 479108 h 1175182"/>
                <a:gd name="connsiteX2" fmla="*/ 2089309 w 2095685"/>
                <a:gd name="connsiteY2" fmla="*/ 826008 h 1175182"/>
                <a:gd name="connsiteX3" fmla="*/ 1987582 w 2095685"/>
                <a:gd name="connsiteY3" fmla="*/ 1101185 h 1175182"/>
                <a:gd name="connsiteX4" fmla="*/ 1818037 w 2095685"/>
                <a:gd name="connsiteY4" fmla="*/ 1173004 h 1175182"/>
                <a:gd name="connsiteX5" fmla="*/ 1694402 w 2095685"/>
                <a:gd name="connsiteY5" fmla="*/ 1157097 h 1175182"/>
                <a:gd name="connsiteX6" fmla="*/ 1594676 w 2095685"/>
                <a:gd name="connsiteY6" fmla="*/ 1013555 h 1175182"/>
                <a:gd name="connsiteX7" fmla="*/ 1664494 w 2095685"/>
                <a:gd name="connsiteY7" fmla="*/ 790289 h 1175182"/>
                <a:gd name="connsiteX8" fmla="*/ 1684401 w 2095685"/>
                <a:gd name="connsiteY8" fmla="*/ 527114 h 1175182"/>
                <a:gd name="connsiteX9" fmla="*/ 1550765 w 2095685"/>
                <a:gd name="connsiteY9" fmla="*/ 343662 h 1175182"/>
                <a:gd name="connsiteX10" fmla="*/ 1315402 w 2095685"/>
                <a:gd name="connsiteY10" fmla="*/ 265938 h 1175182"/>
                <a:gd name="connsiteX11" fmla="*/ 876586 w 2095685"/>
                <a:gd name="connsiteY11" fmla="*/ 200120 h 1175182"/>
                <a:gd name="connsiteX12" fmla="*/ 591312 w 2095685"/>
                <a:gd name="connsiteY12" fmla="*/ 186119 h 1175182"/>
                <a:gd name="connsiteX13" fmla="*/ 0 w 2095685"/>
                <a:gd name="connsiteY13" fmla="*/ 16669 h 117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685" h="1175182">
                  <a:moveTo>
                    <a:pt x="1950434" y="0"/>
                  </a:moveTo>
                  <a:cubicBezTo>
                    <a:pt x="1973485" y="77629"/>
                    <a:pt x="2063115" y="399383"/>
                    <a:pt x="2077307" y="479108"/>
                  </a:cubicBezTo>
                  <a:cubicBezTo>
                    <a:pt x="2097786" y="593693"/>
                    <a:pt x="2100167" y="710089"/>
                    <a:pt x="2089309" y="826008"/>
                  </a:cubicBezTo>
                  <a:cubicBezTo>
                    <a:pt x="2079784" y="927545"/>
                    <a:pt x="2061401" y="1032891"/>
                    <a:pt x="1987582" y="1101185"/>
                  </a:cubicBezTo>
                  <a:cubicBezTo>
                    <a:pt x="1941481" y="1143762"/>
                    <a:pt x="1880616" y="1165670"/>
                    <a:pt x="1818037" y="1173004"/>
                  </a:cubicBezTo>
                  <a:cubicBezTo>
                    <a:pt x="1775746" y="1177957"/>
                    <a:pt x="1732693" y="1175195"/>
                    <a:pt x="1694402" y="1157097"/>
                  </a:cubicBezTo>
                  <a:cubicBezTo>
                    <a:pt x="1638110" y="1130427"/>
                    <a:pt x="1600295" y="1075373"/>
                    <a:pt x="1594676" y="1013555"/>
                  </a:cubicBezTo>
                  <a:cubicBezTo>
                    <a:pt x="1587532" y="934879"/>
                    <a:pt x="1635633" y="864870"/>
                    <a:pt x="1664494" y="790289"/>
                  </a:cubicBezTo>
                  <a:cubicBezTo>
                    <a:pt x="1696974" y="706279"/>
                    <a:pt x="1708594" y="613791"/>
                    <a:pt x="1684401" y="527114"/>
                  </a:cubicBezTo>
                  <a:cubicBezTo>
                    <a:pt x="1663351" y="451580"/>
                    <a:pt x="1616488" y="386620"/>
                    <a:pt x="1550765" y="343662"/>
                  </a:cubicBezTo>
                  <a:cubicBezTo>
                    <a:pt x="1480947" y="298133"/>
                    <a:pt x="1397508" y="282131"/>
                    <a:pt x="1315402" y="265938"/>
                  </a:cubicBezTo>
                  <a:cubicBezTo>
                    <a:pt x="1170051" y="237173"/>
                    <a:pt x="1024128" y="212027"/>
                    <a:pt x="876586" y="200120"/>
                  </a:cubicBezTo>
                  <a:cubicBezTo>
                    <a:pt x="781717" y="192500"/>
                    <a:pt x="686276" y="193643"/>
                    <a:pt x="591312" y="186119"/>
                  </a:cubicBezTo>
                  <a:cubicBezTo>
                    <a:pt x="465296" y="176213"/>
                    <a:pt x="160211" y="193453"/>
                    <a:pt x="0" y="1666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DB4680-AD9D-D425-4D2C-DDE853F69B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66563" y="732148"/>
            <a:ext cx="10191942" cy="1089277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FFFFFF"/>
                </a:solidFill>
              </a:rPr>
              <a:t>Feeding </a:t>
            </a:r>
            <a:br>
              <a:rPr lang="en-US" sz="6600" dirty="0">
                <a:solidFill>
                  <a:srgbClr val="FFFFFF"/>
                </a:solidFill>
              </a:rPr>
            </a:br>
            <a:r>
              <a:rPr lang="en-US" sz="6600" dirty="0">
                <a:solidFill>
                  <a:srgbClr val="FFFFFF"/>
                </a:solidFill>
              </a:rPr>
              <a:t>Difficulties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B8399-045B-5A0D-3A0D-F62FF068C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71948" y="4462862"/>
            <a:ext cx="5110906" cy="226237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3500" dirty="0">
                <a:solidFill>
                  <a:srgbClr val="FFFFFF"/>
                </a:solidFill>
              </a:rPr>
              <a:t>Dr Keir Shiels</a:t>
            </a:r>
          </a:p>
          <a:p>
            <a:pPr>
              <a:lnSpc>
                <a:spcPct val="100000"/>
              </a:lnSpc>
            </a:pPr>
            <a:r>
              <a:rPr lang="en-US" sz="3500" dirty="0">
                <a:solidFill>
                  <a:srgbClr val="FFFFFF"/>
                </a:solidFill>
              </a:rPr>
              <a:t>MA MB BChir FRCPCH </a:t>
            </a:r>
            <a:r>
              <a:rPr lang="en-US" sz="3500" dirty="0" err="1">
                <a:solidFill>
                  <a:srgbClr val="FFFFFF"/>
                </a:solidFill>
              </a:rPr>
              <a:t>FAcadMEd</a:t>
            </a:r>
            <a:endParaRPr lang="en-US" sz="35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endParaRPr lang="en-US" sz="35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3500" dirty="0">
                <a:solidFill>
                  <a:srgbClr val="FFFFFF"/>
                </a:solidFill>
              </a:rPr>
              <a:t>Great Ormond Street Children’s Hospital, London</a:t>
            </a:r>
          </a:p>
          <a:p>
            <a:pPr>
              <a:lnSpc>
                <a:spcPct val="100000"/>
              </a:lnSpc>
            </a:pPr>
            <a:endParaRPr lang="en-US" sz="3500" dirty="0">
              <a:solidFill>
                <a:srgbClr val="FFFFFF"/>
              </a:solidFill>
            </a:endParaRPr>
          </a:p>
        </p:txBody>
      </p:sp>
      <p:grpSp>
        <p:nvGrpSpPr>
          <p:cNvPr id="120" name="Cross">
            <a:extLst>
              <a:ext uri="{FF2B5EF4-FFF2-40B4-BE49-F238E27FC236}">
                <a16:creationId xmlns:a16="http://schemas.microsoft.com/office/drawing/2014/main" id="{DDB99EF5-8801-40E2-83D3-196FADCBB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30939" y="3874229"/>
            <a:ext cx="118872" cy="118872"/>
            <a:chOff x="1175347" y="3733800"/>
            <a:chExt cx="118872" cy="118872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50FE3A76-C0EC-41F2-92AD-1A75BA3771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C22AF00A-AACB-4D06-A706-4231FD4EC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90065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36" name="Top left">
            <a:extLst>
              <a:ext uri="{FF2B5EF4-FFF2-40B4-BE49-F238E27FC236}">
                <a16:creationId xmlns:a16="http://schemas.microsoft.com/office/drawing/2014/main" id="{F73EC8D8-C118-4A24-B3A2-F22636F20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37" name="Freeform: Shape 13">
              <a:extLst>
                <a:ext uri="{FF2B5EF4-FFF2-40B4-BE49-F238E27FC236}">
                  <a16:creationId xmlns:a16="http://schemas.microsoft.com/office/drawing/2014/main" id="{33A839E4-FE02-4C32-B9F7-07884043E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38" name="Freeform: Shape 14">
              <a:extLst>
                <a:ext uri="{FF2B5EF4-FFF2-40B4-BE49-F238E27FC236}">
                  <a16:creationId xmlns:a16="http://schemas.microsoft.com/office/drawing/2014/main" id="{9C10340A-FCF2-4B86-A53A-4AC07E6CF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9" name="Freeform: Shape 15">
              <a:extLst>
                <a:ext uri="{FF2B5EF4-FFF2-40B4-BE49-F238E27FC236}">
                  <a16:creationId xmlns:a16="http://schemas.microsoft.com/office/drawing/2014/main" id="{2E85F37B-D9B1-4701-B54A-A91E836FA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0" name="Freeform: Shape 16">
              <a:extLst>
                <a:ext uri="{FF2B5EF4-FFF2-40B4-BE49-F238E27FC236}">
                  <a16:creationId xmlns:a16="http://schemas.microsoft.com/office/drawing/2014/main" id="{227C5295-7462-4E42-B19A-682465F9F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1" name="Freeform: Shape 17">
              <a:extLst>
                <a:ext uri="{FF2B5EF4-FFF2-40B4-BE49-F238E27FC236}">
                  <a16:creationId xmlns:a16="http://schemas.microsoft.com/office/drawing/2014/main" id="{712C31CF-3625-4E9F-99FC-C7AA5BBA8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2" name="Freeform: Shape 18">
              <a:extLst>
                <a:ext uri="{FF2B5EF4-FFF2-40B4-BE49-F238E27FC236}">
                  <a16:creationId xmlns:a16="http://schemas.microsoft.com/office/drawing/2014/main" id="{36EDCF2F-2C4B-4D4B-964F-F640BCDCE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3" name="Freeform: Shape 19">
              <a:extLst>
                <a:ext uri="{FF2B5EF4-FFF2-40B4-BE49-F238E27FC236}">
                  <a16:creationId xmlns:a16="http://schemas.microsoft.com/office/drawing/2014/main" id="{21B0354D-2FFC-40F9-91E5-A83DDD770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4" name="Freeform: Shape 20">
              <a:extLst>
                <a:ext uri="{FF2B5EF4-FFF2-40B4-BE49-F238E27FC236}">
                  <a16:creationId xmlns:a16="http://schemas.microsoft.com/office/drawing/2014/main" id="{E4F4CED2-0CA8-4824-93F0-00BE4C7D1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701DCB6-C143-0383-03EE-B088828E9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3980254" cy="5577934"/>
          </a:xfrm>
        </p:spPr>
        <p:txBody>
          <a:bodyPr>
            <a:normAutofit/>
          </a:bodyPr>
          <a:lstStyle/>
          <a:p>
            <a:r>
              <a:rPr lang="en-US"/>
              <a:t>In Early Years prioritize tolerance</a:t>
            </a:r>
            <a:endParaRPr lang="en-US" dirty="0"/>
          </a:p>
        </p:txBody>
      </p:sp>
      <p:grpSp>
        <p:nvGrpSpPr>
          <p:cNvPr id="45" name="Bottom Right">
            <a:extLst>
              <a:ext uri="{FF2B5EF4-FFF2-40B4-BE49-F238E27FC236}">
                <a16:creationId xmlns:a16="http://schemas.microsoft.com/office/drawing/2014/main" id="{3BA0B410-FA41-4CD6-A923-146E029BB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2448B270-CA89-4A7C-8CFC-8237ED03A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46" name="Freeform: Shape 25">
                <a:extLst>
                  <a:ext uri="{FF2B5EF4-FFF2-40B4-BE49-F238E27FC236}">
                    <a16:creationId xmlns:a16="http://schemas.microsoft.com/office/drawing/2014/main" id="{BD2ED6FF-1F6E-4BF0-BFFF-5CB8D36F14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26">
                <a:extLst>
                  <a:ext uri="{FF2B5EF4-FFF2-40B4-BE49-F238E27FC236}">
                    <a16:creationId xmlns:a16="http://schemas.microsoft.com/office/drawing/2014/main" id="{2F2CCA35-C35D-416B-A083-A167138A57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27">
                <a:extLst>
                  <a:ext uri="{FF2B5EF4-FFF2-40B4-BE49-F238E27FC236}">
                    <a16:creationId xmlns:a16="http://schemas.microsoft.com/office/drawing/2014/main" id="{70FAEE04-D524-4356-8CFE-091D44ED18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9" name="Freeform: Shape 28">
                <a:extLst>
                  <a:ext uri="{FF2B5EF4-FFF2-40B4-BE49-F238E27FC236}">
                    <a16:creationId xmlns:a16="http://schemas.microsoft.com/office/drawing/2014/main" id="{5F641E2E-FB37-449C-96DA-945907C759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29">
                <a:extLst>
                  <a:ext uri="{FF2B5EF4-FFF2-40B4-BE49-F238E27FC236}">
                    <a16:creationId xmlns:a16="http://schemas.microsoft.com/office/drawing/2014/main" id="{283CE73A-E65A-44EA-9C23-C6F2137AFB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30">
                <a:extLst>
                  <a:ext uri="{FF2B5EF4-FFF2-40B4-BE49-F238E27FC236}">
                    <a16:creationId xmlns:a16="http://schemas.microsoft.com/office/drawing/2014/main" id="{41745A30-6979-4D1D-A629-E7C0C6A535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31">
                <a:extLst>
                  <a:ext uri="{FF2B5EF4-FFF2-40B4-BE49-F238E27FC236}">
                    <a16:creationId xmlns:a16="http://schemas.microsoft.com/office/drawing/2014/main" id="{E70C366B-087F-442D-AC20-1319F97A95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53" name="Freeform: Shape 24">
              <a:extLst>
                <a:ext uri="{FF2B5EF4-FFF2-40B4-BE49-F238E27FC236}">
                  <a16:creationId xmlns:a16="http://schemas.microsoft.com/office/drawing/2014/main" id="{1D2F7A6B-9CB6-4AC5-B906-664FC95A1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4" name="Content Placeholder 2">
            <a:extLst>
              <a:ext uri="{FF2B5EF4-FFF2-40B4-BE49-F238E27FC236}">
                <a16:creationId xmlns:a16="http://schemas.microsoft.com/office/drawing/2014/main" id="{D4512521-936E-9CB3-99D0-6B3668A29A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4962369"/>
              </p:ext>
            </p:extLst>
          </p:nvPr>
        </p:nvGraphicFramePr>
        <p:xfrm>
          <a:off x="5408988" y="341165"/>
          <a:ext cx="6173409" cy="584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3665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7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3DAFF7-4C98-4E0E-8986-198D54B6C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0" y="0"/>
            <a:ext cx="6858000" cy="6858000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Top Left">
            <a:extLst>
              <a:ext uri="{FF2B5EF4-FFF2-40B4-BE49-F238E27FC236}">
                <a16:creationId xmlns:a16="http://schemas.microsoft.com/office/drawing/2014/main" id="{18579DB9-24B0-487B-81E3-8D02AD5F8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180CB2C-161F-4538-9214-24AF97B01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E25AFBE-8731-4348-B66F-FD7E38F76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F6C27D8-4E47-470F-B6B5-407CE7D1D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6348964-B561-445E-A6A4-730FBA428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5D1A3FD-B031-4670-8F09-29E8E38D4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0BD3287-1860-4987-8CA5-8728EDBB6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1FEEEA6-82B5-4005-A3D5-FC2A152F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0" name="Bottom Right">
            <a:extLst>
              <a:ext uri="{FF2B5EF4-FFF2-40B4-BE49-F238E27FC236}">
                <a16:creationId xmlns:a16="http://schemas.microsoft.com/office/drawing/2014/main" id="{8F281804-17FE-49B9-9065-1A44CD473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51" name="Graphic 157">
              <a:extLst>
                <a:ext uri="{FF2B5EF4-FFF2-40B4-BE49-F238E27FC236}">
                  <a16:creationId xmlns:a16="http://schemas.microsoft.com/office/drawing/2014/main" id="{737BB70B-7AAF-4229-8400-5AFF12A23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9B992201-AA48-4BE7-ADC2-908B16934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40E3649-4ED2-4501-AF92-DEC3DFF5C8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68B38FD5-4195-4693-8AB7-D01C58D21E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0635352-3FD2-43A8-832C-705F1CB917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BEAF61E-74F7-41BA-9576-39B196150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B31D9B5-1401-4F40-BEE6-D492919954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8EDD38F5-BC63-401D-8C72-8D41A360A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5CE5B18-7300-438F-80EB-4F4E431C8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7B6F2C5-8460-5592-F7FA-ED767E60A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012" y="26259"/>
            <a:ext cx="9086400" cy="6814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D7EA16-0464-E336-44DF-D815AB835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358" y="-177665"/>
            <a:ext cx="4958128" cy="37551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Repeating unpleasant things creates fear</a:t>
            </a:r>
          </a:p>
        </p:txBody>
      </p:sp>
    </p:spTree>
    <p:extLst>
      <p:ext uri="{BB962C8B-B14F-4D97-AF65-F5344CB8AC3E}">
        <p14:creationId xmlns:p14="http://schemas.microsoft.com/office/powerpoint/2010/main" val="3482363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6FCFD-F35E-AA31-A9B6-A111D98C2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Cyproheptadine: Appetite stimulant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472883-ED38-6A66-2EFA-8FE310D8B6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20"/>
          <a:stretch>
            <a:fillRect/>
          </a:stretch>
        </p:blipFill>
        <p:spPr>
          <a:xfrm>
            <a:off x="1162493" y="1887130"/>
            <a:ext cx="9867014" cy="394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43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7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39" name="Top left">
            <a:extLst>
              <a:ext uri="{FF2B5EF4-FFF2-40B4-BE49-F238E27FC236}">
                <a16:creationId xmlns:a16="http://schemas.microsoft.com/office/drawing/2014/main" id="{4210BA9D-B4AC-4A1D-B63B-44F10A9A7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AB57F67-BA3E-4168-B776-298ABEE40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A37E474-2AB5-44C2-89C5-00B18BBF0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C7682BD-43A7-412C-9D1C-C253EDF7F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E322CA5-5700-49C5-B2F4-5451AEC68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FF4B5E5-C2CB-47A0-BDC9-D9560C77B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C206FD4-2993-45C6-A6D2-945277425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AC4F993-F14F-4F25-A6AB-1AD9E2A82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CD13FF4-3251-4983-B074-BD35A9902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0EF544-6439-D033-C502-D38D5113A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654" y="744909"/>
            <a:ext cx="3776416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Types of tube</a:t>
            </a:r>
          </a:p>
        </p:txBody>
      </p:sp>
      <p:grpSp>
        <p:nvGrpSpPr>
          <p:cNvPr id="49" name="Cross">
            <a:extLst>
              <a:ext uri="{FF2B5EF4-FFF2-40B4-BE49-F238E27FC236}">
                <a16:creationId xmlns:a16="http://schemas.microsoft.com/office/drawing/2014/main" id="{80F56037-8334-4400-9C7A-A3BEFA96A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5264" y="149792"/>
            <a:ext cx="118872" cy="118872"/>
            <a:chOff x="1175347" y="3733800"/>
            <a:chExt cx="118872" cy="118872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60AD0EB-D554-49C4-9728-C64D6D686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9432895-644F-4E09-97C7-F8DB36AA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993C56-8F33-8E3B-A806-BF2C3E4EB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2322" y="567942"/>
            <a:ext cx="6130683" cy="5716862"/>
          </a:xfrm>
          <a:prstGeom prst="rect">
            <a:avLst/>
          </a:prstGeom>
        </p:spPr>
      </p:pic>
      <p:grpSp>
        <p:nvGrpSpPr>
          <p:cNvPr id="53" name="Bottom Right">
            <a:extLst>
              <a:ext uri="{FF2B5EF4-FFF2-40B4-BE49-F238E27FC236}">
                <a16:creationId xmlns:a16="http://schemas.microsoft.com/office/drawing/2014/main" id="{6B310A71-665E-47AB-9D80-2D90F7D92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AD1AF10-782F-4908-A718-EA87EC717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55" name="Graphic 157">
              <a:extLst>
                <a:ext uri="{FF2B5EF4-FFF2-40B4-BE49-F238E27FC236}">
                  <a16:creationId xmlns:a16="http://schemas.microsoft.com/office/drawing/2014/main" id="{A935357A-B553-44CD-9376-FE1E60575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1A180B9-74EE-45CB-8BC1-41E1C07585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D0ED6DBC-425A-4959-8ACF-4263EEF246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B431B70-9FAD-408D-890D-646D484045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8E532E75-ACFE-4179-B41D-039B3B768C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C81F463-8260-4AAF-9233-3FE29293CD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D51C233-AAFA-43B0-85ED-E42E8DE5E5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0D7BBAB6-5F70-4658-9F1E-4F56C83F04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FADCFE9-3879-4BEB-8C66-8CDE96527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19223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8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7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00" name="Top left">
            <a:extLst>
              <a:ext uri="{FF2B5EF4-FFF2-40B4-BE49-F238E27FC236}">
                <a16:creationId xmlns:a16="http://schemas.microsoft.com/office/drawing/2014/main" id="{768D6757-43DA-428B-9DD7-6A71B8BCF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D391D4A-CB15-4553-94DC-CF3C4B7A51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C8A3FFA-5C1D-4D00-9F94-576B549E8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57C5B19-33F5-4C10-B3CD-0F68DE3588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CE206CF-ECF7-464E-AB9A-78B5D40CA5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649E775-A3B9-4297-9ABE-290270A01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73BCD4C-546E-4E45-BC66-B781A12425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81F6EA8-1B21-4253-8911-CCEA7A97A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0EA1D1E-735C-497A-8458-F3A06EAEA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33CD1CF-F642-91EA-B68A-2513A98D5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652" y="744909"/>
            <a:ext cx="4303433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Effects of feeding difficulties</a:t>
            </a:r>
          </a:p>
        </p:txBody>
      </p:sp>
      <p:grpSp>
        <p:nvGrpSpPr>
          <p:cNvPr id="110" name="Cross">
            <a:extLst>
              <a:ext uri="{FF2B5EF4-FFF2-40B4-BE49-F238E27FC236}">
                <a16:creationId xmlns:a16="http://schemas.microsoft.com/office/drawing/2014/main" id="{BA202D74-C58E-46BB-8671-BBD11C1E41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5264" y="149792"/>
            <a:ext cx="118872" cy="118872"/>
            <a:chOff x="1175347" y="3733800"/>
            <a:chExt cx="118872" cy="118872"/>
          </a:xfrm>
        </p:grpSpPr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53649EF0-2F21-4019-A282-6F72261EA3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0B897FE0-A266-448F-BE13-2EDB83C8E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14" name="Bottom Right">
            <a:extLst>
              <a:ext uri="{FF2B5EF4-FFF2-40B4-BE49-F238E27FC236}">
                <a16:creationId xmlns:a16="http://schemas.microsoft.com/office/drawing/2014/main" id="{75166AAC-C71D-472C-B758-3E41713CC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115" name="Graphic 157">
              <a:extLst>
                <a:ext uri="{FF2B5EF4-FFF2-40B4-BE49-F238E27FC236}">
                  <a16:creationId xmlns:a16="http://schemas.microsoft.com/office/drawing/2014/main" id="{7C93CC1D-C85E-4399-BC08-FAAB073CB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D4221A94-3C62-4CC8-9954-A09C78C25E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2F3428FC-EE97-4CE7-BA15-452786B19C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11E5D736-5A20-4A51-A4E7-BEDAFE66EE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FAFA600-7C84-497F-AD88-9A067C4541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1581E512-DD52-4C30-89C7-F470D0187E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A008492B-E470-407A-B90A-46312C56B9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01F51B6-F24A-4E1F-8A18-A7344E2C49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CCABC59-AE08-4314-9746-495F73440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5" name="Picture 4" descr="Different types of glossitis&#10;&#10;AI-generated content may be incorrect.">
            <a:extLst>
              <a:ext uri="{FF2B5EF4-FFF2-40B4-BE49-F238E27FC236}">
                <a16:creationId xmlns:a16="http://schemas.microsoft.com/office/drawing/2014/main" id="{CFE00DFF-8EE3-74C1-703F-12B447283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105" y="750678"/>
            <a:ext cx="3109869" cy="2581191"/>
          </a:xfrm>
          <a:prstGeom prst="rect">
            <a:avLst/>
          </a:prstGeom>
        </p:spPr>
      </p:pic>
      <p:pic>
        <p:nvPicPr>
          <p:cNvPr id="7" name="Picture 6" descr="A close-up of a skeleton&#10;&#10;AI-generated content may be incorrect.">
            <a:extLst>
              <a:ext uri="{FF2B5EF4-FFF2-40B4-BE49-F238E27FC236}">
                <a16:creationId xmlns:a16="http://schemas.microsoft.com/office/drawing/2014/main" id="{D05DDB37-C2E4-2253-9283-DC0B548CC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5570" y="875073"/>
            <a:ext cx="3109869" cy="2332401"/>
          </a:xfrm>
          <a:prstGeom prst="rect">
            <a:avLst/>
          </a:prstGeom>
        </p:spPr>
      </p:pic>
      <p:pic>
        <p:nvPicPr>
          <p:cNvPr id="8" name="Picture 7" descr="Close up of a colorful eye&#10;&#10;AI-generated content may be incorrect.">
            <a:extLst>
              <a:ext uri="{FF2B5EF4-FFF2-40B4-BE49-F238E27FC236}">
                <a16:creationId xmlns:a16="http://schemas.microsoft.com/office/drawing/2014/main" id="{6F1831C8-1C07-49C9-5D5A-B9222C17C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105" y="3776154"/>
            <a:ext cx="3109869" cy="2075837"/>
          </a:xfrm>
          <a:prstGeom prst="rect">
            <a:avLst/>
          </a:prstGeom>
        </p:spPr>
      </p:pic>
      <p:pic>
        <p:nvPicPr>
          <p:cNvPr id="6" name="Picture 5" descr="A close-up of red blood cells&#10;&#10;AI-generated content may be incorrect.">
            <a:extLst>
              <a:ext uri="{FF2B5EF4-FFF2-40B4-BE49-F238E27FC236}">
                <a16:creationId xmlns:a16="http://schemas.microsoft.com/office/drawing/2014/main" id="{F5748152-6DCD-DC95-DBAB-2F59A539B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5570" y="3776154"/>
            <a:ext cx="3109869" cy="207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55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9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8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313318-AF98-FD2D-0FBA-9A53857F94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</a:blip>
          <a:srcRect t="1742" r="-1" b="-1"/>
          <a:stretch>
            <a:fillRect/>
          </a:stretch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8D2A0DB3-EF43-4032-9B27-954E12CCB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0"/>
            <a:ext cx="12188952" cy="3732362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Top Left">
            <a:extLst>
              <a:ext uri="{FF2B5EF4-FFF2-40B4-BE49-F238E27FC236}">
                <a16:creationId xmlns:a16="http://schemas.microsoft.com/office/drawing/2014/main" id="{18579DB9-24B0-487B-81E3-8D02AD5F8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180CB2C-161F-4538-9214-24AF97B01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E25AFBE-8731-4348-B66F-FD7E38F76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F6C27D8-4E47-470F-B6B5-407CE7D1D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6348964-B561-445E-A6A4-730FBA428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5D1A3FD-B031-4670-8F09-29E8E38D4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0BD3287-1860-4987-8CA5-8728EDBB6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1FEEEA6-82B5-4005-A3D5-FC2A152F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2" name="Bottom Right">
            <a:extLst>
              <a:ext uri="{FF2B5EF4-FFF2-40B4-BE49-F238E27FC236}">
                <a16:creationId xmlns:a16="http://schemas.microsoft.com/office/drawing/2014/main" id="{8F281804-17FE-49B9-9065-1A44CD473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53" name="Graphic 157">
              <a:extLst>
                <a:ext uri="{FF2B5EF4-FFF2-40B4-BE49-F238E27FC236}">
                  <a16:creationId xmlns:a16="http://schemas.microsoft.com/office/drawing/2014/main" id="{737BB70B-7AAF-4229-8400-5AFF12A23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B992201-AA48-4BE7-ADC2-908B16934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40E3649-4ED2-4501-AF92-DEC3DFF5C8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68B38FD5-4195-4693-8AB7-D01C58D21E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0635352-3FD2-43A8-832C-705F1CB917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BEAF61E-74F7-41BA-9576-39B196150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B31D9B5-1401-4F40-BEE6-D492919954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8EDD38F5-BC63-401D-8C72-8D41A360A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5CE5B18-7300-438F-80EB-4F4E431C8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0211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3" name="Top left">
            <a:extLst>
              <a:ext uri="{FF2B5EF4-FFF2-40B4-BE49-F238E27FC236}">
                <a16:creationId xmlns:a16="http://schemas.microsoft.com/office/drawing/2014/main" id="{E4A71F22-0E43-4930-8185-0D8C173634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337B2BE-9368-41E7-B9D3-4F1F971F94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7EDF3EA-3138-4266-8511-D57CECF0A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A12DCF8-5403-4AA2-818F-2DF853DC1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D89B414-72F6-4409-A12B-4F23F1CE0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14BA161-43C1-4B9D-A341-694B88127D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211E8CC-9B3E-4E58-821A-069B7C109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29FA542-0294-4239-B976-E5D20656CA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A9045A3-208C-4023-9F44-D62234135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A4A97CA-13E1-792A-D073-902C6AD4F8AD}"/>
              </a:ext>
            </a:extLst>
          </p:cNvPr>
          <p:cNvSpPr txBox="1"/>
          <p:nvPr/>
        </p:nvSpPr>
        <p:spPr>
          <a:xfrm>
            <a:off x="996275" y="163351"/>
            <a:ext cx="9442973" cy="1142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Confounding factors</a:t>
            </a:r>
          </a:p>
        </p:txBody>
      </p:sp>
      <p:grpSp>
        <p:nvGrpSpPr>
          <p:cNvPr id="53" name="Cross">
            <a:extLst>
              <a:ext uri="{FF2B5EF4-FFF2-40B4-BE49-F238E27FC236}">
                <a16:creationId xmlns:a16="http://schemas.microsoft.com/office/drawing/2014/main" id="{1EDF0462-C0C2-4E84-A7EA-8EE60CEFF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5264" y="149792"/>
            <a:ext cx="118872" cy="118872"/>
            <a:chOff x="1175347" y="3733800"/>
            <a:chExt cx="118872" cy="118872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D5894EA-1641-49CE-AE6E-B9522736A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C6415EB-8C9A-4F1B-A459-64B94A8651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8" name="Picture 7" descr="A graph with different colored lines&#10;&#10;AI-generated content may be incorrect.">
            <a:extLst>
              <a:ext uri="{FF2B5EF4-FFF2-40B4-BE49-F238E27FC236}">
                <a16:creationId xmlns:a16="http://schemas.microsoft.com/office/drawing/2014/main" id="{F0F2BEF6-001E-5E84-DE76-3C7CC11455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2" t="42469" r="38892"/>
          <a:stretch/>
        </p:blipFill>
        <p:spPr>
          <a:xfrm>
            <a:off x="1387256" y="1220300"/>
            <a:ext cx="9376732" cy="5146438"/>
          </a:xfrm>
          <a:prstGeom prst="rect">
            <a:avLst/>
          </a:prstGeom>
        </p:spPr>
      </p:pic>
      <p:grpSp>
        <p:nvGrpSpPr>
          <p:cNvPr id="57" name="Bottom Right">
            <a:extLst>
              <a:ext uri="{FF2B5EF4-FFF2-40B4-BE49-F238E27FC236}">
                <a16:creationId xmlns:a16="http://schemas.microsoft.com/office/drawing/2014/main" id="{B798A610-8506-4BC1-8108-8E1A31CAB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C72D714-A610-482A-B26E-C679E9535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59" name="Graphic 157">
              <a:extLst>
                <a:ext uri="{FF2B5EF4-FFF2-40B4-BE49-F238E27FC236}">
                  <a16:creationId xmlns:a16="http://schemas.microsoft.com/office/drawing/2014/main" id="{D7EF30A6-8E6C-417A-B645-4EC7F0B3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7D377E0-C3CC-48DC-B73B-09CEEDE395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0E2DF20-A9FD-4B82-8673-1091B4C008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425BAEB-7B00-4394-8302-CF2DEA7440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4917EE8E-E8BC-42F3-BEE3-2F84E8F64D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8647303-59FF-4A2B-8D6D-FB229E6590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BD597AB-C6D9-437D-BBFE-8007D4ED0F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FA09AC9-DA2A-4216-BBFD-96E701FB85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8AD4A98-C6D7-49C8-A31E-29C6DB7C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3277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65AD46-C606-DDF5-04AE-078022E44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576" y="234865"/>
            <a:ext cx="9110847" cy="638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39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with a bar chart&#10;&#10;AI-generated content may be incorrect.">
            <a:extLst>
              <a:ext uri="{FF2B5EF4-FFF2-40B4-BE49-F238E27FC236}">
                <a16:creationId xmlns:a16="http://schemas.microsoft.com/office/drawing/2014/main" id="{A6687EA9-C168-D876-65E0-F10003AB8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490" y="42546"/>
            <a:ext cx="8117053" cy="669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36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B4CD2-8B88-5F9D-795F-1128A24AC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354" y="2766218"/>
            <a:ext cx="10223291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Parents are concerned about fussy eating</a:t>
            </a:r>
          </a:p>
        </p:txBody>
      </p:sp>
    </p:spTree>
    <p:extLst>
      <p:ext uri="{BB962C8B-B14F-4D97-AF65-F5344CB8AC3E}">
        <p14:creationId xmlns:p14="http://schemas.microsoft.com/office/powerpoint/2010/main" val="154404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882AAC-E41F-F2D0-BB5B-8E8C86CE4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09" y="567942"/>
            <a:ext cx="4444860" cy="5716862"/>
          </a:xfrm>
          <a:prstGeom prst="rect">
            <a:avLst/>
          </a:prstGeom>
        </p:spPr>
      </p:pic>
      <p:grpSp>
        <p:nvGrpSpPr>
          <p:cNvPr id="15" name="Top left">
            <a:extLst>
              <a:ext uri="{FF2B5EF4-FFF2-40B4-BE49-F238E27FC236}">
                <a16:creationId xmlns:a16="http://schemas.microsoft.com/office/drawing/2014/main" id="{C4F70370-17DE-499D-8256-4F9A352BA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67F3889-D5A7-4B0B-A5C8-910CE49F9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0968393-494B-4758-914C-AC92C7411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3B9ECD2-208D-4E4C-85C7-86FAEFBCF6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CEC0DB1-FD35-4E6A-A339-227F3A2D6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E530033-EC4D-4252-B937-8ABB2D681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136133D-A7F2-42FA-B919-60AC41C778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4D267CA-94E7-4FD5-942D-5C3DE29C9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0D7B39F-6C07-4FE8-A354-9F9A12609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Bottom Right">
            <a:extLst>
              <a:ext uri="{FF2B5EF4-FFF2-40B4-BE49-F238E27FC236}">
                <a16:creationId xmlns:a16="http://schemas.microsoft.com/office/drawing/2014/main" id="{C493BE25-7BED-4AAF-B05A-9EB10C80E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C74F867-72FD-4FAA-9932-767684A75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27" name="Graphic 157">
              <a:extLst>
                <a:ext uri="{FF2B5EF4-FFF2-40B4-BE49-F238E27FC236}">
                  <a16:creationId xmlns:a16="http://schemas.microsoft.com/office/drawing/2014/main" id="{186A5D6B-01F1-41A2-8AE2-E20E30B04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FB5D595-CCC3-47E7-B8F1-88394EF1FD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36CCDE7-57DC-4910-B815-A1C0C0D8D1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05B41E5-C3EB-4C22-B6DE-8928C8314E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C24D105-2918-455F-B496-92D82E1BD0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FA8C24E-CE9B-4872-9D15-D4B4A24D541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0726FA3-32BA-48EA-8DCB-23BBFC7188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EB3500D-7293-48F7-8F7E-D60FF252C1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1D84803-4454-41CE-AFB6-447705465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5112459-0061-7025-AA4E-B0DBC91BDC63}"/>
              </a:ext>
            </a:extLst>
          </p:cNvPr>
          <p:cNvSpPr txBox="1"/>
          <p:nvPr/>
        </p:nvSpPr>
        <p:spPr>
          <a:xfrm>
            <a:off x="5435214" y="617661"/>
            <a:ext cx="648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</a:t>
            </a:r>
            <a:r>
              <a:rPr lang="en-US" dirty="0" err="1"/>
              <a:t>RASopathy</a:t>
            </a:r>
            <a:r>
              <a:rPr lang="en-US" dirty="0"/>
              <a:t> Specialist MDT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EF0EB4-1176-5CD2-6856-3773A1015400}"/>
              </a:ext>
            </a:extLst>
          </p:cNvPr>
          <p:cNvSpPr txBox="1"/>
          <p:nvPr/>
        </p:nvSpPr>
        <p:spPr>
          <a:xfrm>
            <a:off x="5538063" y="3044640"/>
            <a:ext cx="1287532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Cardiology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2BAA4B-70EC-02FA-D832-8B3D22D93F2A}"/>
              </a:ext>
            </a:extLst>
          </p:cNvPr>
          <p:cNvSpPr txBox="1"/>
          <p:nvPr/>
        </p:nvSpPr>
        <p:spPr>
          <a:xfrm>
            <a:off x="10107784" y="3477444"/>
            <a:ext cx="128753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Genetics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AE0393-B4BF-1868-1B34-7D65C5384954}"/>
              </a:ext>
            </a:extLst>
          </p:cNvPr>
          <p:cNvSpPr txBox="1"/>
          <p:nvPr/>
        </p:nvSpPr>
        <p:spPr>
          <a:xfrm>
            <a:off x="5647525" y="1214998"/>
            <a:ext cx="280233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General Pediatrician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BFA290-542A-4CB2-79E6-09F148462419}"/>
              </a:ext>
            </a:extLst>
          </p:cNvPr>
          <p:cNvSpPr txBox="1"/>
          <p:nvPr/>
        </p:nvSpPr>
        <p:spPr>
          <a:xfrm>
            <a:off x="5582880" y="3477549"/>
            <a:ext cx="128753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Endocrine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145E58-7AF1-B5D9-43CF-4A66F3186921}"/>
              </a:ext>
            </a:extLst>
          </p:cNvPr>
          <p:cNvSpPr txBox="1"/>
          <p:nvPr/>
        </p:nvSpPr>
        <p:spPr>
          <a:xfrm>
            <a:off x="5647524" y="1701768"/>
            <a:ext cx="583309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Initial Consultation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74ECCE-D332-4413-EA31-AB5E504E268D}"/>
              </a:ext>
            </a:extLst>
          </p:cNvPr>
          <p:cNvSpPr txBox="1"/>
          <p:nvPr/>
        </p:nvSpPr>
        <p:spPr>
          <a:xfrm>
            <a:off x="7748339" y="3035883"/>
            <a:ext cx="1655298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Pediatrician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406398-F930-9627-3962-7EFDA925A0DE}"/>
              </a:ext>
            </a:extLst>
          </p:cNvPr>
          <p:cNvSpPr txBox="1"/>
          <p:nvPr/>
        </p:nvSpPr>
        <p:spPr>
          <a:xfrm>
            <a:off x="5538063" y="3899855"/>
            <a:ext cx="6280446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Follow up every 3 years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E4C9C4-1750-DFA2-45D0-8A2FDBE03BFD}"/>
              </a:ext>
            </a:extLst>
          </p:cNvPr>
          <p:cNvSpPr txBox="1"/>
          <p:nvPr/>
        </p:nvSpPr>
        <p:spPr>
          <a:xfrm>
            <a:off x="8678286" y="1231873"/>
            <a:ext cx="280233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Complex Care CNS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BDD394-B779-51FE-B1FB-2EEB900D0D51}"/>
              </a:ext>
            </a:extLst>
          </p:cNvPr>
          <p:cNvSpPr txBox="1"/>
          <p:nvPr/>
        </p:nvSpPr>
        <p:spPr>
          <a:xfrm>
            <a:off x="7849771" y="3490807"/>
            <a:ext cx="1428596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Orthopedics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A2ACC8-93A3-605B-EA1D-05039F77EEEB}"/>
              </a:ext>
            </a:extLst>
          </p:cNvPr>
          <p:cNvSpPr txBox="1"/>
          <p:nvPr/>
        </p:nvSpPr>
        <p:spPr>
          <a:xfrm>
            <a:off x="9684591" y="3054648"/>
            <a:ext cx="2133918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Neurodevelopment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41F07C-3771-DC1F-CF5E-115F3D4EB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372" y="4602428"/>
            <a:ext cx="2502893" cy="166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84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612CB-93BC-C67C-1055-7909CEFAB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55FCCC8-F173-1FFF-3C87-D8C157C0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354" y="2766218"/>
            <a:ext cx="10558072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Parents are concerned about </a:t>
            </a:r>
            <a:r>
              <a:rPr lang="en-US" b="1" u="sng" dirty="0"/>
              <a:t>fussy eating</a:t>
            </a:r>
          </a:p>
        </p:txBody>
      </p:sp>
    </p:spTree>
    <p:extLst>
      <p:ext uri="{BB962C8B-B14F-4D97-AF65-F5344CB8AC3E}">
        <p14:creationId xmlns:p14="http://schemas.microsoft.com/office/powerpoint/2010/main" val="2318025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7AC21-88D2-EDC0-587D-D63E6C295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Why won’t my child try new things?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How can I show my child that foods are tasty?</a:t>
            </a:r>
          </a:p>
        </p:txBody>
      </p:sp>
    </p:spTree>
    <p:extLst>
      <p:ext uri="{BB962C8B-B14F-4D97-AF65-F5344CB8AC3E}">
        <p14:creationId xmlns:p14="http://schemas.microsoft.com/office/powerpoint/2010/main" val="3216839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8" name="Freeform: Shape 11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79" name="Freeform: Shape 13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80" name="Freeform: Shape 15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82" name="Freeform: Shape 18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19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0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1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22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23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24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90" name="Freeform: Shape 27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28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29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0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1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32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33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97" name="Rectangle 96">
            <a:extLst>
              <a:ext uri="{FF2B5EF4-FFF2-40B4-BE49-F238E27FC236}">
                <a16:creationId xmlns:a16="http://schemas.microsoft.com/office/drawing/2014/main" id="{3A6C273A-38F2-4D34-98BF-47B248862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2E2CF659-EE5D-432C-B47F-10AC4A48A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83AA549-1F0C-46E0-AAD8-DC3DC6CA6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444C98-809B-E4FF-133B-1D3B1EAAEC8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l="5671" r="5425" b="3"/>
          <a:stretch>
            <a:fillRect/>
          </a:stretch>
        </p:blipFill>
        <p:spPr>
          <a:xfrm>
            <a:off x="20" y="10"/>
            <a:ext cx="6095980" cy="6856614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1255849-D2CB-F109-C43C-56ABB5747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70000"/>
          </a:blip>
          <a:srcRect l="5576" r="5520" b="3"/>
          <a:stretch>
            <a:fillRect/>
          </a:stretch>
        </p:blipFill>
        <p:spPr>
          <a:xfrm>
            <a:off x="6096000" y="10"/>
            <a:ext cx="6096000" cy="6856614"/>
          </a:xfrm>
          <a:prstGeom prst="rect">
            <a:avLst/>
          </a:prstGeom>
        </p:spPr>
      </p:pic>
      <p:grpSp>
        <p:nvGrpSpPr>
          <p:cNvPr id="100" name="Bottom Right">
            <a:extLst>
              <a:ext uri="{FF2B5EF4-FFF2-40B4-BE49-F238E27FC236}">
                <a16:creationId xmlns:a16="http://schemas.microsoft.com/office/drawing/2014/main" id="{7B2F7E43-35EC-4103-9D95-2ACDB0038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101" name="Graphic 157">
              <a:extLst>
                <a:ext uri="{FF2B5EF4-FFF2-40B4-BE49-F238E27FC236}">
                  <a16:creationId xmlns:a16="http://schemas.microsoft.com/office/drawing/2014/main" id="{4CBE545A-C704-48FA-8193-05D4FDAA2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02" name="Freeform: Shape 44">
                <a:extLst>
                  <a:ext uri="{FF2B5EF4-FFF2-40B4-BE49-F238E27FC236}">
                    <a16:creationId xmlns:a16="http://schemas.microsoft.com/office/drawing/2014/main" id="{DFC12F8B-A54C-43DD-B393-14555547B6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45">
                <a:extLst>
                  <a:ext uri="{FF2B5EF4-FFF2-40B4-BE49-F238E27FC236}">
                    <a16:creationId xmlns:a16="http://schemas.microsoft.com/office/drawing/2014/main" id="{E3B33274-B053-4224-A5A0-B90126BFFF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46">
                <a:extLst>
                  <a:ext uri="{FF2B5EF4-FFF2-40B4-BE49-F238E27FC236}">
                    <a16:creationId xmlns:a16="http://schemas.microsoft.com/office/drawing/2014/main" id="{1C7170C7-58C1-4C2A-BCB1-A35DA8E12D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47">
                <a:extLst>
                  <a:ext uri="{FF2B5EF4-FFF2-40B4-BE49-F238E27FC236}">
                    <a16:creationId xmlns:a16="http://schemas.microsoft.com/office/drawing/2014/main" id="{5931EDD4-C978-4F30-9A9D-2C5D3B3E4B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E984CF3-8D55-4CD4-8256-69FDFE61C1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49">
                <a:extLst>
                  <a:ext uri="{FF2B5EF4-FFF2-40B4-BE49-F238E27FC236}">
                    <a16:creationId xmlns:a16="http://schemas.microsoft.com/office/drawing/2014/main" id="{E9CC4F5D-4692-4689-807E-46C4886AD3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872E016-A490-4CAF-AAC9-3EE29CBD43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7" name="Freeform: Shape 43">
              <a:extLst>
                <a:ext uri="{FF2B5EF4-FFF2-40B4-BE49-F238E27FC236}">
                  <a16:creationId xmlns:a16="http://schemas.microsoft.com/office/drawing/2014/main" id="{594A6B7E-847F-437A-BC2F-A78EE3F87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3" name="Footer Placeholder 42">
            <a:extLst>
              <a:ext uri="{FF2B5EF4-FFF2-40B4-BE49-F238E27FC236}">
                <a16:creationId xmlns:a16="http://schemas.microsoft.com/office/drawing/2014/main" id="{03E51277-1095-412F-913B-8FA8021AA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spc="20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55" name="Top Left">
            <a:extLst>
              <a:ext uri="{FF2B5EF4-FFF2-40B4-BE49-F238E27FC236}">
                <a16:creationId xmlns:a16="http://schemas.microsoft.com/office/drawing/2014/main" id="{96F2112D-BBBE-46A6-B66D-A3F02ED32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087"/>
            <a:ext cx="7921775" cy="6887020"/>
            <a:chOff x="3662362" y="1504950"/>
            <a:chExt cx="4411694" cy="3835431"/>
          </a:xfrm>
          <a:noFill/>
        </p:grpSpPr>
        <p:sp>
          <p:nvSpPr>
            <p:cNvPr id="108" name="Freeform: Shape 55">
              <a:extLst>
                <a:ext uri="{FF2B5EF4-FFF2-40B4-BE49-F238E27FC236}">
                  <a16:creationId xmlns:a16="http://schemas.microsoft.com/office/drawing/2014/main" id="{712269F1-E4D6-4EEB-8A0F-059FAFC40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95342" y="1540859"/>
              <a:ext cx="2478714" cy="3799522"/>
            </a:xfrm>
            <a:custGeom>
              <a:avLst/>
              <a:gdLst>
                <a:gd name="connsiteX0" fmla="*/ 545711 w 2478714"/>
                <a:gd name="connsiteY0" fmla="*/ 3799523 h 3799522"/>
                <a:gd name="connsiteX1" fmla="*/ 280820 w 2478714"/>
                <a:gd name="connsiteY1" fmla="*/ 3178874 h 3799522"/>
                <a:gd name="connsiteX2" fmla="*/ 43076 w 2478714"/>
                <a:gd name="connsiteY2" fmla="*/ 2663762 h 3799522"/>
                <a:gd name="connsiteX3" fmla="*/ 3167 w 2478714"/>
                <a:gd name="connsiteY3" fmla="*/ 2344769 h 3799522"/>
                <a:gd name="connsiteX4" fmla="*/ 117943 w 2478714"/>
                <a:gd name="connsiteY4" fmla="*/ 1976723 h 3799522"/>
                <a:gd name="connsiteX5" fmla="*/ 224242 w 2478714"/>
                <a:gd name="connsiteY5" fmla="*/ 1744123 h 3799522"/>
                <a:gd name="connsiteX6" fmla="*/ 447222 w 2478714"/>
                <a:gd name="connsiteY6" fmla="*/ 1569244 h 3799522"/>
                <a:gd name="connsiteX7" fmla="*/ 708588 w 2478714"/>
                <a:gd name="connsiteY7" fmla="*/ 1598295 h 3799522"/>
                <a:gd name="connsiteX8" fmla="*/ 1024532 w 2478714"/>
                <a:gd name="connsiteY8" fmla="*/ 1741837 h 3799522"/>
                <a:gd name="connsiteX9" fmla="*/ 1538692 w 2478714"/>
                <a:gd name="connsiteY9" fmla="*/ 1773460 h 3799522"/>
                <a:gd name="connsiteX10" fmla="*/ 1869019 w 2478714"/>
                <a:gd name="connsiteY10" fmla="*/ 1650016 h 3799522"/>
                <a:gd name="connsiteX11" fmla="*/ 2124670 w 2478714"/>
                <a:gd name="connsiteY11" fmla="*/ 1515047 h 3799522"/>
                <a:gd name="connsiteX12" fmla="*/ 2334410 w 2478714"/>
                <a:gd name="connsiteY12" fmla="*/ 1305401 h 3799522"/>
                <a:gd name="connsiteX13" fmla="*/ 2430232 w 2478714"/>
                <a:gd name="connsiteY13" fmla="*/ 933164 h 3799522"/>
                <a:gd name="connsiteX14" fmla="*/ 2430232 w 2478714"/>
                <a:gd name="connsiteY14" fmla="*/ 571786 h 3799522"/>
                <a:gd name="connsiteX15" fmla="*/ 2445472 w 2478714"/>
                <a:gd name="connsiteY15" fmla="*/ 315659 h 3799522"/>
                <a:gd name="connsiteX16" fmla="*/ 2478714 w 2478714"/>
                <a:gd name="connsiteY16" fmla="*/ 0 h 3799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8714" h="3799522">
                  <a:moveTo>
                    <a:pt x="545711" y="3799523"/>
                  </a:moveTo>
                  <a:cubicBezTo>
                    <a:pt x="492847" y="3532346"/>
                    <a:pt x="330541" y="3270313"/>
                    <a:pt x="280820" y="3178874"/>
                  </a:cubicBezTo>
                  <a:cubicBezTo>
                    <a:pt x="190047" y="3012281"/>
                    <a:pt x="98988" y="2844832"/>
                    <a:pt x="43076" y="2663762"/>
                  </a:cubicBezTo>
                  <a:cubicBezTo>
                    <a:pt x="11072" y="2560130"/>
                    <a:pt x="-7882" y="2452402"/>
                    <a:pt x="3167" y="2344769"/>
                  </a:cubicBezTo>
                  <a:cubicBezTo>
                    <a:pt x="16311" y="2216468"/>
                    <a:pt x="71175" y="2097310"/>
                    <a:pt x="117943" y="1976723"/>
                  </a:cubicBezTo>
                  <a:cubicBezTo>
                    <a:pt x="148899" y="1896904"/>
                    <a:pt x="177569" y="1815751"/>
                    <a:pt x="224242" y="1744123"/>
                  </a:cubicBezTo>
                  <a:cubicBezTo>
                    <a:pt x="277677" y="1662017"/>
                    <a:pt x="352829" y="1593437"/>
                    <a:pt x="447222" y="1569244"/>
                  </a:cubicBezTo>
                  <a:cubicBezTo>
                    <a:pt x="534090" y="1547051"/>
                    <a:pt x="624387" y="1565910"/>
                    <a:pt x="708588" y="1598295"/>
                  </a:cubicBezTo>
                  <a:cubicBezTo>
                    <a:pt x="816697" y="1640015"/>
                    <a:pt x="915948" y="1701546"/>
                    <a:pt x="1024532" y="1741837"/>
                  </a:cubicBezTo>
                  <a:cubicBezTo>
                    <a:pt x="1188743" y="1802797"/>
                    <a:pt x="1367814" y="1811750"/>
                    <a:pt x="1538692" y="1773460"/>
                  </a:cubicBezTo>
                  <a:cubicBezTo>
                    <a:pt x="1653659" y="1747647"/>
                    <a:pt x="1761863" y="1699355"/>
                    <a:pt x="1869019" y="1650016"/>
                  </a:cubicBezTo>
                  <a:cubicBezTo>
                    <a:pt x="1956744" y="1609630"/>
                    <a:pt x="2044279" y="1568291"/>
                    <a:pt x="2124670" y="1515047"/>
                  </a:cubicBezTo>
                  <a:cubicBezTo>
                    <a:pt x="2208204" y="1459706"/>
                    <a:pt x="2282976" y="1391222"/>
                    <a:pt x="2334410" y="1305401"/>
                  </a:cubicBezTo>
                  <a:cubicBezTo>
                    <a:pt x="2401181" y="1194054"/>
                    <a:pt x="2423565" y="1063276"/>
                    <a:pt x="2430232" y="933164"/>
                  </a:cubicBezTo>
                  <a:cubicBezTo>
                    <a:pt x="2436423" y="812864"/>
                    <a:pt x="2428517" y="692277"/>
                    <a:pt x="2430232" y="571786"/>
                  </a:cubicBezTo>
                  <a:cubicBezTo>
                    <a:pt x="2431470" y="486251"/>
                    <a:pt x="2438233" y="400907"/>
                    <a:pt x="2445472" y="315659"/>
                  </a:cubicBezTo>
                  <a:cubicBezTo>
                    <a:pt x="2454426" y="210217"/>
                    <a:pt x="2463284" y="104680"/>
                    <a:pt x="247871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56">
              <a:extLst>
                <a:ext uri="{FF2B5EF4-FFF2-40B4-BE49-F238E27FC236}">
                  <a16:creationId xmlns:a16="http://schemas.microsoft.com/office/drawing/2014/main" id="{088D87B2-D2A4-4577-89DC-7AF275C01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982" y="2388008"/>
              <a:ext cx="2302192" cy="2952373"/>
            </a:xfrm>
            <a:custGeom>
              <a:avLst/>
              <a:gdLst>
                <a:gd name="connsiteX0" fmla="*/ 2302193 w 2302192"/>
                <a:gd name="connsiteY0" fmla="*/ 2952373 h 2952373"/>
                <a:gd name="connsiteX1" fmla="*/ 2022729 w 2302192"/>
                <a:gd name="connsiteY1" fmla="*/ 2442309 h 2952373"/>
                <a:gd name="connsiteX2" fmla="*/ 1834039 w 2302192"/>
                <a:gd name="connsiteY2" fmla="*/ 1937199 h 2952373"/>
                <a:gd name="connsiteX3" fmla="*/ 1789748 w 2302192"/>
                <a:gd name="connsiteY3" fmla="*/ 1609063 h 2952373"/>
                <a:gd name="connsiteX4" fmla="*/ 1870139 w 2302192"/>
                <a:gd name="connsiteY4" fmla="*/ 1183962 h 2952373"/>
                <a:gd name="connsiteX5" fmla="*/ 2021110 w 2302192"/>
                <a:gd name="connsiteY5" fmla="*/ 743621 h 2952373"/>
                <a:gd name="connsiteX6" fmla="*/ 2010061 w 2302192"/>
                <a:gd name="connsiteY6" fmla="*/ 342047 h 2952373"/>
                <a:gd name="connsiteX7" fmla="*/ 1867376 w 2302192"/>
                <a:gd name="connsiteY7" fmla="*/ 55440 h 2952373"/>
                <a:gd name="connsiteX8" fmla="*/ 1652683 w 2302192"/>
                <a:gd name="connsiteY8" fmla="*/ 2862 h 2952373"/>
                <a:gd name="connsiteX9" fmla="*/ 1295305 w 2302192"/>
                <a:gd name="connsiteY9" fmla="*/ 234129 h 2952373"/>
                <a:gd name="connsiteX10" fmla="*/ 812101 w 2302192"/>
                <a:gd name="connsiteY10" fmla="*/ 886401 h 2952373"/>
                <a:gd name="connsiteX11" fmla="*/ 668846 w 2302192"/>
                <a:gd name="connsiteY11" fmla="*/ 1126145 h 2952373"/>
                <a:gd name="connsiteX12" fmla="*/ 498443 w 2302192"/>
                <a:gd name="connsiteY12" fmla="*/ 1405799 h 2952373"/>
                <a:gd name="connsiteX13" fmla="*/ 355759 w 2302192"/>
                <a:gd name="connsiteY13" fmla="*/ 1634304 h 2952373"/>
                <a:gd name="connsiteX14" fmla="*/ 161449 w 2302192"/>
                <a:gd name="connsiteY14" fmla="*/ 1913576 h 2952373"/>
                <a:gd name="connsiteX15" fmla="*/ 0 w 2302192"/>
                <a:gd name="connsiteY15" fmla="*/ 2189802 h 295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02192" h="2952373">
                  <a:moveTo>
                    <a:pt x="2302193" y="2952373"/>
                  </a:moveTo>
                  <a:cubicBezTo>
                    <a:pt x="2141125" y="2809308"/>
                    <a:pt x="2070068" y="2504603"/>
                    <a:pt x="2022729" y="2442309"/>
                  </a:cubicBezTo>
                  <a:cubicBezTo>
                    <a:pt x="1884140" y="2259810"/>
                    <a:pt x="1887760" y="2160274"/>
                    <a:pt x="1834039" y="1937199"/>
                  </a:cubicBezTo>
                  <a:cubicBezTo>
                    <a:pt x="1808131" y="1829376"/>
                    <a:pt x="1789367" y="1719838"/>
                    <a:pt x="1789748" y="1609063"/>
                  </a:cubicBezTo>
                  <a:cubicBezTo>
                    <a:pt x="1790224" y="1464092"/>
                    <a:pt x="1822418" y="1321122"/>
                    <a:pt x="1870139" y="1183962"/>
                  </a:cubicBezTo>
                  <a:cubicBezTo>
                    <a:pt x="1921288" y="1036896"/>
                    <a:pt x="1991868" y="896307"/>
                    <a:pt x="2021110" y="743621"/>
                  </a:cubicBezTo>
                  <a:cubicBezTo>
                    <a:pt x="2046637" y="610842"/>
                    <a:pt x="2036921" y="474730"/>
                    <a:pt x="2010061" y="342047"/>
                  </a:cubicBezTo>
                  <a:cubicBezTo>
                    <a:pt x="1988058" y="233367"/>
                    <a:pt x="1954340" y="122210"/>
                    <a:pt x="1867376" y="55440"/>
                  </a:cubicBezTo>
                  <a:cubicBezTo>
                    <a:pt x="1806512" y="8767"/>
                    <a:pt x="1728883" y="-7140"/>
                    <a:pt x="1652683" y="2862"/>
                  </a:cubicBezTo>
                  <a:cubicBezTo>
                    <a:pt x="1508474" y="21816"/>
                    <a:pt x="1395984" y="127068"/>
                    <a:pt x="1295305" y="234129"/>
                  </a:cubicBezTo>
                  <a:cubicBezTo>
                    <a:pt x="1109377" y="431772"/>
                    <a:pt x="953453" y="654657"/>
                    <a:pt x="812101" y="886401"/>
                  </a:cubicBezTo>
                  <a:cubicBezTo>
                    <a:pt x="763619" y="965934"/>
                    <a:pt x="716566" y="1046230"/>
                    <a:pt x="668846" y="1126145"/>
                  </a:cubicBezTo>
                  <a:cubicBezTo>
                    <a:pt x="612839" y="1219871"/>
                    <a:pt x="555308" y="1312644"/>
                    <a:pt x="498443" y="1405799"/>
                  </a:cubicBezTo>
                  <a:cubicBezTo>
                    <a:pt x="451676" y="1482475"/>
                    <a:pt x="405289" y="1559342"/>
                    <a:pt x="355759" y="1634304"/>
                  </a:cubicBezTo>
                  <a:cubicBezTo>
                    <a:pt x="293275" y="1728887"/>
                    <a:pt x="225362" y="1819946"/>
                    <a:pt x="161449" y="1913576"/>
                  </a:cubicBezTo>
                  <a:cubicBezTo>
                    <a:pt x="86487" y="2023495"/>
                    <a:pt x="0" y="2189802"/>
                    <a:pt x="0" y="2189802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0" name="Graphic 3">
              <a:extLst>
                <a:ext uri="{FF2B5EF4-FFF2-40B4-BE49-F238E27FC236}">
                  <a16:creationId xmlns:a16="http://schemas.microsoft.com/office/drawing/2014/main" id="{96F2112D-BBBE-46A6-B66D-A3F02ED328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62362" y="1504950"/>
              <a:ext cx="1913000" cy="3816381"/>
              <a:chOff x="3662362" y="1504950"/>
              <a:chExt cx="1913000" cy="3816381"/>
            </a:xfrm>
            <a:noFill/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ACCB55F8-F950-431F-9B90-688950D9F3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27D0AA11-2E4E-479C-B953-547285E724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0D86C66-EDF0-4ABB-87F4-A2882A2E02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71791" y="3466048"/>
                <a:ext cx="1604295" cy="1847472"/>
              </a:xfrm>
              <a:custGeom>
                <a:avLst/>
                <a:gdLst>
                  <a:gd name="connsiteX0" fmla="*/ 1604296 w 1604295"/>
                  <a:gd name="connsiteY0" fmla="*/ 1847472 h 1847472"/>
                  <a:gd name="connsiteX1" fmla="*/ 1517809 w 1604295"/>
                  <a:gd name="connsiteY1" fmla="*/ 1544292 h 1847472"/>
                  <a:gd name="connsiteX2" fmla="*/ 1394841 w 1604295"/>
                  <a:gd name="connsiteY2" fmla="*/ 1183771 h 1847472"/>
                  <a:gd name="connsiteX3" fmla="*/ 1318355 w 1604295"/>
                  <a:gd name="connsiteY3" fmla="*/ 695233 h 1847472"/>
                  <a:gd name="connsiteX4" fmla="*/ 1359884 w 1604295"/>
                  <a:gd name="connsiteY4" fmla="*/ 397863 h 1847472"/>
                  <a:gd name="connsiteX5" fmla="*/ 1359884 w 1604295"/>
                  <a:gd name="connsiteY5" fmla="*/ 236700 h 1847472"/>
                  <a:gd name="connsiteX6" fmla="*/ 1351598 w 1604295"/>
                  <a:gd name="connsiteY6" fmla="*/ 67250 h 1847472"/>
                  <a:gd name="connsiteX7" fmla="*/ 1316641 w 1604295"/>
                  <a:gd name="connsiteY7" fmla="*/ 10767 h 1847472"/>
                  <a:gd name="connsiteX8" fmla="*/ 1195292 w 1604295"/>
                  <a:gd name="connsiteY8" fmla="*/ 34008 h 1847472"/>
                  <a:gd name="connsiteX9" fmla="*/ 1005745 w 1604295"/>
                  <a:gd name="connsiteY9" fmla="*/ 254988 h 1847472"/>
                  <a:gd name="connsiteX10" fmla="*/ 763048 w 1604295"/>
                  <a:gd name="connsiteY10" fmla="*/ 587315 h 1847472"/>
                  <a:gd name="connsiteX11" fmla="*/ 548640 w 1604295"/>
                  <a:gd name="connsiteY11" fmla="*/ 861444 h 1847472"/>
                  <a:gd name="connsiteX12" fmla="*/ 328803 w 1604295"/>
                  <a:gd name="connsiteY12" fmla="*/ 1145480 h 1847472"/>
                  <a:gd name="connsiteX13" fmla="*/ 0 w 1604295"/>
                  <a:gd name="connsiteY13" fmla="*/ 1607157 h 1847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04295" h="1847472">
                    <a:moveTo>
                      <a:pt x="1604296" y="1847472"/>
                    </a:moveTo>
                    <a:cubicBezTo>
                      <a:pt x="1573721" y="1753270"/>
                      <a:pt x="1548479" y="1638399"/>
                      <a:pt x="1517809" y="1544292"/>
                    </a:cubicBezTo>
                    <a:cubicBezTo>
                      <a:pt x="1478471" y="1423515"/>
                      <a:pt x="1432846" y="1304929"/>
                      <a:pt x="1394841" y="1183771"/>
                    </a:cubicBezTo>
                    <a:cubicBezTo>
                      <a:pt x="1345025" y="1024893"/>
                      <a:pt x="1305497" y="860778"/>
                      <a:pt x="1318355" y="695233"/>
                    </a:cubicBezTo>
                    <a:cubicBezTo>
                      <a:pt x="1326071" y="595316"/>
                      <a:pt x="1353312" y="497780"/>
                      <a:pt x="1359884" y="397863"/>
                    </a:cubicBezTo>
                    <a:cubicBezTo>
                      <a:pt x="1363409" y="344237"/>
                      <a:pt x="1359503" y="290421"/>
                      <a:pt x="1359884" y="236700"/>
                    </a:cubicBezTo>
                    <a:cubicBezTo>
                      <a:pt x="1360265" y="179740"/>
                      <a:pt x="1366076" y="122114"/>
                      <a:pt x="1351598" y="67250"/>
                    </a:cubicBezTo>
                    <a:cubicBezTo>
                      <a:pt x="1345692" y="44866"/>
                      <a:pt x="1335691" y="23530"/>
                      <a:pt x="1316641" y="10767"/>
                    </a:cubicBezTo>
                    <a:cubicBezTo>
                      <a:pt x="1279874" y="-13998"/>
                      <a:pt x="1233202" y="8290"/>
                      <a:pt x="1195292" y="34008"/>
                    </a:cubicBezTo>
                    <a:cubicBezTo>
                      <a:pt x="1114330" y="89062"/>
                      <a:pt x="1060990" y="173644"/>
                      <a:pt x="1005745" y="254988"/>
                    </a:cubicBezTo>
                    <a:cubicBezTo>
                      <a:pt x="928688" y="368526"/>
                      <a:pt x="847058" y="478825"/>
                      <a:pt x="763048" y="587315"/>
                    </a:cubicBezTo>
                    <a:cubicBezTo>
                      <a:pt x="691991" y="679041"/>
                      <a:pt x="621697" y="771338"/>
                      <a:pt x="548640" y="861444"/>
                    </a:cubicBezTo>
                    <a:cubicBezTo>
                      <a:pt x="425672" y="1012987"/>
                      <a:pt x="453866" y="995747"/>
                      <a:pt x="328803" y="1145480"/>
                    </a:cubicBezTo>
                    <a:cubicBezTo>
                      <a:pt x="294418" y="1186628"/>
                      <a:pt x="21146" y="1558103"/>
                      <a:pt x="0" y="1607157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D026082B-E695-4987-8C03-332366C6C9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83507" y="3153822"/>
                <a:ext cx="1223105" cy="1676495"/>
              </a:xfrm>
              <a:custGeom>
                <a:avLst/>
                <a:gdLst>
                  <a:gd name="connsiteX0" fmla="*/ 1223105 w 1223105"/>
                  <a:gd name="connsiteY0" fmla="*/ 0 h 1676495"/>
                  <a:gd name="connsiteX1" fmla="*/ 1000792 w 1223105"/>
                  <a:gd name="connsiteY1" fmla="*/ 254794 h 1676495"/>
                  <a:gd name="connsiteX2" fmla="*/ 744760 w 1223105"/>
                  <a:gd name="connsiteY2" fmla="*/ 651891 h 1676495"/>
                  <a:gd name="connsiteX3" fmla="*/ 345758 w 1223105"/>
                  <a:gd name="connsiteY3" fmla="*/ 1231773 h 1676495"/>
                  <a:gd name="connsiteX4" fmla="*/ 0 w 1223105"/>
                  <a:gd name="connsiteY4" fmla="*/ 1676495 h 1676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105" h="1676495">
                    <a:moveTo>
                      <a:pt x="1223105" y="0"/>
                    </a:moveTo>
                    <a:cubicBezTo>
                      <a:pt x="1136523" y="72771"/>
                      <a:pt x="1066324" y="162401"/>
                      <a:pt x="1000792" y="254794"/>
                    </a:cubicBezTo>
                    <a:cubicBezTo>
                      <a:pt x="909733" y="383286"/>
                      <a:pt x="827723" y="517970"/>
                      <a:pt x="744760" y="651891"/>
                    </a:cubicBezTo>
                    <a:cubicBezTo>
                      <a:pt x="621030" y="851726"/>
                      <a:pt x="497777" y="1052608"/>
                      <a:pt x="345758" y="1231773"/>
                    </a:cubicBezTo>
                    <a:cubicBezTo>
                      <a:pt x="248888" y="1345978"/>
                      <a:pt x="61722" y="1540764"/>
                      <a:pt x="0" y="16764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61A8835-D9FC-4CAB-AF19-A5513B17BA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6517" y="3097027"/>
                <a:ext cx="668845" cy="2224304"/>
              </a:xfrm>
              <a:custGeom>
                <a:avLst/>
                <a:gdLst>
                  <a:gd name="connsiteX0" fmla="*/ 668846 w 668845"/>
                  <a:gd name="connsiteY0" fmla="*/ 2224305 h 2224304"/>
                  <a:gd name="connsiteX1" fmla="*/ 486918 w 668845"/>
                  <a:gd name="connsiteY1" fmla="*/ 1944365 h 2224304"/>
                  <a:gd name="connsiteX2" fmla="*/ 376809 w 668845"/>
                  <a:gd name="connsiteY2" fmla="*/ 1659663 h 2224304"/>
                  <a:gd name="connsiteX3" fmla="*/ 319373 w 668845"/>
                  <a:gd name="connsiteY3" fmla="*/ 1425157 h 2224304"/>
                  <a:gd name="connsiteX4" fmla="*/ 264319 w 668845"/>
                  <a:gd name="connsiteY4" fmla="*/ 1130834 h 2224304"/>
                  <a:gd name="connsiteX5" fmla="*/ 278702 w 668845"/>
                  <a:gd name="connsiteY5" fmla="*/ 882041 h 2224304"/>
                  <a:gd name="connsiteX6" fmla="*/ 302609 w 668845"/>
                  <a:gd name="connsiteY6" fmla="*/ 736118 h 2224304"/>
                  <a:gd name="connsiteX7" fmla="*/ 360045 w 668845"/>
                  <a:gd name="connsiteY7" fmla="*/ 444177 h 2224304"/>
                  <a:gd name="connsiteX8" fmla="*/ 386334 w 668845"/>
                  <a:gd name="connsiteY8" fmla="*/ 233675 h 2224304"/>
                  <a:gd name="connsiteX9" fmla="*/ 0 w 668845"/>
                  <a:gd name="connsiteY9" fmla="*/ 56795 h 222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8845" h="2224304">
                    <a:moveTo>
                      <a:pt x="668846" y="2224305"/>
                    </a:moveTo>
                    <a:cubicBezTo>
                      <a:pt x="599218" y="2137151"/>
                      <a:pt x="537210" y="2043996"/>
                      <a:pt x="486918" y="1944365"/>
                    </a:cubicBezTo>
                    <a:cubicBezTo>
                      <a:pt x="441008" y="1853306"/>
                      <a:pt x="404717" y="1757770"/>
                      <a:pt x="376809" y="1659663"/>
                    </a:cubicBezTo>
                    <a:cubicBezTo>
                      <a:pt x="354806" y="1582224"/>
                      <a:pt x="337757" y="1503548"/>
                      <a:pt x="319373" y="1425157"/>
                    </a:cubicBezTo>
                    <a:cubicBezTo>
                      <a:pt x="296418" y="1327811"/>
                      <a:pt x="270510" y="1230657"/>
                      <a:pt x="264319" y="1130834"/>
                    </a:cubicBezTo>
                    <a:cubicBezTo>
                      <a:pt x="259080" y="1047681"/>
                      <a:pt x="266891" y="964528"/>
                      <a:pt x="278702" y="882041"/>
                    </a:cubicBezTo>
                    <a:cubicBezTo>
                      <a:pt x="285655" y="833274"/>
                      <a:pt x="293751" y="784601"/>
                      <a:pt x="302609" y="736118"/>
                    </a:cubicBezTo>
                    <a:cubicBezTo>
                      <a:pt x="320516" y="638582"/>
                      <a:pt x="339471" y="541237"/>
                      <a:pt x="360045" y="444177"/>
                    </a:cubicBezTo>
                    <a:cubicBezTo>
                      <a:pt x="374809" y="374549"/>
                      <a:pt x="389763" y="304541"/>
                      <a:pt x="386334" y="233675"/>
                    </a:cubicBezTo>
                    <a:cubicBezTo>
                      <a:pt x="383191" y="168809"/>
                      <a:pt x="391287" y="-120751"/>
                      <a:pt x="0" y="567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1" name="Freeform: Shape 58">
              <a:extLst>
                <a:ext uri="{FF2B5EF4-FFF2-40B4-BE49-F238E27FC236}">
                  <a16:creationId xmlns:a16="http://schemas.microsoft.com/office/drawing/2014/main" id="{54E6BA76-9515-415F-BAC9-76958DA6E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9145" y="4663452"/>
              <a:ext cx="1103852" cy="657879"/>
            </a:xfrm>
            <a:custGeom>
              <a:avLst/>
              <a:gdLst>
                <a:gd name="connsiteX0" fmla="*/ 1103852 w 1103852"/>
                <a:gd name="connsiteY0" fmla="*/ 657879 h 657879"/>
                <a:gd name="connsiteX1" fmla="*/ 883063 w 1103852"/>
                <a:gd name="connsiteY1" fmla="*/ 177724 h 657879"/>
                <a:gd name="connsiteX2" fmla="*/ 678085 w 1103852"/>
                <a:gd name="connsiteY2" fmla="*/ 17132 h 657879"/>
                <a:gd name="connsiteX3" fmla="*/ 461962 w 1103852"/>
                <a:gd name="connsiteY3" fmla="*/ 17132 h 657879"/>
                <a:gd name="connsiteX4" fmla="*/ 136398 w 1103852"/>
                <a:gd name="connsiteY4" fmla="*/ 267735 h 657879"/>
                <a:gd name="connsiteX5" fmla="*/ 0 w 1103852"/>
                <a:gd name="connsiteY5" fmla="*/ 650830 h 65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852" h="657879">
                  <a:moveTo>
                    <a:pt x="1103852" y="657879"/>
                  </a:moveTo>
                  <a:cubicBezTo>
                    <a:pt x="1071563" y="576250"/>
                    <a:pt x="937546" y="246494"/>
                    <a:pt x="883063" y="177724"/>
                  </a:cubicBezTo>
                  <a:cubicBezTo>
                    <a:pt x="828104" y="108382"/>
                    <a:pt x="761238" y="46279"/>
                    <a:pt x="678085" y="17132"/>
                  </a:cubicBezTo>
                  <a:cubicBezTo>
                    <a:pt x="608171" y="-7347"/>
                    <a:pt x="533210" y="-4013"/>
                    <a:pt x="461962" y="17132"/>
                  </a:cubicBezTo>
                  <a:cubicBezTo>
                    <a:pt x="326898" y="57137"/>
                    <a:pt x="214027" y="150101"/>
                    <a:pt x="136398" y="267735"/>
                  </a:cubicBezTo>
                  <a:cubicBezTo>
                    <a:pt x="86773" y="343078"/>
                    <a:pt x="16764" y="562153"/>
                    <a:pt x="0" y="65083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59">
              <a:extLst>
                <a:ext uri="{FF2B5EF4-FFF2-40B4-BE49-F238E27FC236}">
                  <a16:creationId xmlns:a16="http://schemas.microsoft.com/office/drawing/2014/main" id="{4C120B3D-CF1C-49AE-B5B4-6BF58973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21047"/>
              <a:ext cx="1271168" cy="2861881"/>
            </a:xfrm>
            <a:custGeom>
              <a:avLst/>
              <a:gdLst>
                <a:gd name="connsiteX0" fmla="*/ 0 w 1271168"/>
                <a:gd name="connsiteY0" fmla="*/ 2861882 h 2861881"/>
                <a:gd name="connsiteX1" fmla="*/ 115157 w 1271168"/>
                <a:gd name="connsiteY1" fmla="*/ 2685002 h 2861881"/>
                <a:gd name="connsiteX2" fmla="*/ 277178 w 1271168"/>
                <a:gd name="connsiteY2" fmla="*/ 2461070 h 2861881"/>
                <a:gd name="connsiteX3" fmla="*/ 421958 w 1271168"/>
                <a:gd name="connsiteY3" fmla="*/ 2209514 h 2861881"/>
                <a:gd name="connsiteX4" fmla="*/ 690848 w 1271168"/>
                <a:gd name="connsiteY4" fmla="*/ 1751267 h 2861881"/>
                <a:gd name="connsiteX5" fmla="*/ 830580 w 1271168"/>
                <a:gd name="connsiteY5" fmla="*/ 1451039 h 2861881"/>
                <a:gd name="connsiteX6" fmla="*/ 917067 w 1271168"/>
                <a:gd name="connsiteY6" fmla="*/ 1276541 h 2861881"/>
                <a:gd name="connsiteX7" fmla="*/ 1114901 w 1271168"/>
                <a:gd name="connsiteY7" fmla="*/ 965835 h 2861881"/>
                <a:gd name="connsiteX8" fmla="*/ 1204627 w 1271168"/>
                <a:gd name="connsiteY8" fmla="*/ 819626 h 2861881"/>
                <a:gd name="connsiteX9" fmla="*/ 1271111 w 1271168"/>
                <a:gd name="connsiteY9" fmla="*/ 585311 h 2861881"/>
                <a:gd name="connsiteX10" fmla="*/ 1128141 w 1271168"/>
                <a:gd name="connsiteY10" fmla="*/ 292894 h 2861881"/>
                <a:gd name="connsiteX11" fmla="*/ 882110 w 1271168"/>
                <a:gd name="connsiteY11" fmla="*/ 135065 h 2861881"/>
                <a:gd name="connsiteX12" fmla="*/ 574929 w 1271168"/>
                <a:gd name="connsiteY12" fmla="*/ 0 h 286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1168" h="2861881">
                  <a:moveTo>
                    <a:pt x="0" y="2861882"/>
                  </a:moveTo>
                  <a:cubicBezTo>
                    <a:pt x="0" y="2861882"/>
                    <a:pt x="67151" y="2751201"/>
                    <a:pt x="115157" y="2685002"/>
                  </a:cubicBezTo>
                  <a:cubicBezTo>
                    <a:pt x="169259" y="2610326"/>
                    <a:pt x="226981" y="2538317"/>
                    <a:pt x="277178" y="2461070"/>
                  </a:cubicBezTo>
                  <a:cubicBezTo>
                    <a:pt x="329946" y="2379917"/>
                    <a:pt x="374142" y="2293715"/>
                    <a:pt x="421958" y="2209514"/>
                  </a:cubicBezTo>
                  <a:cubicBezTo>
                    <a:pt x="509492" y="2055495"/>
                    <a:pt x="609695" y="1908715"/>
                    <a:pt x="690848" y="1751267"/>
                  </a:cubicBezTo>
                  <a:cubicBezTo>
                    <a:pt x="741426" y="1653159"/>
                    <a:pt x="784670" y="1551432"/>
                    <a:pt x="830580" y="1451039"/>
                  </a:cubicBezTo>
                  <a:cubicBezTo>
                    <a:pt x="857631" y="1391984"/>
                    <a:pt x="885635" y="1333405"/>
                    <a:pt x="917067" y="1276541"/>
                  </a:cubicBezTo>
                  <a:cubicBezTo>
                    <a:pt x="976408" y="1169003"/>
                    <a:pt x="1046417" y="1067848"/>
                    <a:pt x="1114901" y="965835"/>
                  </a:cubicBezTo>
                  <a:cubicBezTo>
                    <a:pt x="1146810" y="918305"/>
                    <a:pt x="1177671" y="870109"/>
                    <a:pt x="1204627" y="819626"/>
                  </a:cubicBezTo>
                  <a:cubicBezTo>
                    <a:pt x="1243679" y="746665"/>
                    <a:pt x="1272635" y="667703"/>
                    <a:pt x="1271111" y="585311"/>
                  </a:cubicBezTo>
                  <a:cubicBezTo>
                    <a:pt x="1269111" y="473012"/>
                    <a:pt x="1209485" y="371284"/>
                    <a:pt x="1128141" y="292894"/>
                  </a:cubicBezTo>
                  <a:cubicBezTo>
                    <a:pt x="1057561" y="224790"/>
                    <a:pt x="971836" y="175260"/>
                    <a:pt x="882110" y="135065"/>
                  </a:cubicBezTo>
                  <a:cubicBezTo>
                    <a:pt x="779907" y="89249"/>
                    <a:pt x="672560" y="54673"/>
                    <a:pt x="574929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60">
              <a:extLst>
                <a:ext uri="{FF2B5EF4-FFF2-40B4-BE49-F238E27FC236}">
                  <a16:creationId xmlns:a16="http://schemas.microsoft.com/office/drawing/2014/main" id="{5F7B6392-DF04-4EF6-A433-4A7A757D6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36477"/>
              <a:ext cx="919096" cy="2636139"/>
            </a:xfrm>
            <a:custGeom>
              <a:avLst/>
              <a:gdLst>
                <a:gd name="connsiteX0" fmla="*/ 0 w 919096"/>
                <a:gd name="connsiteY0" fmla="*/ 2636139 h 2636139"/>
                <a:gd name="connsiteX1" fmla="*/ 274415 w 919096"/>
                <a:gd name="connsiteY1" fmla="*/ 2218277 h 2636139"/>
                <a:gd name="connsiteX2" fmla="*/ 607981 w 919096"/>
                <a:gd name="connsiteY2" fmla="*/ 1655921 h 2636139"/>
                <a:gd name="connsiteX3" fmla="*/ 792290 w 919096"/>
                <a:gd name="connsiteY3" fmla="*/ 1163003 h 2636139"/>
                <a:gd name="connsiteX4" fmla="*/ 914400 w 919096"/>
                <a:gd name="connsiteY4" fmla="*/ 808863 h 2636139"/>
                <a:gd name="connsiteX5" fmla="*/ 847344 w 919096"/>
                <a:gd name="connsiteY5" fmla="*/ 516922 h 2636139"/>
                <a:gd name="connsiteX6" fmla="*/ 610362 w 919096"/>
                <a:gd name="connsiteY6" fmla="*/ 366141 h 2636139"/>
                <a:gd name="connsiteX7" fmla="*/ 361379 w 919096"/>
                <a:gd name="connsiteY7" fmla="*/ 222599 h 2636139"/>
                <a:gd name="connsiteX8" fmla="*/ 67056 w 919096"/>
                <a:gd name="connsiteY8" fmla="*/ 0 h 263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096" h="2636139">
                  <a:moveTo>
                    <a:pt x="0" y="2636139"/>
                  </a:moveTo>
                  <a:cubicBezTo>
                    <a:pt x="0" y="2636139"/>
                    <a:pt x="162020" y="2392394"/>
                    <a:pt x="274415" y="2218277"/>
                  </a:cubicBezTo>
                  <a:cubicBezTo>
                    <a:pt x="392906" y="2034730"/>
                    <a:pt x="518732" y="1854994"/>
                    <a:pt x="607981" y="1655921"/>
                  </a:cubicBezTo>
                  <a:cubicBezTo>
                    <a:pt x="679799" y="1495806"/>
                    <a:pt x="726091" y="1325594"/>
                    <a:pt x="792290" y="1163003"/>
                  </a:cubicBezTo>
                  <a:cubicBezTo>
                    <a:pt x="839724" y="1046607"/>
                    <a:pt x="897922" y="933164"/>
                    <a:pt x="914400" y="808863"/>
                  </a:cubicBezTo>
                  <a:cubicBezTo>
                    <a:pt x="928116" y="705326"/>
                    <a:pt x="913543" y="596932"/>
                    <a:pt x="847344" y="516922"/>
                  </a:cubicBezTo>
                  <a:cubicBezTo>
                    <a:pt x="786956" y="444056"/>
                    <a:pt x="696087" y="407956"/>
                    <a:pt x="610362" y="366141"/>
                  </a:cubicBezTo>
                  <a:cubicBezTo>
                    <a:pt x="524161" y="324136"/>
                    <a:pt x="442722" y="273272"/>
                    <a:pt x="361379" y="222599"/>
                  </a:cubicBezTo>
                  <a:cubicBezTo>
                    <a:pt x="245459" y="150400"/>
                    <a:pt x="126968" y="121348"/>
                    <a:pt x="67056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61">
              <a:extLst>
                <a:ext uri="{FF2B5EF4-FFF2-40B4-BE49-F238E27FC236}">
                  <a16:creationId xmlns:a16="http://schemas.microsoft.com/office/drawing/2014/main" id="{CFB987BC-4338-4C63-8DB9-5CB9DC489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717738"/>
              <a:ext cx="625711" cy="2292381"/>
            </a:xfrm>
            <a:custGeom>
              <a:avLst/>
              <a:gdLst>
                <a:gd name="connsiteX0" fmla="*/ 0 w 625711"/>
                <a:gd name="connsiteY0" fmla="*/ 2292382 h 2292381"/>
                <a:gd name="connsiteX1" fmla="*/ 181070 w 625711"/>
                <a:gd name="connsiteY1" fmla="*/ 2019967 h 2292381"/>
                <a:gd name="connsiteX2" fmla="*/ 385000 w 625711"/>
                <a:gd name="connsiteY2" fmla="*/ 1640967 h 2292381"/>
                <a:gd name="connsiteX3" fmla="*/ 514255 w 625711"/>
                <a:gd name="connsiteY3" fmla="*/ 1376839 h 2292381"/>
                <a:gd name="connsiteX4" fmla="*/ 606171 w 625711"/>
                <a:gd name="connsiteY4" fmla="*/ 1015079 h 2292381"/>
                <a:gd name="connsiteX5" fmla="*/ 606171 w 625711"/>
                <a:gd name="connsiteY5" fmla="*/ 673418 h 2292381"/>
                <a:gd name="connsiteX6" fmla="*/ 485489 w 625711"/>
                <a:gd name="connsiteY6" fmla="*/ 475297 h 2292381"/>
                <a:gd name="connsiteX7" fmla="*/ 313182 w 625711"/>
                <a:gd name="connsiteY7" fmla="*/ 328898 h 2292381"/>
                <a:gd name="connsiteX8" fmla="*/ 173831 w 625711"/>
                <a:gd name="connsiteY8" fmla="*/ 189643 h 2292381"/>
                <a:gd name="connsiteX9" fmla="*/ 0 w 625711"/>
                <a:gd name="connsiteY9" fmla="*/ 0 h 229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711" h="2292381">
                  <a:moveTo>
                    <a:pt x="0" y="2292382"/>
                  </a:moveTo>
                  <a:cubicBezTo>
                    <a:pt x="0" y="2292382"/>
                    <a:pt x="110776" y="2140363"/>
                    <a:pt x="181070" y="2019967"/>
                  </a:cubicBezTo>
                  <a:cubicBezTo>
                    <a:pt x="253460" y="1896047"/>
                    <a:pt x="318325" y="1768031"/>
                    <a:pt x="385000" y="1640967"/>
                  </a:cubicBezTo>
                  <a:cubicBezTo>
                    <a:pt x="430625" y="1554099"/>
                    <a:pt x="478536" y="1468184"/>
                    <a:pt x="514255" y="1376839"/>
                  </a:cubicBezTo>
                  <a:cubicBezTo>
                    <a:pt x="559689" y="1260634"/>
                    <a:pt x="585788" y="1138333"/>
                    <a:pt x="606171" y="1015079"/>
                  </a:cubicBezTo>
                  <a:cubicBezTo>
                    <a:pt x="625031" y="900779"/>
                    <a:pt x="638556" y="784003"/>
                    <a:pt x="606171" y="673418"/>
                  </a:cubicBezTo>
                  <a:cubicBezTo>
                    <a:pt x="584168" y="598075"/>
                    <a:pt x="540258" y="531590"/>
                    <a:pt x="485489" y="475297"/>
                  </a:cubicBezTo>
                  <a:cubicBezTo>
                    <a:pt x="432911" y="421195"/>
                    <a:pt x="369475" y="379095"/>
                    <a:pt x="313182" y="328898"/>
                  </a:cubicBezTo>
                  <a:cubicBezTo>
                    <a:pt x="264128" y="285179"/>
                    <a:pt x="219361" y="237077"/>
                    <a:pt x="173831" y="189643"/>
                  </a:cubicBezTo>
                  <a:cubicBezTo>
                    <a:pt x="109347" y="122111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62">
              <a:extLst>
                <a:ext uri="{FF2B5EF4-FFF2-40B4-BE49-F238E27FC236}">
                  <a16:creationId xmlns:a16="http://schemas.microsoft.com/office/drawing/2014/main" id="{F0B5029E-655F-4CB5-BCA2-B62400CE7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951196"/>
              <a:ext cx="421548" cy="1865756"/>
            </a:xfrm>
            <a:custGeom>
              <a:avLst/>
              <a:gdLst>
                <a:gd name="connsiteX0" fmla="*/ 0 w 421548"/>
                <a:gd name="connsiteY0" fmla="*/ 0 h 1865756"/>
                <a:gd name="connsiteX1" fmla="*/ 258699 w 421548"/>
                <a:gd name="connsiteY1" fmla="*/ 330803 h 1865756"/>
                <a:gd name="connsiteX2" fmla="*/ 408051 w 421548"/>
                <a:gd name="connsiteY2" fmla="*/ 617887 h 1865756"/>
                <a:gd name="connsiteX3" fmla="*/ 408051 w 421548"/>
                <a:gd name="connsiteY3" fmla="*/ 910781 h 1865756"/>
                <a:gd name="connsiteX4" fmla="*/ 336233 w 421548"/>
                <a:gd name="connsiteY4" fmla="*/ 1269683 h 1865756"/>
                <a:gd name="connsiteX5" fmla="*/ 186881 w 421548"/>
                <a:gd name="connsiteY5" fmla="*/ 1582674 h 1865756"/>
                <a:gd name="connsiteX6" fmla="*/ 0 w 421548"/>
                <a:gd name="connsiteY6" fmla="*/ 1865757 h 186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548" h="1865756">
                  <a:moveTo>
                    <a:pt x="0" y="0"/>
                  </a:moveTo>
                  <a:cubicBezTo>
                    <a:pt x="0" y="0"/>
                    <a:pt x="155734" y="188309"/>
                    <a:pt x="258699" y="330803"/>
                  </a:cubicBezTo>
                  <a:cubicBezTo>
                    <a:pt x="322517" y="419100"/>
                    <a:pt x="383096" y="512255"/>
                    <a:pt x="408051" y="617887"/>
                  </a:cubicBezTo>
                  <a:cubicBezTo>
                    <a:pt x="430625" y="713613"/>
                    <a:pt x="420815" y="812768"/>
                    <a:pt x="408051" y="910781"/>
                  </a:cubicBezTo>
                  <a:cubicBezTo>
                    <a:pt x="392240" y="1032129"/>
                    <a:pt x="376142" y="1154049"/>
                    <a:pt x="336233" y="1269683"/>
                  </a:cubicBezTo>
                  <a:cubicBezTo>
                    <a:pt x="298418" y="1379125"/>
                    <a:pt x="246412" y="1483138"/>
                    <a:pt x="186881" y="1582674"/>
                  </a:cubicBezTo>
                  <a:cubicBezTo>
                    <a:pt x="122777" y="1689640"/>
                    <a:pt x="0" y="1865757"/>
                    <a:pt x="0" y="186575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66F436B-D502-4927-A05D-0691A99F6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201418"/>
              <a:ext cx="286935" cy="1358264"/>
            </a:xfrm>
            <a:custGeom>
              <a:avLst/>
              <a:gdLst>
                <a:gd name="connsiteX0" fmla="*/ 11621 w 286935"/>
                <a:gd name="connsiteY0" fmla="*/ 1358265 h 1358264"/>
                <a:gd name="connsiteX1" fmla="*/ 163830 w 286935"/>
                <a:gd name="connsiteY1" fmla="*/ 1157287 h 1358264"/>
                <a:gd name="connsiteX2" fmla="*/ 258604 w 286935"/>
                <a:gd name="connsiteY2" fmla="*/ 858679 h 1358264"/>
                <a:gd name="connsiteX3" fmla="*/ 284417 w 286935"/>
                <a:gd name="connsiteY3" fmla="*/ 577310 h 1358264"/>
                <a:gd name="connsiteX4" fmla="*/ 215456 w 286935"/>
                <a:gd name="connsiteY4" fmla="*/ 330422 h 1358264"/>
                <a:gd name="connsiteX5" fmla="*/ 0 w 286935"/>
                <a:gd name="connsiteY5" fmla="*/ 0 h 13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935" h="1358264">
                  <a:moveTo>
                    <a:pt x="11621" y="1358265"/>
                  </a:moveTo>
                  <a:cubicBezTo>
                    <a:pt x="11621" y="1358265"/>
                    <a:pt x="104299" y="1269016"/>
                    <a:pt x="163830" y="1157287"/>
                  </a:cubicBezTo>
                  <a:cubicBezTo>
                    <a:pt x="213074" y="1064800"/>
                    <a:pt x="237458" y="961453"/>
                    <a:pt x="258604" y="858679"/>
                  </a:cubicBezTo>
                  <a:cubicBezTo>
                    <a:pt x="277749" y="765905"/>
                    <a:pt x="293180" y="671512"/>
                    <a:pt x="284417" y="577310"/>
                  </a:cubicBezTo>
                  <a:cubicBezTo>
                    <a:pt x="276511" y="491680"/>
                    <a:pt x="250412" y="409099"/>
                    <a:pt x="215456" y="330422"/>
                  </a:cubicBezTo>
                  <a:cubicBezTo>
                    <a:pt x="153353" y="190405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3D19BC0-342A-4662-8B01-078F5BC25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482500"/>
              <a:ext cx="167300" cy="890873"/>
            </a:xfrm>
            <a:custGeom>
              <a:avLst/>
              <a:gdLst>
                <a:gd name="connsiteX0" fmla="*/ 0 w 167300"/>
                <a:gd name="connsiteY0" fmla="*/ 0 h 890873"/>
                <a:gd name="connsiteX1" fmla="*/ 143732 w 167300"/>
                <a:gd name="connsiteY1" fmla="*/ 233077 h 890873"/>
                <a:gd name="connsiteX2" fmla="*/ 160973 w 167300"/>
                <a:gd name="connsiteY2" fmla="*/ 482822 h 890873"/>
                <a:gd name="connsiteX3" fmla="*/ 0 w 167300"/>
                <a:gd name="connsiteY3" fmla="*/ 890873 h 89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00" h="890873">
                  <a:moveTo>
                    <a:pt x="0" y="0"/>
                  </a:moveTo>
                  <a:cubicBezTo>
                    <a:pt x="0" y="0"/>
                    <a:pt x="110585" y="127254"/>
                    <a:pt x="143732" y="233077"/>
                  </a:cubicBezTo>
                  <a:cubicBezTo>
                    <a:pt x="168974" y="313563"/>
                    <a:pt x="172593" y="399098"/>
                    <a:pt x="160973" y="482822"/>
                  </a:cubicBezTo>
                  <a:cubicBezTo>
                    <a:pt x="136970" y="655892"/>
                    <a:pt x="0" y="890873"/>
                    <a:pt x="0" y="890873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F32521F-B67B-4D14-BB6E-0DD27E1C7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49272" y="1514475"/>
              <a:ext cx="3076098" cy="1677721"/>
            </a:xfrm>
            <a:custGeom>
              <a:avLst/>
              <a:gdLst>
                <a:gd name="connsiteX0" fmla="*/ 3076099 w 3076098"/>
                <a:gd name="connsiteY0" fmla="*/ 12287 h 1677721"/>
                <a:gd name="connsiteX1" fmla="*/ 3054287 w 3076098"/>
                <a:gd name="connsiteY1" fmla="*/ 609029 h 1677721"/>
                <a:gd name="connsiteX2" fmla="*/ 3054287 w 3076098"/>
                <a:gd name="connsiteY2" fmla="*/ 824770 h 1677721"/>
                <a:gd name="connsiteX3" fmla="*/ 3002375 w 3076098"/>
                <a:gd name="connsiteY3" fmla="*/ 1158240 h 1677721"/>
                <a:gd name="connsiteX4" fmla="*/ 2945797 w 3076098"/>
                <a:gd name="connsiteY4" fmla="*/ 1277112 h 1677721"/>
                <a:gd name="connsiteX5" fmla="*/ 2706815 w 3076098"/>
                <a:gd name="connsiteY5" fmla="*/ 1492853 h 1677721"/>
                <a:gd name="connsiteX6" fmla="*/ 2451735 w 3076098"/>
                <a:gd name="connsiteY6" fmla="*/ 1618583 h 1677721"/>
                <a:gd name="connsiteX7" fmla="*/ 2128457 w 3076098"/>
                <a:gd name="connsiteY7" fmla="*/ 1677448 h 1677721"/>
                <a:gd name="connsiteX8" fmla="*/ 1672495 w 3076098"/>
                <a:gd name="connsiteY8" fmla="*/ 1505522 h 1677721"/>
                <a:gd name="connsiteX9" fmla="*/ 1445038 w 3076098"/>
                <a:gd name="connsiteY9" fmla="*/ 1230916 h 1677721"/>
                <a:gd name="connsiteX10" fmla="*/ 1381506 w 3076098"/>
                <a:gd name="connsiteY10" fmla="*/ 1044035 h 1677721"/>
                <a:gd name="connsiteX11" fmla="*/ 1260253 w 3076098"/>
                <a:gd name="connsiteY11" fmla="*/ 837533 h 1677721"/>
                <a:gd name="connsiteX12" fmla="*/ 1108520 w 3076098"/>
                <a:gd name="connsiteY12" fmla="*/ 772954 h 1677721"/>
                <a:gd name="connsiteX13" fmla="*/ 955358 w 3076098"/>
                <a:gd name="connsiteY13" fmla="*/ 751427 h 1677721"/>
                <a:gd name="connsiteX14" fmla="*/ 763810 w 3076098"/>
                <a:gd name="connsiteY14" fmla="*/ 764762 h 1677721"/>
                <a:gd name="connsiteX15" fmla="*/ 651224 w 3076098"/>
                <a:gd name="connsiteY15" fmla="*/ 728186 h 1677721"/>
                <a:gd name="connsiteX16" fmla="*/ 510730 w 3076098"/>
                <a:gd name="connsiteY16" fmla="*/ 587788 h 1677721"/>
                <a:gd name="connsiteX17" fmla="*/ 323183 w 3076098"/>
                <a:gd name="connsiteY17" fmla="*/ 353187 h 1677721"/>
                <a:gd name="connsiteX18" fmla="*/ 0 w 3076098"/>
                <a:gd name="connsiteY18" fmla="*/ 0 h 167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76098" h="1677721">
                  <a:moveTo>
                    <a:pt x="3076099" y="12287"/>
                  </a:moveTo>
                  <a:cubicBezTo>
                    <a:pt x="3069336" y="183071"/>
                    <a:pt x="3053525" y="438150"/>
                    <a:pt x="3054287" y="609029"/>
                  </a:cubicBezTo>
                  <a:cubicBezTo>
                    <a:pt x="3054572" y="680942"/>
                    <a:pt x="3056477" y="752856"/>
                    <a:pt x="3054287" y="824770"/>
                  </a:cubicBezTo>
                  <a:cubicBezTo>
                    <a:pt x="3050858" y="937832"/>
                    <a:pt x="3038285" y="1051084"/>
                    <a:pt x="3002375" y="1158240"/>
                  </a:cubicBezTo>
                  <a:cubicBezTo>
                    <a:pt x="2988374" y="1200055"/>
                    <a:pt x="2969895" y="1240155"/>
                    <a:pt x="2945797" y="1277112"/>
                  </a:cubicBezTo>
                  <a:cubicBezTo>
                    <a:pt x="2886742" y="1367885"/>
                    <a:pt x="2798636" y="1434846"/>
                    <a:pt x="2706815" y="1492853"/>
                  </a:cubicBezTo>
                  <a:cubicBezTo>
                    <a:pt x="2626424" y="1543717"/>
                    <a:pt x="2541080" y="1586103"/>
                    <a:pt x="2451735" y="1618583"/>
                  </a:cubicBezTo>
                  <a:cubicBezTo>
                    <a:pt x="2347817" y="1656398"/>
                    <a:pt x="2238851" y="1680591"/>
                    <a:pt x="2128457" y="1677448"/>
                  </a:cubicBezTo>
                  <a:cubicBezTo>
                    <a:pt x="1962436" y="1672781"/>
                    <a:pt x="1804702" y="1606677"/>
                    <a:pt x="1672495" y="1505522"/>
                  </a:cubicBezTo>
                  <a:cubicBezTo>
                    <a:pt x="1576483" y="1432084"/>
                    <a:pt x="1493520" y="1341501"/>
                    <a:pt x="1445038" y="1230916"/>
                  </a:cubicBezTo>
                  <a:cubicBezTo>
                    <a:pt x="1418653" y="1170623"/>
                    <a:pt x="1401794" y="1106710"/>
                    <a:pt x="1381506" y="1044035"/>
                  </a:cubicBezTo>
                  <a:cubicBezTo>
                    <a:pt x="1356360" y="966026"/>
                    <a:pt x="1324261" y="887730"/>
                    <a:pt x="1260253" y="837533"/>
                  </a:cubicBezTo>
                  <a:cubicBezTo>
                    <a:pt x="1216628" y="803243"/>
                    <a:pt x="1162717" y="786194"/>
                    <a:pt x="1108520" y="772954"/>
                  </a:cubicBezTo>
                  <a:cubicBezTo>
                    <a:pt x="1058228" y="760667"/>
                    <a:pt x="1007078" y="750570"/>
                    <a:pt x="955358" y="751427"/>
                  </a:cubicBezTo>
                  <a:cubicBezTo>
                    <a:pt x="891064" y="752475"/>
                    <a:pt x="827818" y="770001"/>
                    <a:pt x="763810" y="764762"/>
                  </a:cubicBezTo>
                  <a:cubicBezTo>
                    <a:pt x="723995" y="761524"/>
                    <a:pt x="685514" y="748760"/>
                    <a:pt x="651224" y="728186"/>
                  </a:cubicBezTo>
                  <a:cubicBezTo>
                    <a:pt x="594074" y="693896"/>
                    <a:pt x="552545" y="639985"/>
                    <a:pt x="510730" y="587788"/>
                  </a:cubicBezTo>
                  <a:cubicBezTo>
                    <a:pt x="448151" y="509683"/>
                    <a:pt x="384524" y="432245"/>
                    <a:pt x="323183" y="353187"/>
                  </a:cubicBezTo>
                  <a:cubicBezTo>
                    <a:pt x="246221" y="253937"/>
                    <a:pt x="94202" y="82868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6F73602-5ACB-4102-894B-D140E71E6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9025" y="1548764"/>
              <a:ext cx="2607257" cy="1468691"/>
            </a:xfrm>
            <a:custGeom>
              <a:avLst/>
              <a:gdLst>
                <a:gd name="connsiteX0" fmla="*/ 2568321 w 2607257"/>
                <a:gd name="connsiteY0" fmla="*/ 18002 h 1468691"/>
                <a:gd name="connsiteX1" fmla="*/ 2590609 w 2607257"/>
                <a:gd name="connsiteY1" fmla="*/ 258509 h 1468691"/>
                <a:gd name="connsiteX2" fmla="*/ 2606802 w 2607257"/>
                <a:gd name="connsiteY2" fmla="*/ 563118 h 1468691"/>
                <a:gd name="connsiteX3" fmla="*/ 2587181 w 2607257"/>
                <a:gd name="connsiteY3" fmla="*/ 910400 h 1468691"/>
                <a:gd name="connsiteX4" fmla="*/ 2568702 w 2607257"/>
                <a:gd name="connsiteY4" fmla="*/ 1001554 h 1468691"/>
                <a:gd name="connsiteX5" fmla="*/ 2407063 w 2607257"/>
                <a:gd name="connsiteY5" fmla="*/ 1262348 h 1468691"/>
                <a:gd name="connsiteX6" fmla="*/ 2211896 w 2607257"/>
                <a:gd name="connsiteY6" fmla="*/ 1390078 h 1468691"/>
                <a:gd name="connsiteX7" fmla="*/ 1936623 w 2607257"/>
                <a:gd name="connsiteY7" fmla="*/ 1466660 h 1468691"/>
                <a:gd name="connsiteX8" fmla="*/ 1749933 w 2607257"/>
                <a:gd name="connsiteY8" fmla="*/ 1447514 h 1468691"/>
                <a:gd name="connsiteX9" fmla="*/ 1594295 w 2607257"/>
                <a:gd name="connsiteY9" fmla="*/ 1351788 h 1468691"/>
                <a:gd name="connsiteX10" fmla="*/ 1512951 w 2607257"/>
                <a:gd name="connsiteY10" fmla="*/ 1227392 h 1468691"/>
                <a:gd name="connsiteX11" fmla="*/ 1500949 w 2607257"/>
                <a:gd name="connsiteY11" fmla="*/ 992886 h 1468691"/>
                <a:gd name="connsiteX12" fmla="*/ 1541621 w 2607257"/>
                <a:gd name="connsiteY12" fmla="*/ 803910 h 1468691"/>
                <a:gd name="connsiteX13" fmla="*/ 1541621 w 2607257"/>
                <a:gd name="connsiteY13" fmla="*/ 665131 h 1468691"/>
                <a:gd name="connsiteX14" fmla="*/ 1429131 w 2607257"/>
                <a:gd name="connsiteY14" fmla="*/ 526352 h 1468691"/>
                <a:gd name="connsiteX15" fmla="*/ 1163383 w 2607257"/>
                <a:gd name="connsiteY15" fmla="*/ 449771 h 1468691"/>
                <a:gd name="connsiteX16" fmla="*/ 811530 w 2607257"/>
                <a:gd name="connsiteY16" fmla="*/ 406718 h 1468691"/>
                <a:gd name="connsiteX17" fmla="*/ 574548 w 2607257"/>
                <a:gd name="connsiteY17" fmla="*/ 354044 h 1468691"/>
                <a:gd name="connsiteX18" fmla="*/ 284893 w 2607257"/>
                <a:gd name="connsiteY18" fmla="*/ 224885 h 1468691"/>
                <a:gd name="connsiteX19" fmla="*/ 0 w 2607257"/>
                <a:gd name="connsiteY19" fmla="*/ 0 h 146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07257" h="1468691">
                  <a:moveTo>
                    <a:pt x="2568321" y="18002"/>
                  </a:moveTo>
                  <a:cubicBezTo>
                    <a:pt x="2574989" y="70009"/>
                    <a:pt x="2587752" y="206121"/>
                    <a:pt x="2590609" y="258509"/>
                  </a:cubicBezTo>
                  <a:cubicBezTo>
                    <a:pt x="2596134" y="360045"/>
                    <a:pt x="2604707" y="461486"/>
                    <a:pt x="2606802" y="563118"/>
                  </a:cubicBezTo>
                  <a:cubicBezTo>
                    <a:pt x="2609088" y="679228"/>
                    <a:pt x="2602802" y="795338"/>
                    <a:pt x="2587181" y="910400"/>
                  </a:cubicBezTo>
                  <a:cubicBezTo>
                    <a:pt x="2582990" y="941165"/>
                    <a:pt x="2577274" y="971645"/>
                    <a:pt x="2568702" y="1001554"/>
                  </a:cubicBezTo>
                  <a:cubicBezTo>
                    <a:pt x="2540222" y="1101471"/>
                    <a:pt x="2482501" y="1190816"/>
                    <a:pt x="2407063" y="1262348"/>
                  </a:cubicBezTo>
                  <a:cubicBezTo>
                    <a:pt x="2350294" y="1316165"/>
                    <a:pt x="2283047" y="1357313"/>
                    <a:pt x="2211896" y="1390078"/>
                  </a:cubicBezTo>
                  <a:cubicBezTo>
                    <a:pt x="2124742" y="1430179"/>
                    <a:pt x="2032159" y="1458754"/>
                    <a:pt x="1936623" y="1466660"/>
                  </a:cubicBezTo>
                  <a:cubicBezTo>
                    <a:pt x="1873567" y="1471898"/>
                    <a:pt x="1809845" y="1467517"/>
                    <a:pt x="1749933" y="1447514"/>
                  </a:cubicBezTo>
                  <a:cubicBezTo>
                    <a:pt x="1691449" y="1428083"/>
                    <a:pt x="1638109" y="1395222"/>
                    <a:pt x="1594295" y="1351788"/>
                  </a:cubicBezTo>
                  <a:cubicBezTo>
                    <a:pt x="1558576" y="1316450"/>
                    <a:pt x="1530001" y="1274540"/>
                    <a:pt x="1512951" y="1227392"/>
                  </a:cubicBezTo>
                  <a:cubicBezTo>
                    <a:pt x="1485900" y="1152811"/>
                    <a:pt x="1487519" y="1071467"/>
                    <a:pt x="1500949" y="992886"/>
                  </a:cubicBezTo>
                  <a:cubicBezTo>
                    <a:pt x="1511808" y="929354"/>
                    <a:pt x="1529810" y="867251"/>
                    <a:pt x="1541621" y="803910"/>
                  </a:cubicBezTo>
                  <a:cubicBezTo>
                    <a:pt x="1550194" y="757714"/>
                    <a:pt x="1554194" y="710279"/>
                    <a:pt x="1541621" y="665131"/>
                  </a:cubicBezTo>
                  <a:cubicBezTo>
                    <a:pt x="1525143" y="605981"/>
                    <a:pt x="1481233" y="559403"/>
                    <a:pt x="1429131" y="526352"/>
                  </a:cubicBezTo>
                  <a:cubicBezTo>
                    <a:pt x="1350455" y="476536"/>
                    <a:pt x="1256157" y="461772"/>
                    <a:pt x="1163383" y="449771"/>
                  </a:cubicBezTo>
                  <a:cubicBezTo>
                    <a:pt x="1046131" y="434626"/>
                    <a:pt x="928306" y="424720"/>
                    <a:pt x="811530" y="406718"/>
                  </a:cubicBezTo>
                  <a:cubicBezTo>
                    <a:pt x="731425" y="394335"/>
                    <a:pt x="652081" y="377571"/>
                    <a:pt x="574548" y="354044"/>
                  </a:cubicBezTo>
                  <a:cubicBezTo>
                    <a:pt x="472916" y="323279"/>
                    <a:pt x="375094" y="280702"/>
                    <a:pt x="284893" y="224885"/>
                  </a:cubicBezTo>
                  <a:cubicBezTo>
                    <a:pt x="181832" y="161068"/>
                    <a:pt x="90868" y="80296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87FA368-45DC-4276-A257-F67A12B2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50204" y="1524380"/>
              <a:ext cx="2095685" cy="1175182"/>
            </a:xfrm>
            <a:custGeom>
              <a:avLst/>
              <a:gdLst>
                <a:gd name="connsiteX0" fmla="*/ 1950434 w 2095685"/>
                <a:gd name="connsiteY0" fmla="*/ 0 h 1175182"/>
                <a:gd name="connsiteX1" fmla="*/ 2077307 w 2095685"/>
                <a:gd name="connsiteY1" fmla="*/ 479108 h 1175182"/>
                <a:gd name="connsiteX2" fmla="*/ 2089309 w 2095685"/>
                <a:gd name="connsiteY2" fmla="*/ 826008 h 1175182"/>
                <a:gd name="connsiteX3" fmla="*/ 1987582 w 2095685"/>
                <a:gd name="connsiteY3" fmla="*/ 1101185 h 1175182"/>
                <a:gd name="connsiteX4" fmla="*/ 1818037 w 2095685"/>
                <a:gd name="connsiteY4" fmla="*/ 1173004 h 1175182"/>
                <a:gd name="connsiteX5" fmla="*/ 1694402 w 2095685"/>
                <a:gd name="connsiteY5" fmla="*/ 1157097 h 1175182"/>
                <a:gd name="connsiteX6" fmla="*/ 1594676 w 2095685"/>
                <a:gd name="connsiteY6" fmla="*/ 1013555 h 1175182"/>
                <a:gd name="connsiteX7" fmla="*/ 1664494 w 2095685"/>
                <a:gd name="connsiteY7" fmla="*/ 790289 h 1175182"/>
                <a:gd name="connsiteX8" fmla="*/ 1684401 w 2095685"/>
                <a:gd name="connsiteY8" fmla="*/ 527114 h 1175182"/>
                <a:gd name="connsiteX9" fmla="*/ 1550765 w 2095685"/>
                <a:gd name="connsiteY9" fmla="*/ 343662 h 1175182"/>
                <a:gd name="connsiteX10" fmla="*/ 1315402 w 2095685"/>
                <a:gd name="connsiteY10" fmla="*/ 265938 h 1175182"/>
                <a:gd name="connsiteX11" fmla="*/ 876586 w 2095685"/>
                <a:gd name="connsiteY11" fmla="*/ 200120 h 1175182"/>
                <a:gd name="connsiteX12" fmla="*/ 591312 w 2095685"/>
                <a:gd name="connsiteY12" fmla="*/ 186119 h 1175182"/>
                <a:gd name="connsiteX13" fmla="*/ 0 w 2095685"/>
                <a:gd name="connsiteY13" fmla="*/ 16669 h 117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685" h="1175182">
                  <a:moveTo>
                    <a:pt x="1950434" y="0"/>
                  </a:moveTo>
                  <a:cubicBezTo>
                    <a:pt x="1973485" y="77629"/>
                    <a:pt x="2063115" y="399383"/>
                    <a:pt x="2077307" y="479108"/>
                  </a:cubicBezTo>
                  <a:cubicBezTo>
                    <a:pt x="2097786" y="593693"/>
                    <a:pt x="2100167" y="710089"/>
                    <a:pt x="2089309" y="826008"/>
                  </a:cubicBezTo>
                  <a:cubicBezTo>
                    <a:pt x="2079784" y="927545"/>
                    <a:pt x="2061401" y="1032891"/>
                    <a:pt x="1987582" y="1101185"/>
                  </a:cubicBezTo>
                  <a:cubicBezTo>
                    <a:pt x="1941481" y="1143762"/>
                    <a:pt x="1880616" y="1165670"/>
                    <a:pt x="1818037" y="1173004"/>
                  </a:cubicBezTo>
                  <a:cubicBezTo>
                    <a:pt x="1775746" y="1177957"/>
                    <a:pt x="1732693" y="1175195"/>
                    <a:pt x="1694402" y="1157097"/>
                  </a:cubicBezTo>
                  <a:cubicBezTo>
                    <a:pt x="1638110" y="1130427"/>
                    <a:pt x="1600295" y="1075373"/>
                    <a:pt x="1594676" y="1013555"/>
                  </a:cubicBezTo>
                  <a:cubicBezTo>
                    <a:pt x="1587532" y="934879"/>
                    <a:pt x="1635633" y="864870"/>
                    <a:pt x="1664494" y="790289"/>
                  </a:cubicBezTo>
                  <a:cubicBezTo>
                    <a:pt x="1696974" y="706279"/>
                    <a:pt x="1708594" y="613791"/>
                    <a:pt x="1684401" y="527114"/>
                  </a:cubicBezTo>
                  <a:cubicBezTo>
                    <a:pt x="1663351" y="451580"/>
                    <a:pt x="1616488" y="386620"/>
                    <a:pt x="1550765" y="343662"/>
                  </a:cubicBezTo>
                  <a:cubicBezTo>
                    <a:pt x="1480947" y="298133"/>
                    <a:pt x="1397508" y="282131"/>
                    <a:pt x="1315402" y="265938"/>
                  </a:cubicBezTo>
                  <a:cubicBezTo>
                    <a:pt x="1170051" y="237173"/>
                    <a:pt x="1024128" y="212027"/>
                    <a:pt x="876586" y="200120"/>
                  </a:cubicBezTo>
                  <a:cubicBezTo>
                    <a:pt x="781717" y="192500"/>
                    <a:pt x="686276" y="193643"/>
                    <a:pt x="591312" y="186119"/>
                  </a:cubicBezTo>
                  <a:cubicBezTo>
                    <a:pt x="465296" y="176213"/>
                    <a:pt x="160211" y="193453"/>
                    <a:pt x="0" y="1666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A17643E-B4F4-3F2B-C9DF-23A91DE3E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404" y="731041"/>
            <a:ext cx="10191942" cy="31730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Spencer’s Lemon</a:t>
            </a:r>
          </a:p>
        </p:txBody>
      </p:sp>
      <p:grpSp>
        <p:nvGrpSpPr>
          <p:cNvPr id="75" name="Cross">
            <a:extLst>
              <a:ext uri="{FF2B5EF4-FFF2-40B4-BE49-F238E27FC236}">
                <a16:creationId xmlns:a16="http://schemas.microsoft.com/office/drawing/2014/main" id="{DDB99EF5-8801-40E2-83D3-196FADCBB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30939" y="3874229"/>
            <a:ext cx="118872" cy="118872"/>
            <a:chOff x="1175347" y="3733800"/>
            <a:chExt cx="118872" cy="118872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0FE3A76-C0EC-41F2-92AD-1A75BA3771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C22AF00A-AACB-4D06-A706-4231FD4EC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98281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337F9-2039-43F4-8DC3-1F725CA6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6CF1F2-EA8C-A3F4-C3F6-C9EC7BFE2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6114" y="-21771"/>
            <a:ext cx="6879771" cy="6879771"/>
          </a:xfrm>
        </p:spPr>
      </p:pic>
    </p:spTree>
    <p:extLst>
      <p:ext uri="{BB962C8B-B14F-4D97-AF65-F5344CB8AC3E}">
        <p14:creationId xmlns:p14="http://schemas.microsoft.com/office/powerpoint/2010/main" val="1068623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76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5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3A6C273A-38F2-4D34-98BF-47B248862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E2CF659-EE5D-432C-B47F-10AC4A48A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683AA549-1F0C-46E0-AAD8-DC3DC6CA6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3F3099-C0EB-D27B-26D4-5F837EFC68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</a:blip>
          <a:srcRect t="4307" r="-1" b="11419"/>
          <a:stretch>
            <a:fillRect/>
          </a:stretch>
        </p:blipFill>
        <p:spPr>
          <a:xfrm>
            <a:off x="1491902" y="889670"/>
            <a:ext cx="9237916" cy="5196585"/>
          </a:xfrm>
          <a:prstGeom prst="rect">
            <a:avLst/>
          </a:prstGeom>
        </p:spPr>
      </p:pic>
      <p:grpSp>
        <p:nvGrpSpPr>
          <p:cNvPr id="100" name="Group 99">
            <a:extLst>
              <a:ext uri="{FF2B5EF4-FFF2-40B4-BE49-F238E27FC236}">
                <a16:creationId xmlns:a16="http://schemas.microsoft.com/office/drawing/2014/main" id="{7B2F7E43-35EC-4103-9D95-2ACDB0038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101" name="Graphic 157">
              <a:extLst>
                <a:ext uri="{FF2B5EF4-FFF2-40B4-BE49-F238E27FC236}">
                  <a16:creationId xmlns:a16="http://schemas.microsoft.com/office/drawing/2014/main" id="{4CBE545A-C704-48FA-8193-05D4FDAA2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DFC12F8B-A54C-43DD-B393-14555547B6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E3B33274-B053-4224-A5A0-B90126BFFF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1C7170C7-58C1-4C2A-BCB1-A35DA8E12D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5931EDD4-C978-4F30-9A9D-2C5D3B3E4B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3E984CF3-8D55-4CD4-8256-69FDFE61C1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E9CC4F5D-4692-4689-807E-46C4886AD3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B872E016-A490-4CAF-AAC9-3EE29CBD43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94A6B7E-847F-437A-BC2F-A78EE3F87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1" name="Footer Placeholder 42">
            <a:extLst>
              <a:ext uri="{FF2B5EF4-FFF2-40B4-BE49-F238E27FC236}">
                <a16:creationId xmlns:a16="http://schemas.microsoft.com/office/drawing/2014/main" id="{03E51277-1095-412F-913B-8FA8021AA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spc="20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113" name="Graphic 3">
            <a:extLst>
              <a:ext uri="{FF2B5EF4-FFF2-40B4-BE49-F238E27FC236}">
                <a16:creationId xmlns:a16="http://schemas.microsoft.com/office/drawing/2014/main" id="{96F2112D-BBBE-46A6-B66D-A3F02ED32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087"/>
            <a:ext cx="7921775" cy="6887020"/>
            <a:chOff x="3662362" y="1504950"/>
            <a:chExt cx="4411694" cy="3835431"/>
          </a:xfrm>
          <a:noFill/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12269F1-E4D6-4EEB-8A0F-059FAFC40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95342" y="1540859"/>
              <a:ext cx="2478714" cy="3799522"/>
            </a:xfrm>
            <a:custGeom>
              <a:avLst/>
              <a:gdLst>
                <a:gd name="connsiteX0" fmla="*/ 545711 w 2478714"/>
                <a:gd name="connsiteY0" fmla="*/ 3799523 h 3799522"/>
                <a:gd name="connsiteX1" fmla="*/ 280820 w 2478714"/>
                <a:gd name="connsiteY1" fmla="*/ 3178874 h 3799522"/>
                <a:gd name="connsiteX2" fmla="*/ 43076 w 2478714"/>
                <a:gd name="connsiteY2" fmla="*/ 2663762 h 3799522"/>
                <a:gd name="connsiteX3" fmla="*/ 3167 w 2478714"/>
                <a:gd name="connsiteY3" fmla="*/ 2344769 h 3799522"/>
                <a:gd name="connsiteX4" fmla="*/ 117943 w 2478714"/>
                <a:gd name="connsiteY4" fmla="*/ 1976723 h 3799522"/>
                <a:gd name="connsiteX5" fmla="*/ 224242 w 2478714"/>
                <a:gd name="connsiteY5" fmla="*/ 1744123 h 3799522"/>
                <a:gd name="connsiteX6" fmla="*/ 447222 w 2478714"/>
                <a:gd name="connsiteY6" fmla="*/ 1569244 h 3799522"/>
                <a:gd name="connsiteX7" fmla="*/ 708588 w 2478714"/>
                <a:gd name="connsiteY7" fmla="*/ 1598295 h 3799522"/>
                <a:gd name="connsiteX8" fmla="*/ 1024532 w 2478714"/>
                <a:gd name="connsiteY8" fmla="*/ 1741837 h 3799522"/>
                <a:gd name="connsiteX9" fmla="*/ 1538692 w 2478714"/>
                <a:gd name="connsiteY9" fmla="*/ 1773460 h 3799522"/>
                <a:gd name="connsiteX10" fmla="*/ 1869019 w 2478714"/>
                <a:gd name="connsiteY10" fmla="*/ 1650016 h 3799522"/>
                <a:gd name="connsiteX11" fmla="*/ 2124670 w 2478714"/>
                <a:gd name="connsiteY11" fmla="*/ 1515047 h 3799522"/>
                <a:gd name="connsiteX12" fmla="*/ 2334410 w 2478714"/>
                <a:gd name="connsiteY12" fmla="*/ 1305401 h 3799522"/>
                <a:gd name="connsiteX13" fmla="*/ 2430232 w 2478714"/>
                <a:gd name="connsiteY13" fmla="*/ 933164 h 3799522"/>
                <a:gd name="connsiteX14" fmla="*/ 2430232 w 2478714"/>
                <a:gd name="connsiteY14" fmla="*/ 571786 h 3799522"/>
                <a:gd name="connsiteX15" fmla="*/ 2445472 w 2478714"/>
                <a:gd name="connsiteY15" fmla="*/ 315659 h 3799522"/>
                <a:gd name="connsiteX16" fmla="*/ 2478714 w 2478714"/>
                <a:gd name="connsiteY16" fmla="*/ 0 h 3799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8714" h="3799522">
                  <a:moveTo>
                    <a:pt x="545711" y="3799523"/>
                  </a:moveTo>
                  <a:cubicBezTo>
                    <a:pt x="492847" y="3532346"/>
                    <a:pt x="330541" y="3270313"/>
                    <a:pt x="280820" y="3178874"/>
                  </a:cubicBezTo>
                  <a:cubicBezTo>
                    <a:pt x="190047" y="3012281"/>
                    <a:pt x="98988" y="2844832"/>
                    <a:pt x="43076" y="2663762"/>
                  </a:cubicBezTo>
                  <a:cubicBezTo>
                    <a:pt x="11072" y="2560130"/>
                    <a:pt x="-7882" y="2452402"/>
                    <a:pt x="3167" y="2344769"/>
                  </a:cubicBezTo>
                  <a:cubicBezTo>
                    <a:pt x="16311" y="2216468"/>
                    <a:pt x="71175" y="2097310"/>
                    <a:pt x="117943" y="1976723"/>
                  </a:cubicBezTo>
                  <a:cubicBezTo>
                    <a:pt x="148899" y="1896904"/>
                    <a:pt x="177569" y="1815751"/>
                    <a:pt x="224242" y="1744123"/>
                  </a:cubicBezTo>
                  <a:cubicBezTo>
                    <a:pt x="277677" y="1662017"/>
                    <a:pt x="352829" y="1593437"/>
                    <a:pt x="447222" y="1569244"/>
                  </a:cubicBezTo>
                  <a:cubicBezTo>
                    <a:pt x="534090" y="1547051"/>
                    <a:pt x="624387" y="1565910"/>
                    <a:pt x="708588" y="1598295"/>
                  </a:cubicBezTo>
                  <a:cubicBezTo>
                    <a:pt x="816697" y="1640015"/>
                    <a:pt x="915948" y="1701546"/>
                    <a:pt x="1024532" y="1741837"/>
                  </a:cubicBezTo>
                  <a:cubicBezTo>
                    <a:pt x="1188743" y="1802797"/>
                    <a:pt x="1367814" y="1811750"/>
                    <a:pt x="1538692" y="1773460"/>
                  </a:cubicBezTo>
                  <a:cubicBezTo>
                    <a:pt x="1653659" y="1747647"/>
                    <a:pt x="1761863" y="1699355"/>
                    <a:pt x="1869019" y="1650016"/>
                  </a:cubicBezTo>
                  <a:cubicBezTo>
                    <a:pt x="1956744" y="1609630"/>
                    <a:pt x="2044279" y="1568291"/>
                    <a:pt x="2124670" y="1515047"/>
                  </a:cubicBezTo>
                  <a:cubicBezTo>
                    <a:pt x="2208204" y="1459706"/>
                    <a:pt x="2282976" y="1391222"/>
                    <a:pt x="2334410" y="1305401"/>
                  </a:cubicBezTo>
                  <a:cubicBezTo>
                    <a:pt x="2401181" y="1194054"/>
                    <a:pt x="2423565" y="1063276"/>
                    <a:pt x="2430232" y="933164"/>
                  </a:cubicBezTo>
                  <a:cubicBezTo>
                    <a:pt x="2436423" y="812864"/>
                    <a:pt x="2428517" y="692277"/>
                    <a:pt x="2430232" y="571786"/>
                  </a:cubicBezTo>
                  <a:cubicBezTo>
                    <a:pt x="2431470" y="486251"/>
                    <a:pt x="2438233" y="400907"/>
                    <a:pt x="2445472" y="315659"/>
                  </a:cubicBezTo>
                  <a:cubicBezTo>
                    <a:pt x="2454426" y="210217"/>
                    <a:pt x="2463284" y="104680"/>
                    <a:pt x="2478714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88D87B2-D2A4-4577-89DC-7AF275C01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982" y="2388008"/>
              <a:ext cx="2302192" cy="2952373"/>
            </a:xfrm>
            <a:custGeom>
              <a:avLst/>
              <a:gdLst>
                <a:gd name="connsiteX0" fmla="*/ 2302193 w 2302192"/>
                <a:gd name="connsiteY0" fmla="*/ 2952373 h 2952373"/>
                <a:gd name="connsiteX1" fmla="*/ 2022729 w 2302192"/>
                <a:gd name="connsiteY1" fmla="*/ 2442309 h 2952373"/>
                <a:gd name="connsiteX2" fmla="*/ 1834039 w 2302192"/>
                <a:gd name="connsiteY2" fmla="*/ 1937199 h 2952373"/>
                <a:gd name="connsiteX3" fmla="*/ 1789748 w 2302192"/>
                <a:gd name="connsiteY3" fmla="*/ 1609063 h 2952373"/>
                <a:gd name="connsiteX4" fmla="*/ 1870139 w 2302192"/>
                <a:gd name="connsiteY4" fmla="*/ 1183962 h 2952373"/>
                <a:gd name="connsiteX5" fmla="*/ 2021110 w 2302192"/>
                <a:gd name="connsiteY5" fmla="*/ 743621 h 2952373"/>
                <a:gd name="connsiteX6" fmla="*/ 2010061 w 2302192"/>
                <a:gd name="connsiteY6" fmla="*/ 342047 h 2952373"/>
                <a:gd name="connsiteX7" fmla="*/ 1867376 w 2302192"/>
                <a:gd name="connsiteY7" fmla="*/ 55440 h 2952373"/>
                <a:gd name="connsiteX8" fmla="*/ 1652683 w 2302192"/>
                <a:gd name="connsiteY8" fmla="*/ 2862 h 2952373"/>
                <a:gd name="connsiteX9" fmla="*/ 1295305 w 2302192"/>
                <a:gd name="connsiteY9" fmla="*/ 234129 h 2952373"/>
                <a:gd name="connsiteX10" fmla="*/ 812101 w 2302192"/>
                <a:gd name="connsiteY10" fmla="*/ 886401 h 2952373"/>
                <a:gd name="connsiteX11" fmla="*/ 668846 w 2302192"/>
                <a:gd name="connsiteY11" fmla="*/ 1126145 h 2952373"/>
                <a:gd name="connsiteX12" fmla="*/ 498443 w 2302192"/>
                <a:gd name="connsiteY12" fmla="*/ 1405799 h 2952373"/>
                <a:gd name="connsiteX13" fmla="*/ 355759 w 2302192"/>
                <a:gd name="connsiteY13" fmla="*/ 1634304 h 2952373"/>
                <a:gd name="connsiteX14" fmla="*/ 161449 w 2302192"/>
                <a:gd name="connsiteY14" fmla="*/ 1913576 h 2952373"/>
                <a:gd name="connsiteX15" fmla="*/ 0 w 2302192"/>
                <a:gd name="connsiteY15" fmla="*/ 2189802 h 295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02192" h="2952373">
                  <a:moveTo>
                    <a:pt x="2302193" y="2952373"/>
                  </a:moveTo>
                  <a:cubicBezTo>
                    <a:pt x="2141125" y="2809308"/>
                    <a:pt x="2070068" y="2504603"/>
                    <a:pt x="2022729" y="2442309"/>
                  </a:cubicBezTo>
                  <a:cubicBezTo>
                    <a:pt x="1884140" y="2259810"/>
                    <a:pt x="1887760" y="2160274"/>
                    <a:pt x="1834039" y="1937199"/>
                  </a:cubicBezTo>
                  <a:cubicBezTo>
                    <a:pt x="1808131" y="1829376"/>
                    <a:pt x="1789367" y="1719838"/>
                    <a:pt x="1789748" y="1609063"/>
                  </a:cubicBezTo>
                  <a:cubicBezTo>
                    <a:pt x="1790224" y="1464092"/>
                    <a:pt x="1822418" y="1321122"/>
                    <a:pt x="1870139" y="1183962"/>
                  </a:cubicBezTo>
                  <a:cubicBezTo>
                    <a:pt x="1921288" y="1036896"/>
                    <a:pt x="1991868" y="896307"/>
                    <a:pt x="2021110" y="743621"/>
                  </a:cubicBezTo>
                  <a:cubicBezTo>
                    <a:pt x="2046637" y="610842"/>
                    <a:pt x="2036921" y="474730"/>
                    <a:pt x="2010061" y="342047"/>
                  </a:cubicBezTo>
                  <a:cubicBezTo>
                    <a:pt x="1988058" y="233367"/>
                    <a:pt x="1954340" y="122210"/>
                    <a:pt x="1867376" y="55440"/>
                  </a:cubicBezTo>
                  <a:cubicBezTo>
                    <a:pt x="1806512" y="8767"/>
                    <a:pt x="1728883" y="-7140"/>
                    <a:pt x="1652683" y="2862"/>
                  </a:cubicBezTo>
                  <a:cubicBezTo>
                    <a:pt x="1508474" y="21816"/>
                    <a:pt x="1395984" y="127068"/>
                    <a:pt x="1295305" y="234129"/>
                  </a:cubicBezTo>
                  <a:cubicBezTo>
                    <a:pt x="1109377" y="431772"/>
                    <a:pt x="953453" y="654657"/>
                    <a:pt x="812101" y="886401"/>
                  </a:cubicBezTo>
                  <a:cubicBezTo>
                    <a:pt x="763619" y="965934"/>
                    <a:pt x="716566" y="1046230"/>
                    <a:pt x="668846" y="1126145"/>
                  </a:cubicBezTo>
                  <a:cubicBezTo>
                    <a:pt x="612839" y="1219871"/>
                    <a:pt x="555308" y="1312644"/>
                    <a:pt x="498443" y="1405799"/>
                  </a:cubicBezTo>
                  <a:cubicBezTo>
                    <a:pt x="451676" y="1482475"/>
                    <a:pt x="405289" y="1559342"/>
                    <a:pt x="355759" y="1634304"/>
                  </a:cubicBezTo>
                  <a:cubicBezTo>
                    <a:pt x="293275" y="1728887"/>
                    <a:pt x="225362" y="1819946"/>
                    <a:pt x="161449" y="1913576"/>
                  </a:cubicBezTo>
                  <a:cubicBezTo>
                    <a:pt x="86487" y="2023495"/>
                    <a:pt x="0" y="2189802"/>
                    <a:pt x="0" y="2189802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6" name="Graphic 3">
              <a:extLst>
                <a:ext uri="{FF2B5EF4-FFF2-40B4-BE49-F238E27FC236}">
                  <a16:creationId xmlns:a16="http://schemas.microsoft.com/office/drawing/2014/main" id="{96F2112D-BBBE-46A6-B66D-A3F02ED328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62362" y="1504950"/>
              <a:ext cx="1913000" cy="3816381"/>
              <a:chOff x="3662362" y="1504950"/>
              <a:chExt cx="1913000" cy="3816381"/>
            </a:xfrm>
            <a:noFill/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CCB55F8-F950-431F-9B90-688950D9F3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27D0AA11-2E4E-479C-B953-547285E724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62362" y="15049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90D86C66-EDF0-4ABB-87F4-A2882A2E02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71791" y="3466048"/>
                <a:ext cx="1604295" cy="1847472"/>
              </a:xfrm>
              <a:custGeom>
                <a:avLst/>
                <a:gdLst>
                  <a:gd name="connsiteX0" fmla="*/ 1604296 w 1604295"/>
                  <a:gd name="connsiteY0" fmla="*/ 1847472 h 1847472"/>
                  <a:gd name="connsiteX1" fmla="*/ 1517809 w 1604295"/>
                  <a:gd name="connsiteY1" fmla="*/ 1544292 h 1847472"/>
                  <a:gd name="connsiteX2" fmla="*/ 1394841 w 1604295"/>
                  <a:gd name="connsiteY2" fmla="*/ 1183771 h 1847472"/>
                  <a:gd name="connsiteX3" fmla="*/ 1318355 w 1604295"/>
                  <a:gd name="connsiteY3" fmla="*/ 695233 h 1847472"/>
                  <a:gd name="connsiteX4" fmla="*/ 1359884 w 1604295"/>
                  <a:gd name="connsiteY4" fmla="*/ 397863 h 1847472"/>
                  <a:gd name="connsiteX5" fmla="*/ 1359884 w 1604295"/>
                  <a:gd name="connsiteY5" fmla="*/ 236700 h 1847472"/>
                  <a:gd name="connsiteX6" fmla="*/ 1351598 w 1604295"/>
                  <a:gd name="connsiteY6" fmla="*/ 67250 h 1847472"/>
                  <a:gd name="connsiteX7" fmla="*/ 1316641 w 1604295"/>
                  <a:gd name="connsiteY7" fmla="*/ 10767 h 1847472"/>
                  <a:gd name="connsiteX8" fmla="*/ 1195292 w 1604295"/>
                  <a:gd name="connsiteY8" fmla="*/ 34008 h 1847472"/>
                  <a:gd name="connsiteX9" fmla="*/ 1005745 w 1604295"/>
                  <a:gd name="connsiteY9" fmla="*/ 254988 h 1847472"/>
                  <a:gd name="connsiteX10" fmla="*/ 763048 w 1604295"/>
                  <a:gd name="connsiteY10" fmla="*/ 587315 h 1847472"/>
                  <a:gd name="connsiteX11" fmla="*/ 548640 w 1604295"/>
                  <a:gd name="connsiteY11" fmla="*/ 861444 h 1847472"/>
                  <a:gd name="connsiteX12" fmla="*/ 328803 w 1604295"/>
                  <a:gd name="connsiteY12" fmla="*/ 1145480 h 1847472"/>
                  <a:gd name="connsiteX13" fmla="*/ 0 w 1604295"/>
                  <a:gd name="connsiteY13" fmla="*/ 1607157 h 1847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04295" h="1847472">
                    <a:moveTo>
                      <a:pt x="1604296" y="1847472"/>
                    </a:moveTo>
                    <a:cubicBezTo>
                      <a:pt x="1573721" y="1753270"/>
                      <a:pt x="1548479" y="1638399"/>
                      <a:pt x="1517809" y="1544292"/>
                    </a:cubicBezTo>
                    <a:cubicBezTo>
                      <a:pt x="1478471" y="1423515"/>
                      <a:pt x="1432846" y="1304929"/>
                      <a:pt x="1394841" y="1183771"/>
                    </a:cubicBezTo>
                    <a:cubicBezTo>
                      <a:pt x="1345025" y="1024893"/>
                      <a:pt x="1305497" y="860778"/>
                      <a:pt x="1318355" y="695233"/>
                    </a:cubicBezTo>
                    <a:cubicBezTo>
                      <a:pt x="1326071" y="595316"/>
                      <a:pt x="1353312" y="497780"/>
                      <a:pt x="1359884" y="397863"/>
                    </a:cubicBezTo>
                    <a:cubicBezTo>
                      <a:pt x="1363409" y="344237"/>
                      <a:pt x="1359503" y="290421"/>
                      <a:pt x="1359884" y="236700"/>
                    </a:cubicBezTo>
                    <a:cubicBezTo>
                      <a:pt x="1360265" y="179740"/>
                      <a:pt x="1366076" y="122114"/>
                      <a:pt x="1351598" y="67250"/>
                    </a:cubicBezTo>
                    <a:cubicBezTo>
                      <a:pt x="1345692" y="44866"/>
                      <a:pt x="1335691" y="23530"/>
                      <a:pt x="1316641" y="10767"/>
                    </a:cubicBezTo>
                    <a:cubicBezTo>
                      <a:pt x="1279874" y="-13998"/>
                      <a:pt x="1233202" y="8290"/>
                      <a:pt x="1195292" y="34008"/>
                    </a:cubicBezTo>
                    <a:cubicBezTo>
                      <a:pt x="1114330" y="89062"/>
                      <a:pt x="1060990" y="173644"/>
                      <a:pt x="1005745" y="254988"/>
                    </a:cubicBezTo>
                    <a:cubicBezTo>
                      <a:pt x="928688" y="368526"/>
                      <a:pt x="847058" y="478825"/>
                      <a:pt x="763048" y="587315"/>
                    </a:cubicBezTo>
                    <a:cubicBezTo>
                      <a:pt x="691991" y="679041"/>
                      <a:pt x="621697" y="771338"/>
                      <a:pt x="548640" y="861444"/>
                    </a:cubicBezTo>
                    <a:cubicBezTo>
                      <a:pt x="425672" y="1012987"/>
                      <a:pt x="453866" y="995747"/>
                      <a:pt x="328803" y="1145480"/>
                    </a:cubicBezTo>
                    <a:cubicBezTo>
                      <a:pt x="294418" y="1186628"/>
                      <a:pt x="21146" y="1558103"/>
                      <a:pt x="0" y="1607157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D026082B-E695-4987-8C03-332366C6C9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683507" y="3153822"/>
                <a:ext cx="1223105" cy="1676495"/>
              </a:xfrm>
              <a:custGeom>
                <a:avLst/>
                <a:gdLst>
                  <a:gd name="connsiteX0" fmla="*/ 1223105 w 1223105"/>
                  <a:gd name="connsiteY0" fmla="*/ 0 h 1676495"/>
                  <a:gd name="connsiteX1" fmla="*/ 1000792 w 1223105"/>
                  <a:gd name="connsiteY1" fmla="*/ 254794 h 1676495"/>
                  <a:gd name="connsiteX2" fmla="*/ 744760 w 1223105"/>
                  <a:gd name="connsiteY2" fmla="*/ 651891 h 1676495"/>
                  <a:gd name="connsiteX3" fmla="*/ 345758 w 1223105"/>
                  <a:gd name="connsiteY3" fmla="*/ 1231773 h 1676495"/>
                  <a:gd name="connsiteX4" fmla="*/ 0 w 1223105"/>
                  <a:gd name="connsiteY4" fmla="*/ 1676495 h 1676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105" h="1676495">
                    <a:moveTo>
                      <a:pt x="1223105" y="0"/>
                    </a:moveTo>
                    <a:cubicBezTo>
                      <a:pt x="1136523" y="72771"/>
                      <a:pt x="1066324" y="162401"/>
                      <a:pt x="1000792" y="254794"/>
                    </a:cubicBezTo>
                    <a:cubicBezTo>
                      <a:pt x="909733" y="383286"/>
                      <a:pt x="827723" y="517970"/>
                      <a:pt x="744760" y="651891"/>
                    </a:cubicBezTo>
                    <a:cubicBezTo>
                      <a:pt x="621030" y="851726"/>
                      <a:pt x="497777" y="1052608"/>
                      <a:pt x="345758" y="1231773"/>
                    </a:cubicBezTo>
                    <a:cubicBezTo>
                      <a:pt x="248888" y="1345978"/>
                      <a:pt x="61722" y="1540764"/>
                      <a:pt x="0" y="16764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461A8835-D9FC-4CAB-AF19-A5513B17BA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6517" y="3097027"/>
                <a:ext cx="668845" cy="2224304"/>
              </a:xfrm>
              <a:custGeom>
                <a:avLst/>
                <a:gdLst>
                  <a:gd name="connsiteX0" fmla="*/ 668846 w 668845"/>
                  <a:gd name="connsiteY0" fmla="*/ 2224305 h 2224304"/>
                  <a:gd name="connsiteX1" fmla="*/ 486918 w 668845"/>
                  <a:gd name="connsiteY1" fmla="*/ 1944365 h 2224304"/>
                  <a:gd name="connsiteX2" fmla="*/ 376809 w 668845"/>
                  <a:gd name="connsiteY2" fmla="*/ 1659663 h 2224304"/>
                  <a:gd name="connsiteX3" fmla="*/ 319373 w 668845"/>
                  <a:gd name="connsiteY3" fmla="*/ 1425157 h 2224304"/>
                  <a:gd name="connsiteX4" fmla="*/ 264319 w 668845"/>
                  <a:gd name="connsiteY4" fmla="*/ 1130834 h 2224304"/>
                  <a:gd name="connsiteX5" fmla="*/ 278702 w 668845"/>
                  <a:gd name="connsiteY5" fmla="*/ 882041 h 2224304"/>
                  <a:gd name="connsiteX6" fmla="*/ 302609 w 668845"/>
                  <a:gd name="connsiteY6" fmla="*/ 736118 h 2224304"/>
                  <a:gd name="connsiteX7" fmla="*/ 360045 w 668845"/>
                  <a:gd name="connsiteY7" fmla="*/ 444177 h 2224304"/>
                  <a:gd name="connsiteX8" fmla="*/ 386334 w 668845"/>
                  <a:gd name="connsiteY8" fmla="*/ 233675 h 2224304"/>
                  <a:gd name="connsiteX9" fmla="*/ 0 w 668845"/>
                  <a:gd name="connsiteY9" fmla="*/ 56795 h 222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8845" h="2224304">
                    <a:moveTo>
                      <a:pt x="668846" y="2224305"/>
                    </a:moveTo>
                    <a:cubicBezTo>
                      <a:pt x="599218" y="2137151"/>
                      <a:pt x="537210" y="2043996"/>
                      <a:pt x="486918" y="1944365"/>
                    </a:cubicBezTo>
                    <a:cubicBezTo>
                      <a:pt x="441008" y="1853306"/>
                      <a:pt x="404717" y="1757770"/>
                      <a:pt x="376809" y="1659663"/>
                    </a:cubicBezTo>
                    <a:cubicBezTo>
                      <a:pt x="354806" y="1582224"/>
                      <a:pt x="337757" y="1503548"/>
                      <a:pt x="319373" y="1425157"/>
                    </a:cubicBezTo>
                    <a:cubicBezTo>
                      <a:pt x="296418" y="1327811"/>
                      <a:pt x="270510" y="1230657"/>
                      <a:pt x="264319" y="1130834"/>
                    </a:cubicBezTo>
                    <a:cubicBezTo>
                      <a:pt x="259080" y="1047681"/>
                      <a:pt x="266891" y="964528"/>
                      <a:pt x="278702" y="882041"/>
                    </a:cubicBezTo>
                    <a:cubicBezTo>
                      <a:pt x="285655" y="833274"/>
                      <a:pt x="293751" y="784601"/>
                      <a:pt x="302609" y="736118"/>
                    </a:cubicBezTo>
                    <a:cubicBezTo>
                      <a:pt x="320516" y="638582"/>
                      <a:pt x="339471" y="541237"/>
                      <a:pt x="360045" y="444177"/>
                    </a:cubicBezTo>
                    <a:cubicBezTo>
                      <a:pt x="374809" y="374549"/>
                      <a:pt x="389763" y="304541"/>
                      <a:pt x="386334" y="233675"/>
                    </a:cubicBezTo>
                    <a:cubicBezTo>
                      <a:pt x="383191" y="168809"/>
                      <a:pt x="391287" y="-120751"/>
                      <a:pt x="0" y="56795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2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4E6BA76-9515-415F-BAC9-76958DA6E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9145" y="4663452"/>
              <a:ext cx="1103852" cy="657879"/>
            </a:xfrm>
            <a:custGeom>
              <a:avLst/>
              <a:gdLst>
                <a:gd name="connsiteX0" fmla="*/ 1103852 w 1103852"/>
                <a:gd name="connsiteY0" fmla="*/ 657879 h 657879"/>
                <a:gd name="connsiteX1" fmla="*/ 883063 w 1103852"/>
                <a:gd name="connsiteY1" fmla="*/ 177724 h 657879"/>
                <a:gd name="connsiteX2" fmla="*/ 678085 w 1103852"/>
                <a:gd name="connsiteY2" fmla="*/ 17132 h 657879"/>
                <a:gd name="connsiteX3" fmla="*/ 461962 w 1103852"/>
                <a:gd name="connsiteY3" fmla="*/ 17132 h 657879"/>
                <a:gd name="connsiteX4" fmla="*/ 136398 w 1103852"/>
                <a:gd name="connsiteY4" fmla="*/ 267735 h 657879"/>
                <a:gd name="connsiteX5" fmla="*/ 0 w 1103852"/>
                <a:gd name="connsiteY5" fmla="*/ 650830 h 65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852" h="657879">
                  <a:moveTo>
                    <a:pt x="1103852" y="657879"/>
                  </a:moveTo>
                  <a:cubicBezTo>
                    <a:pt x="1071563" y="576250"/>
                    <a:pt x="937546" y="246494"/>
                    <a:pt x="883063" y="177724"/>
                  </a:cubicBezTo>
                  <a:cubicBezTo>
                    <a:pt x="828104" y="108382"/>
                    <a:pt x="761238" y="46279"/>
                    <a:pt x="678085" y="17132"/>
                  </a:cubicBezTo>
                  <a:cubicBezTo>
                    <a:pt x="608171" y="-7347"/>
                    <a:pt x="533210" y="-4013"/>
                    <a:pt x="461962" y="17132"/>
                  </a:cubicBezTo>
                  <a:cubicBezTo>
                    <a:pt x="326898" y="57137"/>
                    <a:pt x="214027" y="150101"/>
                    <a:pt x="136398" y="267735"/>
                  </a:cubicBezTo>
                  <a:cubicBezTo>
                    <a:pt x="86773" y="343078"/>
                    <a:pt x="16764" y="562153"/>
                    <a:pt x="0" y="65083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C120B3D-CF1C-49AE-B5B4-6BF58973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21047"/>
              <a:ext cx="1271168" cy="2861881"/>
            </a:xfrm>
            <a:custGeom>
              <a:avLst/>
              <a:gdLst>
                <a:gd name="connsiteX0" fmla="*/ 0 w 1271168"/>
                <a:gd name="connsiteY0" fmla="*/ 2861882 h 2861881"/>
                <a:gd name="connsiteX1" fmla="*/ 115157 w 1271168"/>
                <a:gd name="connsiteY1" fmla="*/ 2685002 h 2861881"/>
                <a:gd name="connsiteX2" fmla="*/ 277178 w 1271168"/>
                <a:gd name="connsiteY2" fmla="*/ 2461070 h 2861881"/>
                <a:gd name="connsiteX3" fmla="*/ 421958 w 1271168"/>
                <a:gd name="connsiteY3" fmla="*/ 2209514 h 2861881"/>
                <a:gd name="connsiteX4" fmla="*/ 690848 w 1271168"/>
                <a:gd name="connsiteY4" fmla="*/ 1751267 h 2861881"/>
                <a:gd name="connsiteX5" fmla="*/ 830580 w 1271168"/>
                <a:gd name="connsiteY5" fmla="*/ 1451039 h 2861881"/>
                <a:gd name="connsiteX6" fmla="*/ 917067 w 1271168"/>
                <a:gd name="connsiteY6" fmla="*/ 1276541 h 2861881"/>
                <a:gd name="connsiteX7" fmla="*/ 1114901 w 1271168"/>
                <a:gd name="connsiteY7" fmla="*/ 965835 h 2861881"/>
                <a:gd name="connsiteX8" fmla="*/ 1204627 w 1271168"/>
                <a:gd name="connsiteY8" fmla="*/ 819626 h 2861881"/>
                <a:gd name="connsiteX9" fmla="*/ 1271111 w 1271168"/>
                <a:gd name="connsiteY9" fmla="*/ 585311 h 2861881"/>
                <a:gd name="connsiteX10" fmla="*/ 1128141 w 1271168"/>
                <a:gd name="connsiteY10" fmla="*/ 292894 h 2861881"/>
                <a:gd name="connsiteX11" fmla="*/ 882110 w 1271168"/>
                <a:gd name="connsiteY11" fmla="*/ 135065 h 2861881"/>
                <a:gd name="connsiteX12" fmla="*/ 574929 w 1271168"/>
                <a:gd name="connsiteY12" fmla="*/ 0 h 286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1168" h="2861881">
                  <a:moveTo>
                    <a:pt x="0" y="2861882"/>
                  </a:moveTo>
                  <a:cubicBezTo>
                    <a:pt x="0" y="2861882"/>
                    <a:pt x="67151" y="2751201"/>
                    <a:pt x="115157" y="2685002"/>
                  </a:cubicBezTo>
                  <a:cubicBezTo>
                    <a:pt x="169259" y="2610326"/>
                    <a:pt x="226981" y="2538317"/>
                    <a:pt x="277178" y="2461070"/>
                  </a:cubicBezTo>
                  <a:cubicBezTo>
                    <a:pt x="329946" y="2379917"/>
                    <a:pt x="374142" y="2293715"/>
                    <a:pt x="421958" y="2209514"/>
                  </a:cubicBezTo>
                  <a:cubicBezTo>
                    <a:pt x="509492" y="2055495"/>
                    <a:pt x="609695" y="1908715"/>
                    <a:pt x="690848" y="1751267"/>
                  </a:cubicBezTo>
                  <a:cubicBezTo>
                    <a:pt x="741426" y="1653159"/>
                    <a:pt x="784670" y="1551432"/>
                    <a:pt x="830580" y="1451039"/>
                  </a:cubicBezTo>
                  <a:cubicBezTo>
                    <a:pt x="857631" y="1391984"/>
                    <a:pt x="885635" y="1333405"/>
                    <a:pt x="917067" y="1276541"/>
                  </a:cubicBezTo>
                  <a:cubicBezTo>
                    <a:pt x="976408" y="1169003"/>
                    <a:pt x="1046417" y="1067848"/>
                    <a:pt x="1114901" y="965835"/>
                  </a:cubicBezTo>
                  <a:cubicBezTo>
                    <a:pt x="1146810" y="918305"/>
                    <a:pt x="1177671" y="870109"/>
                    <a:pt x="1204627" y="819626"/>
                  </a:cubicBezTo>
                  <a:cubicBezTo>
                    <a:pt x="1243679" y="746665"/>
                    <a:pt x="1272635" y="667703"/>
                    <a:pt x="1271111" y="585311"/>
                  </a:cubicBezTo>
                  <a:cubicBezTo>
                    <a:pt x="1269111" y="473012"/>
                    <a:pt x="1209485" y="371284"/>
                    <a:pt x="1128141" y="292894"/>
                  </a:cubicBezTo>
                  <a:cubicBezTo>
                    <a:pt x="1057561" y="224790"/>
                    <a:pt x="971836" y="175260"/>
                    <a:pt x="882110" y="135065"/>
                  </a:cubicBezTo>
                  <a:cubicBezTo>
                    <a:pt x="779907" y="89249"/>
                    <a:pt x="672560" y="54673"/>
                    <a:pt x="574929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F7B6392-DF04-4EF6-A433-4A7A757D6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536477"/>
              <a:ext cx="919096" cy="2636139"/>
            </a:xfrm>
            <a:custGeom>
              <a:avLst/>
              <a:gdLst>
                <a:gd name="connsiteX0" fmla="*/ 0 w 919096"/>
                <a:gd name="connsiteY0" fmla="*/ 2636139 h 2636139"/>
                <a:gd name="connsiteX1" fmla="*/ 274415 w 919096"/>
                <a:gd name="connsiteY1" fmla="*/ 2218277 h 2636139"/>
                <a:gd name="connsiteX2" fmla="*/ 607981 w 919096"/>
                <a:gd name="connsiteY2" fmla="*/ 1655921 h 2636139"/>
                <a:gd name="connsiteX3" fmla="*/ 792290 w 919096"/>
                <a:gd name="connsiteY3" fmla="*/ 1163003 h 2636139"/>
                <a:gd name="connsiteX4" fmla="*/ 914400 w 919096"/>
                <a:gd name="connsiteY4" fmla="*/ 808863 h 2636139"/>
                <a:gd name="connsiteX5" fmla="*/ 847344 w 919096"/>
                <a:gd name="connsiteY5" fmla="*/ 516922 h 2636139"/>
                <a:gd name="connsiteX6" fmla="*/ 610362 w 919096"/>
                <a:gd name="connsiteY6" fmla="*/ 366141 h 2636139"/>
                <a:gd name="connsiteX7" fmla="*/ 361379 w 919096"/>
                <a:gd name="connsiteY7" fmla="*/ 222599 h 2636139"/>
                <a:gd name="connsiteX8" fmla="*/ 67056 w 919096"/>
                <a:gd name="connsiteY8" fmla="*/ 0 h 263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096" h="2636139">
                  <a:moveTo>
                    <a:pt x="0" y="2636139"/>
                  </a:moveTo>
                  <a:cubicBezTo>
                    <a:pt x="0" y="2636139"/>
                    <a:pt x="162020" y="2392394"/>
                    <a:pt x="274415" y="2218277"/>
                  </a:cubicBezTo>
                  <a:cubicBezTo>
                    <a:pt x="392906" y="2034730"/>
                    <a:pt x="518732" y="1854994"/>
                    <a:pt x="607981" y="1655921"/>
                  </a:cubicBezTo>
                  <a:cubicBezTo>
                    <a:pt x="679799" y="1495806"/>
                    <a:pt x="726091" y="1325594"/>
                    <a:pt x="792290" y="1163003"/>
                  </a:cubicBezTo>
                  <a:cubicBezTo>
                    <a:pt x="839724" y="1046607"/>
                    <a:pt x="897922" y="933164"/>
                    <a:pt x="914400" y="808863"/>
                  </a:cubicBezTo>
                  <a:cubicBezTo>
                    <a:pt x="928116" y="705326"/>
                    <a:pt x="913543" y="596932"/>
                    <a:pt x="847344" y="516922"/>
                  </a:cubicBezTo>
                  <a:cubicBezTo>
                    <a:pt x="786956" y="444056"/>
                    <a:pt x="696087" y="407956"/>
                    <a:pt x="610362" y="366141"/>
                  </a:cubicBezTo>
                  <a:cubicBezTo>
                    <a:pt x="524161" y="324136"/>
                    <a:pt x="442722" y="273272"/>
                    <a:pt x="361379" y="222599"/>
                  </a:cubicBezTo>
                  <a:cubicBezTo>
                    <a:pt x="245459" y="150400"/>
                    <a:pt x="126968" y="121348"/>
                    <a:pt x="67056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FB987BC-4338-4C63-8DB9-5CB9DC489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717738"/>
              <a:ext cx="625711" cy="2292381"/>
            </a:xfrm>
            <a:custGeom>
              <a:avLst/>
              <a:gdLst>
                <a:gd name="connsiteX0" fmla="*/ 0 w 625711"/>
                <a:gd name="connsiteY0" fmla="*/ 2292382 h 2292381"/>
                <a:gd name="connsiteX1" fmla="*/ 181070 w 625711"/>
                <a:gd name="connsiteY1" fmla="*/ 2019967 h 2292381"/>
                <a:gd name="connsiteX2" fmla="*/ 385000 w 625711"/>
                <a:gd name="connsiteY2" fmla="*/ 1640967 h 2292381"/>
                <a:gd name="connsiteX3" fmla="*/ 514255 w 625711"/>
                <a:gd name="connsiteY3" fmla="*/ 1376839 h 2292381"/>
                <a:gd name="connsiteX4" fmla="*/ 606171 w 625711"/>
                <a:gd name="connsiteY4" fmla="*/ 1015079 h 2292381"/>
                <a:gd name="connsiteX5" fmla="*/ 606171 w 625711"/>
                <a:gd name="connsiteY5" fmla="*/ 673418 h 2292381"/>
                <a:gd name="connsiteX6" fmla="*/ 485489 w 625711"/>
                <a:gd name="connsiteY6" fmla="*/ 475297 h 2292381"/>
                <a:gd name="connsiteX7" fmla="*/ 313182 w 625711"/>
                <a:gd name="connsiteY7" fmla="*/ 328898 h 2292381"/>
                <a:gd name="connsiteX8" fmla="*/ 173831 w 625711"/>
                <a:gd name="connsiteY8" fmla="*/ 189643 h 2292381"/>
                <a:gd name="connsiteX9" fmla="*/ 0 w 625711"/>
                <a:gd name="connsiteY9" fmla="*/ 0 h 229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711" h="2292381">
                  <a:moveTo>
                    <a:pt x="0" y="2292382"/>
                  </a:moveTo>
                  <a:cubicBezTo>
                    <a:pt x="0" y="2292382"/>
                    <a:pt x="110776" y="2140363"/>
                    <a:pt x="181070" y="2019967"/>
                  </a:cubicBezTo>
                  <a:cubicBezTo>
                    <a:pt x="253460" y="1896047"/>
                    <a:pt x="318325" y="1768031"/>
                    <a:pt x="385000" y="1640967"/>
                  </a:cubicBezTo>
                  <a:cubicBezTo>
                    <a:pt x="430625" y="1554099"/>
                    <a:pt x="478536" y="1468184"/>
                    <a:pt x="514255" y="1376839"/>
                  </a:cubicBezTo>
                  <a:cubicBezTo>
                    <a:pt x="559689" y="1260634"/>
                    <a:pt x="585788" y="1138333"/>
                    <a:pt x="606171" y="1015079"/>
                  </a:cubicBezTo>
                  <a:cubicBezTo>
                    <a:pt x="625031" y="900779"/>
                    <a:pt x="638556" y="784003"/>
                    <a:pt x="606171" y="673418"/>
                  </a:cubicBezTo>
                  <a:cubicBezTo>
                    <a:pt x="584168" y="598075"/>
                    <a:pt x="540258" y="531590"/>
                    <a:pt x="485489" y="475297"/>
                  </a:cubicBezTo>
                  <a:cubicBezTo>
                    <a:pt x="432911" y="421195"/>
                    <a:pt x="369475" y="379095"/>
                    <a:pt x="313182" y="328898"/>
                  </a:cubicBezTo>
                  <a:cubicBezTo>
                    <a:pt x="264128" y="285179"/>
                    <a:pt x="219361" y="237077"/>
                    <a:pt x="173831" y="189643"/>
                  </a:cubicBezTo>
                  <a:cubicBezTo>
                    <a:pt x="109347" y="122111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0B5029E-655F-4CB5-BCA2-B62400CE7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1951196"/>
              <a:ext cx="421548" cy="1865756"/>
            </a:xfrm>
            <a:custGeom>
              <a:avLst/>
              <a:gdLst>
                <a:gd name="connsiteX0" fmla="*/ 0 w 421548"/>
                <a:gd name="connsiteY0" fmla="*/ 0 h 1865756"/>
                <a:gd name="connsiteX1" fmla="*/ 258699 w 421548"/>
                <a:gd name="connsiteY1" fmla="*/ 330803 h 1865756"/>
                <a:gd name="connsiteX2" fmla="*/ 408051 w 421548"/>
                <a:gd name="connsiteY2" fmla="*/ 617887 h 1865756"/>
                <a:gd name="connsiteX3" fmla="*/ 408051 w 421548"/>
                <a:gd name="connsiteY3" fmla="*/ 910781 h 1865756"/>
                <a:gd name="connsiteX4" fmla="*/ 336233 w 421548"/>
                <a:gd name="connsiteY4" fmla="*/ 1269683 h 1865756"/>
                <a:gd name="connsiteX5" fmla="*/ 186881 w 421548"/>
                <a:gd name="connsiteY5" fmla="*/ 1582674 h 1865756"/>
                <a:gd name="connsiteX6" fmla="*/ 0 w 421548"/>
                <a:gd name="connsiteY6" fmla="*/ 1865757 h 186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548" h="1865756">
                  <a:moveTo>
                    <a:pt x="0" y="0"/>
                  </a:moveTo>
                  <a:cubicBezTo>
                    <a:pt x="0" y="0"/>
                    <a:pt x="155734" y="188309"/>
                    <a:pt x="258699" y="330803"/>
                  </a:cubicBezTo>
                  <a:cubicBezTo>
                    <a:pt x="322517" y="419100"/>
                    <a:pt x="383096" y="512255"/>
                    <a:pt x="408051" y="617887"/>
                  </a:cubicBezTo>
                  <a:cubicBezTo>
                    <a:pt x="430625" y="713613"/>
                    <a:pt x="420815" y="812768"/>
                    <a:pt x="408051" y="910781"/>
                  </a:cubicBezTo>
                  <a:cubicBezTo>
                    <a:pt x="392240" y="1032129"/>
                    <a:pt x="376142" y="1154049"/>
                    <a:pt x="336233" y="1269683"/>
                  </a:cubicBezTo>
                  <a:cubicBezTo>
                    <a:pt x="298418" y="1379125"/>
                    <a:pt x="246412" y="1483138"/>
                    <a:pt x="186881" y="1582674"/>
                  </a:cubicBezTo>
                  <a:cubicBezTo>
                    <a:pt x="122777" y="1689640"/>
                    <a:pt x="0" y="1865757"/>
                    <a:pt x="0" y="186575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66F436B-D502-4927-A05D-0691A99F6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201418"/>
              <a:ext cx="286935" cy="1358264"/>
            </a:xfrm>
            <a:custGeom>
              <a:avLst/>
              <a:gdLst>
                <a:gd name="connsiteX0" fmla="*/ 11621 w 286935"/>
                <a:gd name="connsiteY0" fmla="*/ 1358265 h 1358264"/>
                <a:gd name="connsiteX1" fmla="*/ 163830 w 286935"/>
                <a:gd name="connsiteY1" fmla="*/ 1157287 h 1358264"/>
                <a:gd name="connsiteX2" fmla="*/ 258604 w 286935"/>
                <a:gd name="connsiteY2" fmla="*/ 858679 h 1358264"/>
                <a:gd name="connsiteX3" fmla="*/ 284417 w 286935"/>
                <a:gd name="connsiteY3" fmla="*/ 577310 h 1358264"/>
                <a:gd name="connsiteX4" fmla="*/ 215456 w 286935"/>
                <a:gd name="connsiteY4" fmla="*/ 330422 h 1358264"/>
                <a:gd name="connsiteX5" fmla="*/ 0 w 286935"/>
                <a:gd name="connsiteY5" fmla="*/ 0 h 13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935" h="1358264">
                  <a:moveTo>
                    <a:pt x="11621" y="1358265"/>
                  </a:moveTo>
                  <a:cubicBezTo>
                    <a:pt x="11621" y="1358265"/>
                    <a:pt x="104299" y="1269016"/>
                    <a:pt x="163830" y="1157287"/>
                  </a:cubicBezTo>
                  <a:cubicBezTo>
                    <a:pt x="213074" y="1064800"/>
                    <a:pt x="237458" y="961453"/>
                    <a:pt x="258604" y="858679"/>
                  </a:cubicBezTo>
                  <a:cubicBezTo>
                    <a:pt x="277749" y="765905"/>
                    <a:pt x="293180" y="671512"/>
                    <a:pt x="284417" y="577310"/>
                  </a:cubicBezTo>
                  <a:cubicBezTo>
                    <a:pt x="276511" y="491680"/>
                    <a:pt x="250412" y="409099"/>
                    <a:pt x="215456" y="330422"/>
                  </a:cubicBezTo>
                  <a:cubicBezTo>
                    <a:pt x="153353" y="190405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3D19BC0-342A-4662-8B01-078F5BC25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71887" y="2482500"/>
              <a:ext cx="167300" cy="890873"/>
            </a:xfrm>
            <a:custGeom>
              <a:avLst/>
              <a:gdLst>
                <a:gd name="connsiteX0" fmla="*/ 0 w 167300"/>
                <a:gd name="connsiteY0" fmla="*/ 0 h 890873"/>
                <a:gd name="connsiteX1" fmla="*/ 143732 w 167300"/>
                <a:gd name="connsiteY1" fmla="*/ 233077 h 890873"/>
                <a:gd name="connsiteX2" fmla="*/ 160973 w 167300"/>
                <a:gd name="connsiteY2" fmla="*/ 482822 h 890873"/>
                <a:gd name="connsiteX3" fmla="*/ 0 w 167300"/>
                <a:gd name="connsiteY3" fmla="*/ 890873 h 89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00" h="890873">
                  <a:moveTo>
                    <a:pt x="0" y="0"/>
                  </a:moveTo>
                  <a:cubicBezTo>
                    <a:pt x="0" y="0"/>
                    <a:pt x="110585" y="127254"/>
                    <a:pt x="143732" y="233077"/>
                  </a:cubicBezTo>
                  <a:cubicBezTo>
                    <a:pt x="168974" y="313563"/>
                    <a:pt x="172593" y="399098"/>
                    <a:pt x="160973" y="482822"/>
                  </a:cubicBezTo>
                  <a:cubicBezTo>
                    <a:pt x="136970" y="655892"/>
                    <a:pt x="0" y="890873"/>
                    <a:pt x="0" y="890873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F32521F-B67B-4D14-BB6E-0DD27E1C7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49272" y="1514475"/>
              <a:ext cx="3076098" cy="1677721"/>
            </a:xfrm>
            <a:custGeom>
              <a:avLst/>
              <a:gdLst>
                <a:gd name="connsiteX0" fmla="*/ 3076099 w 3076098"/>
                <a:gd name="connsiteY0" fmla="*/ 12287 h 1677721"/>
                <a:gd name="connsiteX1" fmla="*/ 3054287 w 3076098"/>
                <a:gd name="connsiteY1" fmla="*/ 609029 h 1677721"/>
                <a:gd name="connsiteX2" fmla="*/ 3054287 w 3076098"/>
                <a:gd name="connsiteY2" fmla="*/ 824770 h 1677721"/>
                <a:gd name="connsiteX3" fmla="*/ 3002375 w 3076098"/>
                <a:gd name="connsiteY3" fmla="*/ 1158240 h 1677721"/>
                <a:gd name="connsiteX4" fmla="*/ 2945797 w 3076098"/>
                <a:gd name="connsiteY4" fmla="*/ 1277112 h 1677721"/>
                <a:gd name="connsiteX5" fmla="*/ 2706815 w 3076098"/>
                <a:gd name="connsiteY5" fmla="*/ 1492853 h 1677721"/>
                <a:gd name="connsiteX6" fmla="*/ 2451735 w 3076098"/>
                <a:gd name="connsiteY6" fmla="*/ 1618583 h 1677721"/>
                <a:gd name="connsiteX7" fmla="*/ 2128457 w 3076098"/>
                <a:gd name="connsiteY7" fmla="*/ 1677448 h 1677721"/>
                <a:gd name="connsiteX8" fmla="*/ 1672495 w 3076098"/>
                <a:gd name="connsiteY8" fmla="*/ 1505522 h 1677721"/>
                <a:gd name="connsiteX9" fmla="*/ 1445038 w 3076098"/>
                <a:gd name="connsiteY9" fmla="*/ 1230916 h 1677721"/>
                <a:gd name="connsiteX10" fmla="*/ 1381506 w 3076098"/>
                <a:gd name="connsiteY10" fmla="*/ 1044035 h 1677721"/>
                <a:gd name="connsiteX11" fmla="*/ 1260253 w 3076098"/>
                <a:gd name="connsiteY11" fmla="*/ 837533 h 1677721"/>
                <a:gd name="connsiteX12" fmla="*/ 1108520 w 3076098"/>
                <a:gd name="connsiteY12" fmla="*/ 772954 h 1677721"/>
                <a:gd name="connsiteX13" fmla="*/ 955358 w 3076098"/>
                <a:gd name="connsiteY13" fmla="*/ 751427 h 1677721"/>
                <a:gd name="connsiteX14" fmla="*/ 763810 w 3076098"/>
                <a:gd name="connsiteY14" fmla="*/ 764762 h 1677721"/>
                <a:gd name="connsiteX15" fmla="*/ 651224 w 3076098"/>
                <a:gd name="connsiteY15" fmla="*/ 728186 h 1677721"/>
                <a:gd name="connsiteX16" fmla="*/ 510730 w 3076098"/>
                <a:gd name="connsiteY16" fmla="*/ 587788 h 1677721"/>
                <a:gd name="connsiteX17" fmla="*/ 323183 w 3076098"/>
                <a:gd name="connsiteY17" fmla="*/ 353187 h 1677721"/>
                <a:gd name="connsiteX18" fmla="*/ 0 w 3076098"/>
                <a:gd name="connsiteY18" fmla="*/ 0 h 167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76098" h="1677721">
                  <a:moveTo>
                    <a:pt x="3076099" y="12287"/>
                  </a:moveTo>
                  <a:cubicBezTo>
                    <a:pt x="3069336" y="183071"/>
                    <a:pt x="3053525" y="438150"/>
                    <a:pt x="3054287" y="609029"/>
                  </a:cubicBezTo>
                  <a:cubicBezTo>
                    <a:pt x="3054572" y="680942"/>
                    <a:pt x="3056477" y="752856"/>
                    <a:pt x="3054287" y="824770"/>
                  </a:cubicBezTo>
                  <a:cubicBezTo>
                    <a:pt x="3050858" y="937832"/>
                    <a:pt x="3038285" y="1051084"/>
                    <a:pt x="3002375" y="1158240"/>
                  </a:cubicBezTo>
                  <a:cubicBezTo>
                    <a:pt x="2988374" y="1200055"/>
                    <a:pt x="2969895" y="1240155"/>
                    <a:pt x="2945797" y="1277112"/>
                  </a:cubicBezTo>
                  <a:cubicBezTo>
                    <a:pt x="2886742" y="1367885"/>
                    <a:pt x="2798636" y="1434846"/>
                    <a:pt x="2706815" y="1492853"/>
                  </a:cubicBezTo>
                  <a:cubicBezTo>
                    <a:pt x="2626424" y="1543717"/>
                    <a:pt x="2541080" y="1586103"/>
                    <a:pt x="2451735" y="1618583"/>
                  </a:cubicBezTo>
                  <a:cubicBezTo>
                    <a:pt x="2347817" y="1656398"/>
                    <a:pt x="2238851" y="1680591"/>
                    <a:pt x="2128457" y="1677448"/>
                  </a:cubicBezTo>
                  <a:cubicBezTo>
                    <a:pt x="1962436" y="1672781"/>
                    <a:pt x="1804702" y="1606677"/>
                    <a:pt x="1672495" y="1505522"/>
                  </a:cubicBezTo>
                  <a:cubicBezTo>
                    <a:pt x="1576483" y="1432084"/>
                    <a:pt x="1493520" y="1341501"/>
                    <a:pt x="1445038" y="1230916"/>
                  </a:cubicBezTo>
                  <a:cubicBezTo>
                    <a:pt x="1418653" y="1170623"/>
                    <a:pt x="1401794" y="1106710"/>
                    <a:pt x="1381506" y="1044035"/>
                  </a:cubicBezTo>
                  <a:cubicBezTo>
                    <a:pt x="1356360" y="966026"/>
                    <a:pt x="1324261" y="887730"/>
                    <a:pt x="1260253" y="837533"/>
                  </a:cubicBezTo>
                  <a:cubicBezTo>
                    <a:pt x="1216628" y="803243"/>
                    <a:pt x="1162717" y="786194"/>
                    <a:pt x="1108520" y="772954"/>
                  </a:cubicBezTo>
                  <a:cubicBezTo>
                    <a:pt x="1058228" y="760667"/>
                    <a:pt x="1007078" y="750570"/>
                    <a:pt x="955358" y="751427"/>
                  </a:cubicBezTo>
                  <a:cubicBezTo>
                    <a:pt x="891064" y="752475"/>
                    <a:pt x="827818" y="770001"/>
                    <a:pt x="763810" y="764762"/>
                  </a:cubicBezTo>
                  <a:cubicBezTo>
                    <a:pt x="723995" y="761524"/>
                    <a:pt x="685514" y="748760"/>
                    <a:pt x="651224" y="728186"/>
                  </a:cubicBezTo>
                  <a:cubicBezTo>
                    <a:pt x="594074" y="693896"/>
                    <a:pt x="552545" y="639985"/>
                    <a:pt x="510730" y="587788"/>
                  </a:cubicBezTo>
                  <a:cubicBezTo>
                    <a:pt x="448151" y="509683"/>
                    <a:pt x="384524" y="432245"/>
                    <a:pt x="323183" y="353187"/>
                  </a:cubicBezTo>
                  <a:cubicBezTo>
                    <a:pt x="246221" y="253937"/>
                    <a:pt x="94202" y="82868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6F73602-5ACB-4102-894B-D140E71E6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9025" y="1548764"/>
              <a:ext cx="2607257" cy="1468691"/>
            </a:xfrm>
            <a:custGeom>
              <a:avLst/>
              <a:gdLst>
                <a:gd name="connsiteX0" fmla="*/ 2568321 w 2607257"/>
                <a:gd name="connsiteY0" fmla="*/ 18002 h 1468691"/>
                <a:gd name="connsiteX1" fmla="*/ 2590609 w 2607257"/>
                <a:gd name="connsiteY1" fmla="*/ 258509 h 1468691"/>
                <a:gd name="connsiteX2" fmla="*/ 2606802 w 2607257"/>
                <a:gd name="connsiteY2" fmla="*/ 563118 h 1468691"/>
                <a:gd name="connsiteX3" fmla="*/ 2587181 w 2607257"/>
                <a:gd name="connsiteY3" fmla="*/ 910400 h 1468691"/>
                <a:gd name="connsiteX4" fmla="*/ 2568702 w 2607257"/>
                <a:gd name="connsiteY4" fmla="*/ 1001554 h 1468691"/>
                <a:gd name="connsiteX5" fmla="*/ 2407063 w 2607257"/>
                <a:gd name="connsiteY5" fmla="*/ 1262348 h 1468691"/>
                <a:gd name="connsiteX6" fmla="*/ 2211896 w 2607257"/>
                <a:gd name="connsiteY6" fmla="*/ 1390078 h 1468691"/>
                <a:gd name="connsiteX7" fmla="*/ 1936623 w 2607257"/>
                <a:gd name="connsiteY7" fmla="*/ 1466660 h 1468691"/>
                <a:gd name="connsiteX8" fmla="*/ 1749933 w 2607257"/>
                <a:gd name="connsiteY8" fmla="*/ 1447514 h 1468691"/>
                <a:gd name="connsiteX9" fmla="*/ 1594295 w 2607257"/>
                <a:gd name="connsiteY9" fmla="*/ 1351788 h 1468691"/>
                <a:gd name="connsiteX10" fmla="*/ 1512951 w 2607257"/>
                <a:gd name="connsiteY10" fmla="*/ 1227392 h 1468691"/>
                <a:gd name="connsiteX11" fmla="*/ 1500949 w 2607257"/>
                <a:gd name="connsiteY11" fmla="*/ 992886 h 1468691"/>
                <a:gd name="connsiteX12" fmla="*/ 1541621 w 2607257"/>
                <a:gd name="connsiteY12" fmla="*/ 803910 h 1468691"/>
                <a:gd name="connsiteX13" fmla="*/ 1541621 w 2607257"/>
                <a:gd name="connsiteY13" fmla="*/ 665131 h 1468691"/>
                <a:gd name="connsiteX14" fmla="*/ 1429131 w 2607257"/>
                <a:gd name="connsiteY14" fmla="*/ 526352 h 1468691"/>
                <a:gd name="connsiteX15" fmla="*/ 1163383 w 2607257"/>
                <a:gd name="connsiteY15" fmla="*/ 449771 h 1468691"/>
                <a:gd name="connsiteX16" fmla="*/ 811530 w 2607257"/>
                <a:gd name="connsiteY16" fmla="*/ 406718 h 1468691"/>
                <a:gd name="connsiteX17" fmla="*/ 574548 w 2607257"/>
                <a:gd name="connsiteY17" fmla="*/ 354044 h 1468691"/>
                <a:gd name="connsiteX18" fmla="*/ 284893 w 2607257"/>
                <a:gd name="connsiteY18" fmla="*/ 224885 h 1468691"/>
                <a:gd name="connsiteX19" fmla="*/ 0 w 2607257"/>
                <a:gd name="connsiteY19" fmla="*/ 0 h 146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07257" h="1468691">
                  <a:moveTo>
                    <a:pt x="2568321" y="18002"/>
                  </a:moveTo>
                  <a:cubicBezTo>
                    <a:pt x="2574989" y="70009"/>
                    <a:pt x="2587752" y="206121"/>
                    <a:pt x="2590609" y="258509"/>
                  </a:cubicBezTo>
                  <a:cubicBezTo>
                    <a:pt x="2596134" y="360045"/>
                    <a:pt x="2604707" y="461486"/>
                    <a:pt x="2606802" y="563118"/>
                  </a:cubicBezTo>
                  <a:cubicBezTo>
                    <a:pt x="2609088" y="679228"/>
                    <a:pt x="2602802" y="795338"/>
                    <a:pt x="2587181" y="910400"/>
                  </a:cubicBezTo>
                  <a:cubicBezTo>
                    <a:pt x="2582990" y="941165"/>
                    <a:pt x="2577274" y="971645"/>
                    <a:pt x="2568702" y="1001554"/>
                  </a:cubicBezTo>
                  <a:cubicBezTo>
                    <a:pt x="2540222" y="1101471"/>
                    <a:pt x="2482501" y="1190816"/>
                    <a:pt x="2407063" y="1262348"/>
                  </a:cubicBezTo>
                  <a:cubicBezTo>
                    <a:pt x="2350294" y="1316165"/>
                    <a:pt x="2283047" y="1357313"/>
                    <a:pt x="2211896" y="1390078"/>
                  </a:cubicBezTo>
                  <a:cubicBezTo>
                    <a:pt x="2124742" y="1430179"/>
                    <a:pt x="2032159" y="1458754"/>
                    <a:pt x="1936623" y="1466660"/>
                  </a:cubicBezTo>
                  <a:cubicBezTo>
                    <a:pt x="1873567" y="1471898"/>
                    <a:pt x="1809845" y="1467517"/>
                    <a:pt x="1749933" y="1447514"/>
                  </a:cubicBezTo>
                  <a:cubicBezTo>
                    <a:pt x="1691449" y="1428083"/>
                    <a:pt x="1638109" y="1395222"/>
                    <a:pt x="1594295" y="1351788"/>
                  </a:cubicBezTo>
                  <a:cubicBezTo>
                    <a:pt x="1558576" y="1316450"/>
                    <a:pt x="1530001" y="1274540"/>
                    <a:pt x="1512951" y="1227392"/>
                  </a:cubicBezTo>
                  <a:cubicBezTo>
                    <a:pt x="1485900" y="1152811"/>
                    <a:pt x="1487519" y="1071467"/>
                    <a:pt x="1500949" y="992886"/>
                  </a:cubicBezTo>
                  <a:cubicBezTo>
                    <a:pt x="1511808" y="929354"/>
                    <a:pt x="1529810" y="867251"/>
                    <a:pt x="1541621" y="803910"/>
                  </a:cubicBezTo>
                  <a:cubicBezTo>
                    <a:pt x="1550194" y="757714"/>
                    <a:pt x="1554194" y="710279"/>
                    <a:pt x="1541621" y="665131"/>
                  </a:cubicBezTo>
                  <a:cubicBezTo>
                    <a:pt x="1525143" y="605981"/>
                    <a:pt x="1481233" y="559403"/>
                    <a:pt x="1429131" y="526352"/>
                  </a:cubicBezTo>
                  <a:cubicBezTo>
                    <a:pt x="1350455" y="476536"/>
                    <a:pt x="1256157" y="461772"/>
                    <a:pt x="1163383" y="449771"/>
                  </a:cubicBezTo>
                  <a:cubicBezTo>
                    <a:pt x="1046131" y="434626"/>
                    <a:pt x="928306" y="424720"/>
                    <a:pt x="811530" y="406718"/>
                  </a:cubicBezTo>
                  <a:cubicBezTo>
                    <a:pt x="731425" y="394335"/>
                    <a:pt x="652081" y="377571"/>
                    <a:pt x="574548" y="354044"/>
                  </a:cubicBezTo>
                  <a:cubicBezTo>
                    <a:pt x="472916" y="323279"/>
                    <a:pt x="375094" y="280702"/>
                    <a:pt x="284893" y="224885"/>
                  </a:cubicBezTo>
                  <a:cubicBezTo>
                    <a:pt x="181832" y="161068"/>
                    <a:pt x="90868" y="80296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E87FA368-45DC-4276-A257-F67A12B2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50204" y="1524380"/>
              <a:ext cx="2095685" cy="1175182"/>
            </a:xfrm>
            <a:custGeom>
              <a:avLst/>
              <a:gdLst>
                <a:gd name="connsiteX0" fmla="*/ 1950434 w 2095685"/>
                <a:gd name="connsiteY0" fmla="*/ 0 h 1175182"/>
                <a:gd name="connsiteX1" fmla="*/ 2077307 w 2095685"/>
                <a:gd name="connsiteY1" fmla="*/ 479108 h 1175182"/>
                <a:gd name="connsiteX2" fmla="*/ 2089309 w 2095685"/>
                <a:gd name="connsiteY2" fmla="*/ 826008 h 1175182"/>
                <a:gd name="connsiteX3" fmla="*/ 1987582 w 2095685"/>
                <a:gd name="connsiteY3" fmla="*/ 1101185 h 1175182"/>
                <a:gd name="connsiteX4" fmla="*/ 1818037 w 2095685"/>
                <a:gd name="connsiteY4" fmla="*/ 1173004 h 1175182"/>
                <a:gd name="connsiteX5" fmla="*/ 1694402 w 2095685"/>
                <a:gd name="connsiteY5" fmla="*/ 1157097 h 1175182"/>
                <a:gd name="connsiteX6" fmla="*/ 1594676 w 2095685"/>
                <a:gd name="connsiteY6" fmla="*/ 1013555 h 1175182"/>
                <a:gd name="connsiteX7" fmla="*/ 1664494 w 2095685"/>
                <a:gd name="connsiteY7" fmla="*/ 790289 h 1175182"/>
                <a:gd name="connsiteX8" fmla="*/ 1684401 w 2095685"/>
                <a:gd name="connsiteY8" fmla="*/ 527114 h 1175182"/>
                <a:gd name="connsiteX9" fmla="*/ 1550765 w 2095685"/>
                <a:gd name="connsiteY9" fmla="*/ 343662 h 1175182"/>
                <a:gd name="connsiteX10" fmla="*/ 1315402 w 2095685"/>
                <a:gd name="connsiteY10" fmla="*/ 265938 h 1175182"/>
                <a:gd name="connsiteX11" fmla="*/ 876586 w 2095685"/>
                <a:gd name="connsiteY11" fmla="*/ 200120 h 1175182"/>
                <a:gd name="connsiteX12" fmla="*/ 591312 w 2095685"/>
                <a:gd name="connsiteY12" fmla="*/ 186119 h 1175182"/>
                <a:gd name="connsiteX13" fmla="*/ 0 w 2095685"/>
                <a:gd name="connsiteY13" fmla="*/ 16669 h 117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685" h="1175182">
                  <a:moveTo>
                    <a:pt x="1950434" y="0"/>
                  </a:moveTo>
                  <a:cubicBezTo>
                    <a:pt x="1973485" y="77629"/>
                    <a:pt x="2063115" y="399383"/>
                    <a:pt x="2077307" y="479108"/>
                  </a:cubicBezTo>
                  <a:cubicBezTo>
                    <a:pt x="2097786" y="593693"/>
                    <a:pt x="2100167" y="710089"/>
                    <a:pt x="2089309" y="826008"/>
                  </a:cubicBezTo>
                  <a:cubicBezTo>
                    <a:pt x="2079784" y="927545"/>
                    <a:pt x="2061401" y="1032891"/>
                    <a:pt x="1987582" y="1101185"/>
                  </a:cubicBezTo>
                  <a:cubicBezTo>
                    <a:pt x="1941481" y="1143762"/>
                    <a:pt x="1880616" y="1165670"/>
                    <a:pt x="1818037" y="1173004"/>
                  </a:cubicBezTo>
                  <a:cubicBezTo>
                    <a:pt x="1775746" y="1177957"/>
                    <a:pt x="1732693" y="1175195"/>
                    <a:pt x="1694402" y="1157097"/>
                  </a:cubicBezTo>
                  <a:cubicBezTo>
                    <a:pt x="1638110" y="1130427"/>
                    <a:pt x="1600295" y="1075373"/>
                    <a:pt x="1594676" y="1013555"/>
                  </a:cubicBezTo>
                  <a:cubicBezTo>
                    <a:pt x="1587532" y="934879"/>
                    <a:pt x="1635633" y="864870"/>
                    <a:pt x="1664494" y="790289"/>
                  </a:cubicBezTo>
                  <a:cubicBezTo>
                    <a:pt x="1696974" y="706279"/>
                    <a:pt x="1708594" y="613791"/>
                    <a:pt x="1684401" y="527114"/>
                  </a:cubicBezTo>
                  <a:cubicBezTo>
                    <a:pt x="1663351" y="451580"/>
                    <a:pt x="1616488" y="386620"/>
                    <a:pt x="1550765" y="343662"/>
                  </a:cubicBezTo>
                  <a:cubicBezTo>
                    <a:pt x="1480947" y="298133"/>
                    <a:pt x="1397508" y="282131"/>
                    <a:pt x="1315402" y="265938"/>
                  </a:cubicBezTo>
                  <a:cubicBezTo>
                    <a:pt x="1170051" y="237173"/>
                    <a:pt x="1024128" y="212027"/>
                    <a:pt x="876586" y="200120"/>
                  </a:cubicBezTo>
                  <a:cubicBezTo>
                    <a:pt x="781717" y="192500"/>
                    <a:pt x="686276" y="193643"/>
                    <a:pt x="591312" y="186119"/>
                  </a:cubicBezTo>
                  <a:cubicBezTo>
                    <a:pt x="465296" y="176213"/>
                    <a:pt x="160211" y="193453"/>
                    <a:pt x="0" y="16669"/>
                  </a:cubicBezTo>
                </a:path>
              </a:pathLst>
            </a:custGeom>
            <a:noFill/>
            <a:ln w="9525" cap="rnd">
              <a:solidFill>
                <a:schemeClr val="bg2">
                  <a:alpha val="2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14631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8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40" name="Bottom Right">
            <a:extLst>
              <a:ext uri="{FF2B5EF4-FFF2-40B4-BE49-F238E27FC236}">
                <a16:creationId xmlns:a16="http://schemas.microsoft.com/office/drawing/2014/main" id="{33609D13-CB83-4F4B-BB01-27F01BE4E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2BD156E-E42F-4CFB-89AD-312AEC753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42" name="Graphic 157">
              <a:extLst>
                <a:ext uri="{FF2B5EF4-FFF2-40B4-BE49-F238E27FC236}">
                  <a16:creationId xmlns:a16="http://schemas.microsoft.com/office/drawing/2014/main" id="{C8B96A24-322B-419A-847B-E8C600AA5B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27E1425-F9A6-4F2D-8335-CBA7062B91B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7DF7F24-8721-4CD5-AE3B-C72BCE2882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0C58FE3-4394-46E8-9039-2D69C594B8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2D8E899-B726-49F6-9C9F-59A3147011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42131D2-A82F-4603-9B6A-EA00FEB82B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CCDA1D5-C84B-470D-A2E1-5E51E8A856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BF2B54C-D2E2-4A3E-8DA8-E56D7375C9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2505F4D-B4C3-4EB9-9252-F7229CBD16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D2475D-4088-4536-38C3-8AF73EDC6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192" y="744909"/>
            <a:ext cx="5797883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Expectation Alters Perception</a:t>
            </a:r>
          </a:p>
        </p:txBody>
      </p:sp>
      <p:pic>
        <p:nvPicPr>
          <p:cNvPr id="7" name="Graphic 6" descr="Brain in head">
            <a:extLst>
              <a:ext uri="{FF2B5EF4-FFF2-40B4-BE49-F238E27FC236}">
                <a16:creationId xmlns:a16="http://schemas.microsoft.com/office/drawing/2014/main" id="{1641454A-58D5-8761-3B06-1DFE01EA41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" y="1001191"/>
            <a:ext cx="4781280" cy="4781280"/>
          </a:xfrm>
          <a:prstGeom prst="rect">
            <a:avLst/>
          </a:prstGeom>
        </p:spPr>
      </p:pic>
      <p:grpSp>
        <p:nvGrpSpPr>
          <p:cNvPr id="52" name="Top left">
            <a:extLst>
              <a:ext uri="{FF2B5EF4-FFF2-40B4-BE49-F238E27FC236}">
                <a16:creationId xmlns:a16="http://schemas.microsoft.com/office/drawing/2014/main" id="{FF47B612-7B2E-4A09-9B53-40BDE4350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-3086"/>
            <a:ext cx="2198951" cy="3349518"/>
            <a:chOff x="10849" y="-3086"/>
            <a:chExt cx="2198951" cy="3349518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99A3C89-9112-4DA1-8BB8-8DE0F7A70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0847D53-C868-4FD8-A29C-4C44BCBA9B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11266F6-080B-489F-9B02-B5C4DE4EB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A0BBAD6-8B87-4B31-89B8-E2C854FF39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D79712E-3AD5-4656-A6A0-54C4087A0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1635E33-4458-4D3F-A1C4-264AC5221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432BB39-F871-43E7-A232-C65BFFA91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AE45D09-4993-4718-82A0-BA2217EB2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2" name="Cross">
            <a:extLst>
              <a:ext uri="{FF2B5EF4-FFF2-40B4-BE49-F238E27FC236}">
                <a16:creationId xmlns:a16="http://schemas.microsoft.com/office/drawing/2014/main" id="{3BC5998F-E162-4A33-9E87-01942908A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45264" y="149792"/>
            <a:ext cx="118872" cy="118872"/>
            <a:chOff x="1175347" y="3733800"/>
            <a:chExt cx="118872" cy="118872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259320D-EB3E-4C80-8E86-8A18306B2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7AF5EE-95F6-4B57-B8DD-5051D2EB9E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729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3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58296F9-2A14-ED48-3D93-23E3E2CA51D2}"/>
              </a:ext>
            </a:extLst>
          </p:cNvPr>
          <p:cNvSpPr txBox="1"/>
          <p:nvPr/>
        </p:nvSpPr>
        <p:spPr>
          <a:xfrm>
            <a:off x="1198181" y="168425"/>
            <a:ext cx="9988166" cy="1499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Exposure to a pleasant surprise is not aversion therapy</a:t>
            </a:r>
          </a:p>
        </p:txBody>
      </p:sp>
      <p:grpSp>
        <p:nvGrpSpPr>
          <p:cNvPr id="73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74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4" name="Content Placeholder 2">
            <a:extLst>
              <a:ext uri="{FF2B5EF4-FFF2-40B4-BE49-F238E27FC236}">
                <a16:creationId xmlns:a16="http://schemas.microsoft.com/office/drawing/2014/main" id="{839C60F7-10F5-0607-30F8-9102F3AC14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587922"/>
              </p:ext>
            </p:extLst>
          </p:nvPr>
        </p:nvGraphicFramePr>
        <p:xfrm>
          <a:off x="600306" y="1847031"/>
          <a:ext cx="10982090" cy="427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081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3620A-231E-EACA-1AD0-C4A560FD4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EC5041-D661-15D8-FB1B-74E4E4C08BF9}"/>
              </a:ext>
            </a:extLst>
          </p:cNvPr>
          <p:cNvSpPr txBox="1"/>
          <p:nvPr/>
        </p:nvSpPr>
        <p:spPr>
          <a:xfrm>
            <a:off x="1198181" y="168425"/>
            <a:ext cx="9988166" cy="1499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Exposure to a pleasant surprise is not aversion therapy</a:t>
            </a:r>
          </a:p>
        </p:txBody>
      </p:sp>
      <p:graphicFrame>
        <p:nvGraphicFramePr>
          <p:cNvPr id="54" name="Content Placeholder 2">
            <a:extLst>
              <a:ext uri="{FF2B5EF4-FFF2-40B4-BE49-F238E27FC236}">
                <a16:creationId xmlns:a16="http://schemas.microsoft.com/office/drawing/2014/main" id="{0C433DB9-B5D7-546C-5544-41CC4B4897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7248396"/>
              </p:ext>
            </p:extLst>
          </p:nvPr>
        </p:nvGraphicFramePr>
        <p:xfrm>
          <a:off x="600306" y="1847031"/>
          <a:ext cx="10982090" cy="427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052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CB34F-B8D7-9E36-3B54-FE0537416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8DCD-B106-A041-1227-991A3CC46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192" y="1558977"/>
            <a:ext cx="5797883" cy="23413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Perception does not easily alter expectation</a:t>
            </a:r>
          </a:p>
        </p:txBody>
      </p:sp>
      <p:pic>
        <p:nvPicPr>
          <p:cNvPr id="7" name="Graphic 6" descr="Brain in head">
            <a:extLst>
              <a:ext uri="{FF2B5EF4-FFF2-40B4-BE49-F238E27FC236}">
                <a16:creationId xmlns:a16="http://schemas.microsoft.com/office/drawing/2014/main" id="{78471045-6233-79BB-AE4D-0D7F97F022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" y="1001191"/>
            <a:ext cx="4781280" cy="478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30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47A131F-D5DE-41A5-B4CF-4F345319B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AF4666D-BD98-40A5-A75F-478B98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8680585-71F9-4721-A998-4974171D2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2BC95C2-2EEC-4F59-ABA8-660B0D059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10600" y="3276600"/>
            <a:ext cx="3529260" cy="3581398"/>
            <a:chOff x="4114800" y="1423987"/>
            <a:chExt cx="3961542" cy="4007547"/>
          </a:xfrm>
          <a:noFill/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3A6C273A-38F2-4D34-98BF-47B248862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E2CF659-EE5D-432C-B47F-10AC4A48A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8" name="Footer Placeholder 42">
            <a:extLst>
              <a:ext uri="{FF2B5EF4-FFF2-40B4-BE49-F238E27FC236}">
                <a16:creationId xmlns:a16="http://schemas.microsoft.com/office/drawing/2014/main" id="{03E51277-1095-412F-913B-8FA8021AA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spc="20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40" name="Top Left">
            <a:extLst>
              <a:ext uri="{FF2B5EF4-FFF2-40B4-BE49-F238E27FC236}">
                <a16:creationId xmlns:a16="http://schemas.microsoft.com/office/drawing/2014/main" id="{FC280B3D-FC68-4DDC-950C-506B5C683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087"/>
            <a:ext cx="7921775" cy="6887020"/>
            <a:chOff x="0" y="-3087"/>
            <a:chExt cx="7921775" cy="688702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EA2AE61-06D9-484D-8DD1-BACA157CC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12269F1-E4D6-4EEB-8A0F-059FAFC408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0919" y="61392"/>
              <a:ext cx="4450856" cy="6822541"/>
            </a:xfrm>
            <a:custGeom>
              <a:avLst/>
              <a:gdLst>
                <a:gd name="connsiteX0" fmla="*/ 545711 w 2478714"/>
                <a:gd name="connsiteY0" fmla="*/ 3799523 h 3799522"/>
                <a:gd name="connsiteX1" fmla="*/ 280820 w 2478714"/>
                <a:gd name="connsiteY1" fmla="*/ 3178874 h 3799522"/>
                <a:gd name="connsiteX2" fmla="*/ 43076 w 2478714"/>
                <a:gd name="connsiteY2" fmla="*/ 2663762 h 3799522"/>
                <a:gd name="connsiteX3" fmla="*/ 3167 w 2478714"/>
                <a:gd name="connsiteY3" fmla="*/ 2344769 h 3799522"/>
                <a:gd name="connsiteX4" fmla="*/ 117943 w 2478714"/>
                <a:gd name="connsiteY4" fmla="*/ 1976723 h 3799522"/>
                <a:gd name="connsiteX5" fmla="*/ 224242 w 2478714"/>
                <a:gd name="connsiteY5" fmla="*/ 1744123 h 3799522"/>
                <a:gd name="connsiteX6" fmla="*/ 447222 w 2478714"/>
                <a:gd name="connsiteY6" fmla="*/ 1569244 h 3799522"/>
                <a:gd name="connsiteX7" fmla="*/ 708588 w 2478714"/>
                <a:gd name="connsiteY7" fmla="*/ 1598295 h 3799522"/>
                <a:gd name="connsiteX8" fmla="*/ 1024532 w 2478714"/>
                <a:gd name="connsiteY8" fmla="*/ 1741837 h 3799522"/>
                <a:gd name="connsiteX9" fmla="*/ 1538692 w 2478714"/>
                <a:gd name="connsiteY9" fmla="*/ 1773460 h 3799522"/>
                <a:gd name="connsiteX10" fmla="*/ 1869019 w 2478714"/>
                <a:gd name="connsiteY10" fmla="*/ 1650016 h 3799522"/>
                <a:gd name="connsiteX11" fmla="*/ 2124670 w 2478714"/>
                <a:gd name="connsiteY11" fmla="*/ 1515047 h 3799522"/>
                <a:gd name="connsiteX12" fmla="*/ 2334410 w 2478714"/>
                <a:gd name="connsiteY12" fmla="*/ 1305401 h 3799522"/>
                <a:gd name="connsiteX13" fmla="*/ 2430232 w 2478714"/>
                <a:gd name="connsiteY13" fmla="*/ 933164 h 3799522"/>
                <a:gd name="connsiteX14" fmla="*/ 2430232 w 2478714"/>
                <a:gd name="connsiteY14" fmla="*/ 571786 h 3799522"/>
                <a:gd name="connsiteX15" fmla="*/ 2445472 w 2478714"/>
                <a:gd name="connsiteY15" fmla="*/ 315659 h 3799522"/>
                <a:gd name="connsiteX16" fmla="*/ 2478714 w 2478714"/>
                <a:gd name="connsiteY16" fmla="*/ 0 h 3799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8714" h="3799522">
                  <a:moveTo>
                    <a:pt x="545711" y="3799523"/>
                  </a:moveTo>
                  <a:cubicBezTo>
                    <a:pt x="492847" y="3532346"/>
                    <a:pt x="330541" y="3270313"/>
                    <a:pt x="280820" y="3178874"/>
                  </a:cubicBezTo>
                  <a:cubicBezTo>
                    <a:pt x="190047" y="3012281"/>
                    <a:pt x="98988" y="2844832"/>
                    <a:pt x="43076" y="2663762"/>
                  </a:cubicBezTo>
                  <a:cubicBezTo>
                    <a:pt x="11072" y="2560130"/>
                    <a:pt x="-7882" y="2452402"/>
                    <a:pt x="3167" y="2344769"/>
                  </a:cubicBezTo>
                  <a:cubicBezTo>
                    <a:pt x="16311" y="2216468"/>
                    <a:pt x="71175" y="2097310"/>
                    <a:pt x="117943" y="1976723"/>
                  </a:cubicBezTo>
                  <a:cubicBezTo>
                    <a:pt x="148899" y="1896904"/>
                    <a:pt x="177569" y="1815751"/>
                    <a:pt x="224242" y="1744123"/>
                  </a:cubicBezTo>
                  <a:cubicBezTo>
                    <a:pt x="277677" y="1662017"/>
                    <a:pt x="352829" y="1593437"/>
                    <a:pt x="447222" y="1569244"/>
                  </a:cubicBezTo>
                  <a:cubicBezTo>
                    <a:pt x="534090" y="1547051"/>
                    <a:pt x="624387" y="1565910"/>
                    <a:pt x="708588" y="1598295"/>
                  </a:cubicBezTo>
                  <a:cubicBezTo>
                    <a:pt x="816697" y="1640015"/>
                    <a:pt x="915948" y="1701546"/>
                    <a:pt x="1024532" y="1741837"/>
                  </a:cubicBezTo>
                  <a:cubicBezTo>
                    <a:pt x="1188743" y="1802797"/>
                    <a:pt x="1367814" y="1811750"/>
                    <a:pt x="1538692" y="1773460"/>
                  </a:cubicBezTo>
                  <a:cubicBezTo>
                    <a:pt x="1653659" y="1747647"/>
                    <a:pt x="1761863" y="1699355"/>
                    <a:pt x="1869019" y="1650016"/>
                  </a:cubicBezTo>
                  <a:cubicBezTo>
                    <a:pt x="1956744" y="1609630"/>
                    <a:pt x="2044279" y="1568291"/>
                    <a:pt x="2124670" y="1515047"/>
                  </a:cubicBezTo>
                  <a:cubicBezTo>
                    <a:pt x="2208204" y="1459706"/>
                    <a:pt x="2282976" y="1391222"/>
                    <a:pt x="2334410" y="1305401"/>
                  </a:cubicBezTo>
                  <a:cubicBezTo>
                    <a:pt x="2401181" y="1194054"/>
                    <a:pt x="2423565" y="1063276"/>
                    <a:pt x="2430232" y="933164"/>
                  </a:cubicBezTo>
                  <a:cubicBezTo>
                    <a:pt x="2436423" y="812864"/>
                    <a:pt x="2428517" y="692277"/>
                    <a:pt x="2430232" y="571786"/>
                  </a:cubicBezTo>
                  <a:cubicBezTo>
                    <a:pt x="2431470" y="486251"/>
                    <a:pt x="2438233" y="400907"/>
                    <a:pt x="2445472" y="315659"/>
                  </a:cubicBezTo>
                  <a:cubicBezTo>
                    <a:pt x="2454426" y="210217"/>
                    <a:pt x="2463284" y="104680"/>
                    <a:pt x="247871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88D87B2-D2A4-4577-89DC-7AF275C01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274" y="1582560"/>
              <a:ext cx="4133888" cy="5301373"/>
            </a:xfrm>
            <a:custGeom>
              <a:avLst/>
              <a:gdLst>
                <a:gd name="connsiteX0" fmla="*/ 2302193 w 2302192"/>
                <a:gd name="connsiteY0" fmla="*/ 2952373 h 2952373"/>
                <a:gd name="connsiteX1" fmla="*/ 2022729 w 2302192"/>
                <a:gd name="connsiteY1" fmla="*/ 2442309 h 2952373"/>
                <a:gd name="connsiteX2" fmla="*/ 1834039 w 2302192"/>
                <a:gd name="connsiteY2" fmla="*/ 1937199 h 2952373"/>
                <a:gd name="connsiteX3" fmla="*/ 1789748 w 2302192"/>
                <a:gd name="connsiteY3" fmla="*/ 1609063 h 2952373"/>
                <a:gd name="connsiteX4" fmla="*/ 1870139 w 2302192"/>
                <a:gd name="connsiteY4" fmla="*/ 1183962 h 2952373"/>
                <a:gd name="connsiteX5" fmla="*/ 2021110 w 2302192"/>
                <a:gd name="connsiteY5" fmla="*/ 743621 h 2952373"/>
                <a:gd name="connsiteX6" fmla="*/ 2010061 w 2302192"/>
                <a:gd name="connsiteY6" fmla="*/ 342047 h 2952373"/>
                <a:gd name="connsiteX7" fmla="*/ 1867376 w 2302192"/>
                <a:gd name="connsiteY7" fmla="*/ 55440 h 2952373"/>
                <a:gd name="connsiteX8" fmla="*/ 1652683 w 2302192"/>
                <a:gd name="connsiteY8" fmla="*/ 2862 h 2952373"/>
                <a:gd name="connsiteX9" fmla="*/ 1295305 w 2302192"/>
                <a:gd name="connsiteY9" fmla="*/ 234129 h 2952373"/>
                <a:gd name="connsiteX10" fmla="*/ 812101 w 2302192"/>
                <a:gd name="connsiteY10" fmla="*/ 886401 h 2952373"/>
                <a:gd name="connsiteX11" fmla="*/ 668846 w 2302192"/>
                <a:gd name="connsiteY11" fmla="*/ 1126145 h 2952373"/>
                <a:gd name="connsiteX12" fmla="*/ 498443 w 2302192"/>
                <a:gd name="connsiteY12" fmla="*/ 1405799 h 2952373"/>
                <a:gd name="connsiteX13" fmla="*/ 355759 w 2302192"/>
                <a:gd name="connsiteY13" fmla="*/ 1634304 h 2952373"/>
                <a:gd name="connsiteX14" fmla="*/ 161449 w 2302192"/>
                <a:gd name="connsiteY14" fmla="*/ 1913576 h 2952373"/>
                <a:gd name="connsiteX15" fmla="*/ 0 w 2302192"/>
                <a:gd name="connsiteY15" fmla="*/ 2189802 h 295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02192" h="2952373">
                  <a:moveTo>
                    <a:pt x="2302193" y="2952373"/>
                  </a:moveTo>
                  <a:cubicBezTo>
                    <a:pt x="2141125" y="2809308"/>
                    <a:pt x="2070068" y="2504603"/>
                    <a:pt x="2022729" y="2442309"/>
                  </a:cubicBezTo>
                  <a:cubicBezTo>
                    <a:pt x="1884140" y="2259810"/>
                    <a:pt x="1887760" y="2160274"/>
                    <a:pt x="1834039" y="1937199"/>
                  </a:cubicBezTo>
                  <a:cubicBezTo>
                    <a:pt x="1808131" y="1829376"/>
                    <a:pt x="1789367" y="1719838"/>
                    <a:pt x="1789748" y="1609063"/>
                  </a:cubicBezTo>
                  <a:cubicBezTo>
                    <a:pt x="1790224" y="1464092"/>
                    <a:pt x="1822418" y="1321122"/>
                    <a:pt x="1870139" y="1183962"/>
                  </a:cubicBezTo>
                  <a:cubicBezTo>
                    <a:pt x="1921288" y="1036896"/>
                    <a:pt x="1991868" y="896307"/>
                    <a:pt x="2021110" y="743621"/>
                  </a:cubicBezTo>
                  <a:cubicBezTo>
                    <a:pt x="2046637" y="610842"/>
                    <a:pt x="2036921" y="474730"/>
                    <a:pt x="2010061" y="342047"/>
                  </a:cubicBezTo>
                  <a:cubicBezTo>
                    <a:pt x="1988058" y="233367"/>
                    <a:pt x="1954340" y="122210"/>
                    <a:pt x="1867376" y="55440"/>
                  </a:cubicBezTo>
                  <a:cubicBezTo>
                    <a:pt x="1806512" y="8767"/>
                    <a:pt x="1728883" y="-7140"/>
                    <a:pt x="1652683" y="2862"/>
                  </a:cubicBezTo>
                  <a:cubicBezTo>
                    <a:pt x="1508474" y="21816"/>
                    <a:pt x="1395984" y="127068"/>
                    <a:pt x="1295305" y="234129"/>
                  </a:cubicBezTo>
                  <a:cubicBezTo>
                    <a:pt x="1109377" y="431772"/>
                    <a:pt x="953453" y="654657"/>
                    <a:pt x="812101" y="886401"/>
                  </a:cubicBezTo>
                  <a:cubicBezTo>
                    <a:pt x="763619" y="965934"/>
                    <a:pt x="716566" y="1046230"/>
                    <a:pt x="668846" y="1126145"/>
                  </a:cubicBezTo>
                  <a:cubicBezTo>
                    <a:pt x="612839" y="1219871"/>
                    <a:pt x="555308" y="1312644"/>
                    <a:pt x="498443" y="1405799"/>
                  </a:cubicBezTo>
                  <a:cubicBezTo>
                    <a:pt x="451676" y="1482475"/>
                    <a:pt x="405289" y="1559342"/>
                    <a:pt x="355759" y="1634304"/>
                  </a:cubicBezTo>
                  <a:cubicBezTo>
                    <a:pt x="293275" y="1728887"/>
                    <a:pt x="225362" y="1819946"/>
                    <a:pt x="161449" y="1913576"/>
                  </a:cubicBezTo>
                  <a:cubicBezTo>
                    <a:pt x="86487" y="2023495"/>
                    <a:pt x="0" y="2189802"/>
                    <a:pt x="0" y="2189802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CB55F8-F950-431F-9B90-688950D9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087"/>
              <a:ext cx="17103" cy="17103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7D0AA11-2E4E-479C-B953-547285E724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087"/>
              <a:ext cx="17103" cy="17103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0D86C66-EDF0-4ABB-87F4-A2882A2E02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931" y="3518322"/>
              <a:ext cx="2880722" cy="3317378"/>
            </a:xfrm>
            <a:custGeom>
              <a:avLst/>
              <a:gdLst>
                <a:gd name="connsiteX0" fmla="*/ 1604296 w 1604295"/>
                <a:gd name="connsiteY0" fmla="*/ 1847472 h 1847472"/>
                <a:gd name="connsiteX1" fmla="*/ 1517809 w 1604295"/>
                <a:gd name="connsiteY1" fmla="*/ 1544292 h 1847472"/>
                <a:gd name="connsiteX2" fmla="*/ 1394841 w 1604295"/>
                <a:gd name="connsiteY2" fmla="*/ 1183771 h 1847472"/>
                <a:gd name="connsiteX3" fmla="*/ 1318355 w 1604295"/>
                <a:gd name="connsiteY3" fmla="*/ 695233 h 1847472"/>
                <a:gd name="connsiteX4" fmla="*/ 1359884 w 1604295"/>
                <a:gd name="connsiteY4" fmla="*/ 397863 h 1847472"/>
                <a:gd name="connsiteX5" fmla="*/ 1359884 w 1604295"/>
                <a:gd name="connsiteY5" fmla="*/ 236700 h 1847472"/>
                <a:gd name="connsiteX6" fmla="*/ 1351598 w 1604295"/>
                <a:gd name="connsiteY6" fmla="*/ 67250 h 1847472"/>
                <a:gd name="connsiteX7" fmla="*/ 1316641 w 1604295"/>
                <a:gd name="connsiteY7" fmla="*/ 10767 h 1847472"/>
                <a:gd name="connsiteX8" fmla="*/ 1195292 w 1604295"/>
                <a:gd name="connsiteY8" fmla="*/ 34008 h 1847472"/>
                <a:gd name="connsiteX9" fmla="*/ 1005745 w 1604295"/>
                <a:gd name="connsiteY9" fmla="*/ 254988 h 1847472"/>
                <a:gd name="connsiteX10" fmla="*/ 763048 w 1604295"/>
                <a:gd name="connsiteY10" fmla="*/ 587315 h 1847472"/>
                <a:gd name="connsiteX11" fmla="*/ 548640 w 1604295"/>
                <a:gd name="connsiteY11" fmla="*/ 861444 h 1847472"/>
                <a:gd name="connsiteX12" fmla="*/ 328803 w 1604295"/>
                <a:gd name="connsiteY12" fmla="*/ 1145480 h 1847472"/>
                <a:gd name="connsiteX13" fmla="*/ 0 w 1604295"/>
                <a:gd name="connsiteY13" fmla="*/ 1607157 h 1847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04295" h="1847472">
                  <a:moveTo>
                    <a:pt x="1604296" y="1847472"/>
                  </a:moveTo>
                  <a:cubicBezTo>
                    <a:pt x="1573721" y="1753270"/>
                    <a:pt x="1548479" y="1638399"/>
                    <a:pt x="1517809" y="1544292"/>
                  </a:cubicBezTo>
                  <a:cubicBezTo>
                    <a:pt x="1478471" y="1423515"/>
                    <a:pt x="1432846" y="1304929"/>
                    <a:pt x="1394841" y="1183771"/>
                  </a:cubicBezTo>
                  <a:cubicBezTo>
                    <a:pt x="1345025" y="1024893"/>
                    <a:pt x="1305497" y="860778"/>
                    <a:pt x="1318355" y="695233"/>
                  </a:cubicBezTo>
                  <a:cubicBezTo>
                    <a:pt x="1326071" y="595316"/>
                    <a:pt x="1353312" y="497780"/>
                    <a:pt x="1359884" y="397863"/>
                  </a:cubicBezTo>
                  <a:cubicBezTo>
                    <a:pt x="1363409" y="344237"/>
                    <a:pt x="1359503" y="290421"/>
                    <a:pt x="1359884" y="236700"/>
                  </a:cubicBezTo>
                  <a:cubicBezTo>
                    <a:pt x="1360265" y="179740"/>
                    <a:pt x="1366076" y="122114"/>
                    <a:pt x="1351598" y="67250"/>
                  </a:cubicBezTo>
                  <a:cubicBezTo>
                    <a:pt x="1345692" y="44866"/>
                    <a:pt x="1335691" y="23530"/>
                    <a:pt x="1316641" y="10767"/>
                  </a:cubicBezTo>
                  <a:cubicBezTo>
                    <a:pt x="1279874" y="-13998"/>
                    <a:pt x="1233202" y="8290"/>
                    <a:pt x="1195292" y="34008"/>
                  </a:cubicBezTo>
                  <a:cubicBezTo>
                    <a:pt x="1114330" y="89062"/>
                    <a:pt x="1060990" y="173644"/>
                    <a:pt x="1005745" y="254988"/>
                  </a:cubicBezTo>
                  <a:cubicBezTo>
                    <a:pt x="928688" y="368526"/>
                    <a:pt x="847058" y="478825"/>
                    <a:pt x="763048" y="587315"/>
                  </a:cubicBezTo>
                  <a:cubicBezTo>
                    <a:pt x="691991" y="679041"/>
                    <a:pt x="621697" y="771338"/>
                    <a:pt x="548640" y="861444"/>
                  </a:cubicBezTo>
                  <a:cubicBezTo>
                    <a:pt x="425672" y="1012987"/>
                    <a:pt x="453866" y="995747"/>
                    <a:pt x="328803" y="1145480"/>
                  </a:cubicBezTo>
                  <a:cubicBezTo>
                    <a:pt x="294418" y="1186628"/>
                    <a:pt x="21146" y="1558103"/>
                    <a:pt x="0" y="160715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026082B-E695-4987-8C03-332366C6C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69" y="2957679"/>
              <a:ext cx="2196245" cy="3010367"/>
            </a:xfrm>
            <a:custGeom>
              <a:avLst/>
              <a:gdLst>
                <a:gd name="connsiteX0" fmla="*/ 1223105 w 1223105"/>
                <a:gd name="connsiteY0" fmla="*/ 0 h 1676495"/>
                <a:gd name="connsiteX1" fmla="*/ 1000792 w 1223105"/>
                <a:gd name="connsiteY1" fmla="*/ 254794 h 1676495"/>
                <a:gd name="connsiteX2" fmla="*/ 744760 w 1223105"/>
                <a:gd name="connsiteY2" fmla="*/ 651891 h 1676495"/>
                <a:gd name="connsiteX3" fmla="*/ 345758 w 1223105"/>
                <a:gd name="connsiteY3" fmla="*/ 1231773 h 1676495"/>
                <a:gd name="connsiteX4" fmla="*/ 0 w 1223105"/>
                <a:gd name="connsiteY4" fmla="*/ 1676495 h 1676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3105" h="1676495">
                  <a:moveTo>
                    <a:pt x="1223105" y="0"/>
                  </a:moveTo>
                  <a:cubicBezTo>
                    <a:pt x="1136523" y="72771"/>
                    <a:pt x="1066324" y="162401"/>
                    <a:pt x="1000792" y="254794"/>
                  </a:cubicBezTo>
                  <a:cubicBezTo>
                    <a:pt x="909733" y="383286"/>
                    <a:pt x="827723" y="517970"/>
                    <a:pt x="744760" y="651891"/>
                  </a:cubicBezTo>
                  <a:cubicBezTo>
                    <a:pt x="621030" y="851726"/>
                    <a:pt x="497777" y="1052608"/>
                    <a:pt x="345758" y="1231773"/>
                  </a:cubicBezTo>
                  <a:cubicBezTo>
                    <a:pt x="248888" y="1345978"/>
                    <a:pt x="61722" y="1540764"/>
                    <a:pt x="0" y="1676495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61A8835-D9FC-4CAB-AF19-A5513B17B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34043" y="2855696"/>
              <a:ext cx="1200999" cy="3994030"/>
            </a:xfrm>
            <a:custGeom>
              <a:avLst/>
              <a:gdLst>
                <a:gd name="connsiteX0" fmla="*/ 668846 w 668845"/>
                <a:gd name="connsiteY0" fmla="*/ 2224305 h 2224304"/>
                <a:gd name="connsiteX1" fmla="*/ 486918 w 668845"/>
                <a:gd name="connsiteY1" fmla="*/ 1944365 h 2224304"/>
                <a:gd name="connsiteX2" fmla="*/ 376809 w 668845"/>
                <a:gd name="connsiteY2" fmla="*/ 1659663 h 2224304"/>
                <a:gd name="connsiteX3" fmla="*/ 319373 w 668845"/>
                <a:gd name="connsiteY3" fmla="*/ 1425157 h 2224304"/>
                <a:gd name="connsiteX4" fmla="*/ 264319 w 668845"/>
                <a:gd name="connsiteY4" fmla="*/ 1130834 h 2224304"/>
                <a:gd name="connsiteX5" fmla="*/ 278702 w 668845"/>
                <a:gd name="connsiteY5" fmla="*/ 882041 h 2224304"/>
                <a:gd name="connsiteX6" fmla="*/ 302609 w 668845"/>
                <a:gd name="connsiteY6" fmla="*/ 736118 h 2224304"/>
                <a:gd name="connsiteX7" fmla="*/ 360045 w 668845"/>
                <a:gd name="connsiteY7" fmla="*/ 444177 h 2224304"/>
                <a:gd name="connsiteX8" fmla="*/ 386334 w 668845"/>
                <a:gd name="connsiteY8" fmla="*/ 233675 h 2224304"/>
                <a:gd name="connsiteX9" fmla="*/ 0 w 668845"/>
                <a:gd name="connsiteY9" fmla="*/ 56795 h 222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8845" h="2224304">
                  <a:moveTo>
                    <a:pt x="668846" y="2224305"/>
                  </a:moveTo>
                  <a:cubicBezTo>
                    <a:pt x="599218" y="2137151"/>
                    <a:pt x="537210" y="2043996"/>
                    <a:pt x="486918" y="1944365"/>
                  </a:cubicBezTo>
                  <a:cubicBezTo>
                    <a:pt x="441008" y="1853306"/>
                    <a:pt x="404717" y="1757770"/>
                    <a:pt x="376809" y="1659663"/>
                  </a:cubicBezTo>
                  <a:cubicBezTo>
                    <a:pt x="354806" y="1582224"/>
                    <a:pt x="337757" y="1503548"/>
                    <a:pt x="319373" y="1425157"/>
                  </a:cubicBezTo>
                  <a:cubicBezTo>
                    <a:pt x="296418" y="1327811"/>
                    <a:pt x="270510" y="1230657"/>
                    <a:pt x="264319" y="1130834"/>
                  </a:cubicBezTo>
                  <a:cubicBezTo>
                    <a:pt x="259080" y="1047681"/>
                    <a:pt x="266891" y="964528"/>
                    <a:pt x="278702" y="882041"/>
                  </a:cubicBezTo>
                  <a:cubicBezTo>
                    <a:pt x="285655" y="833274"/>
                    <a:pt x="293751" y="784601"/>
                    <a:pt x="302609" y="736118"/>
                  </a:cubicBezTo>
                  <a:cubicBezTo>
                    <a:pt x="320516" y="638582"/>
                    <a:pt x="339471" y="541237"/>
                    <a:pt x="360045" y="444177"/>
                  </a:cubicBezTo>
                  <a:cubicBezTo>
                    <a:pt x="374809" y="374549"/>
                    <a:pt x="389763" y="304541"/>
                    <a:pt x="386334" y="233675"/>
                  </a:cubicBezTo>
                  <a:cubicBezTo>
                    <a:pt x="383191" y="168809"/>
                    <a:pt x="391287" y="-120751"/>
                    <a:pt x="0" y="56795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4E6BA76-9515-415F-BAC9-76958DA6E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7437" y="5668418"/>
              <a:ext cx="1982111" cy="1181308"/>
            </a:xfrm>
            <a:custGeom>
              <a:avLst/>
              <a:gdLst>
                <a:gd name="connsiteX0" fmla="*/ 1103852 w 1103852"/>
                <a:gd name="connsiteY0" fmla="*/ 657879 h 657879"/>
                <a:gd name="connsiteX1" fmla="*/ 883063 w 1103852"/>
                <a:gd name="connsiteY1" fmla="*/ 177724 h 657879"/>
                <a:gd name="connsiteX2" fmla="*/ 678085 w 1103852"/>
                <a:gd name="connsiteY2" fmla="*/ 17132 h 657879"/>
                <a:gd name="connsiteX3" fmla="*/ 461962 w 1103852"/>
                <a:gd name="connsiteY3" fmla="*/ 17132 h 657879"/>
                <a:gd name="connsiteX4" fmla="*/ 136398 w 1103852"/>
                <a:gd name="connsiteY4" fmla="*/ 267735 h 657879"/>
                <a:gd name="connsiteX5" fmla="*/ 0 w 1103852"/>
                <a:gd name="connsiteY5" fmla="*/ 650830 h 65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852" h="657879">
                  <a:moveTo>
                    <a:pt x="1103852" y="657879"/>
                  </a:moveTo>
                  <a:cubicBezTo>
                    <a:pt x="1071563" y="576250"/>
                    <a:pt x="937546" y="246494"/>
                    <a:pt x="883063" y="177724"/>
                  </a:cubicBezTo>
                  <a:cubicBezTo>
                    <a:pt x="828104" y="108382"/>
                    <a:pt x="761238" y="46279"/>
                    <a:pt x="678085" y="17132"/>
                  </a:cubicBezTo>
                  <a:cubicBezTo>
                    <a:pt x="608171" y="-7347"/>
                    <a:pt x="533210" y="-4013"/>
                    <a:pt x="461962" y="17132"/>
                  </a:cubicBezTo>
                  <a:cubicBezTo>
                    <a:pt x="326898" y="57137"/>
                    <a:pt x="214027" y="150101"/>
                    <a:pt x="136398" y="267735"/>
                  </a:cubicBezTo>
                  <a:cubicBezTo>
                    <a:pt x="86773" y="343078"/>
                    <a:pt x="16764" y="562153"/>
                    <a:pt x="0" y="65083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C120B3D-CF1C-49AE-B5B4-6BF58973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03" y="25817"/>
              <a:ext cx="2282549" cy="5138883"/>
            </a:xfrm>
            <a:custGeom>
              <a:avLst/>
              <a:gdLst>
                <a:gd name="connsiteX0" fmla="*/ 0 w 1271168"/>
                <a:gd name="connsiteY0" fmla="*/ 2861882 h 2861881"/>
                <a:gd name="connsiteX1" fmla="*/ 115157 w 1271168"/>
                <a:gd name="connsiteY1" fmla="*/ 2685002 h 2861881"/>
                <a:gd name="connsiteX2" fmla="*/ 277178 w 1271168"/>
                <a:gd name="connsiteY2" fmla="*/ 2461070 h 2861881"/>
                <a:gd name="connsiteX3" fmla="*/ 421958 w 1271168"/>
                <a:gd name="connsiteY3" fmla="*/ 2209514 h 2861881"/>
                <a:gd name="connsiteX4" fmla="*/ 690848 w 1271168"/>
                <a:gd name="connsiteY4" fmla="*/ 1751267 h 2861881"/>
                <a:gd name="connsiteX5" fmla="*/ 830580 w 1271168"/>
                <a:gd name="connsiteY5" fmla="*/ 1451039 h 2861881"/>
                <a:gd name="connsiteX6" fmla="*/ 917067 w 1271168"/>
                <a:gd name="connsiteY6" fmla="*/ 1276541 h 2861881"/>
                <a:gd name="connsiteX7" fmla="*/ 1114901 w 1271168"/>
                <a:gd name="connsiteY7" fmla="*/ 965835 h 2861881"/>
                <a:gd name="connsiteX8" fmla="*/ 1204627 w 1271168"/>
                <a:gd name="connsiteY8" fmla="*/ 819626 h 2861881"/>
                <a:gd name="connsiteX9" fmla="*/ 1271111 w 1271168"/>
                <a:gd name="connsiteY9" fmla="*/ 585311 h 2861881"/>
                <a:gd name="connsiteX10" fmla="*/ 1128141 w 1271168"/>
                <a:gd name="connsiteY10" fmla="*/ 292894 h 2861881"/>
                <a:gd name="connsiteX11" fmla="*/ 882110 w 1271168"/>
                <a:gd name="connsiteY11" fmla="*/ 135065 h 2861881"/>
                <a:gd name="connsiteX12" fmla="*/ 574929 w 1271168"/>
                <a:gd name="connsiteY12" fmla="*/ 0 h 286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1168" h="2861881">
                  <a:moveTo>
                    <a:pt x="0" y="2861882"/>
                  </a:moveTo>
                  <a:cubicBezTo>
                    <a:pt x="0" y="2861882"/>
                    <a:pt x="67151" y="2751201"/>
                    <a:pt x="115157" y="2685002"/>
                  </a:cubicBezTo>
                  <a:cubicBezTo>
                    <a:pt x="169259" y="2610326"/>
                    <a:pt x="226981" y="2538317"/>
                    <a:pt x="277178" y="2461070"/>
                  </a:cubicBezTo>
                  <a:cubicBezTo>
                    <a:pt x="329946" y="2379917"/>
                    <a:pt x="374142" y="2293715"/>
                    <a:pt x="421958" y="2209514"/>
                  </a:cubicBezTo>
                  <a:cubicBezTo>
                    <a:pt x="509492" y="2055495"/>
                    <a:pt x="609695" y="1908715"/>
                    <a:pt x="690848" y="1751267"/>
                  </a:cubicBezTo>
                  <a:cubicBezTo>
                    <a:pt x="741426" y="1653159"/>
                    <a:pt x="784670" y="1551432"/>
                    <a:pt x="830580" y="1451039"/>
                  </a:cubicBezTo>
                  <a:cubicBezTo>
                    <a:pt x="857631" y="1391984"/>
                    <a:pt x="885635" y="1333405"/>
                    <a:pt x="917067" y="1276541"/>
                  </a:cubicBezTo>
                  <a:cubicBezTo>
                    <a:pt x="976408" y="1169003"/>
                    <a:pt x="1046417" y="1067848"/>
                    <a:pt x="1114901" y="965835"/>
                  </a:cubicBezTo>
                  <a:cubicBezTo>
                    <a:pt x="1146810" y="918305"/>
                    <a:pt x="1177671" y="870109"/>
                    <a:pt x="1204627" y="819626"/>
                  </a:cubicBezTo>
                  <a:cubicBezTo>
                    <a:pt x="1243679" y="746665"/>
                    <a:pt x="1272635" y="667703"/>
                    <a:pt x="1271111" y="585311"/>
                  </a:cubicBezTo>
                  <a:cubicBezTo>
                    <a:pt x="1269111" y="473012"/>
                    <a:pt x="1209485" y="371284"/>
                    <a:pt x="1128141" y="292894"/>
                  </a:cubicBezTo>
                  <a:cubicBezTo>
                    <a:pt x="1057561" y="224790"/>
                    <a:pt x="971836" y="175260"/>
                    <a:pt x="882110" y="135065"/>
                  </a:cubicBezTo>
                  <a:cubicBezTo>
                    <a:pt x="779907" y="89249"/>
                    <a:pt x="672560" y="54673"/>
                    <a:pt x="574929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F7B6392-DF04-4EF6-A433-4A7A757D6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03" y="53524"/>
              <a:ext cx="1650357" cy="4733534"/>
            </a:xfrm>
            <a:custGeom>
              <a:avLst/>
              <a:gdLst>
                <a:gd name="connsiteX0" fmla="*/ 0 w 919096"/>
                <a:gd name="connsiteY0" fmla="*/ 2636139 h 2636139"/>
                <a:gd name="connsiteX1" fmla="*/ 274415 w 919096"/>
                <a:gd name="connsiteY1" fmla="*/ 2218277 h 2636139"/>
                <a:gd name="connsiteX2" fmla="*/ 607981 w 919096"/>
                <a:gd name="connsiteY2" fmla="*/ 1655921 h 2636139"/>
                <a:gd name="connsiteX3" fmla="*/ 792290 w 919096"/>
                <a:gd name="connsiteY3" fmla="*/ 1163003 h 2636139"/>
                <a:gd name="connsiteX4" fmla="*/ 914400 w 919096"/>
                <a:gd name="connsiteY4" fmla="*/ 808863 h 2636139"/>
                <a:gd name="connsiteX5" fmla="*/ 847344 w 919096"/>
                <a:gd name="connsiteY5" fmla="*/ 516922 h 2636139"/>
                <a:gd name="connsiteX6" fmla="*/ 610362 w 919096"/>
                <a:gd name="connsiteY6" fmla="*/ 366141 h 2636139"/>
                <a:gd name="connsiteX7" fmla="*/ 361379 w 919096"/>
                <a:gd name="connsiteY7" fmla="*/ 222599 h 2636139"/>
                <a:gd name="connsiteX8" fmla="*/ 67056 w 919096"/>
                <a:gd name="connsiteY8" fmla="*/ 0 h 263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096" h="2636139">
                  <a:moveTo>
                    <a:pt x="0" y="2636139"/>
                  </a:moveTo>
                  <a:cubicBezTo>
                    <a:pt x="0" y="2636139"/>
                    <a:pt x="162020" y="2392394"/>
                    <a:pt x="274415" y="2218277"/>
                  </a:cubicBezTo>
                  <a:cubicBezTo>
                    <a:pt x="392906" y="2034730"/>
                    <a:pt x="518732" y="1854994"/>
                    <a:pt x="607981" y="1655921"/>
                  </a:cubicBezTo>
                  <a:cubicBezTo>
                    <a:pt x="679799" y="1495806"/>
                    <a:pt x="726091" y="1325594"/>
                    <a:pt x="792290" y="1163003"/>
                  </a:cubicBezTo>
                  <a:cubicBezTo>
                    <a:pt x="839724" y="1046607"/>
                    <a:pt x="897922" y="933164"/>
                    <a:pt x="914400" y="808863"/>
                  </a:cubicBezTo>
                  <a:cubicBezTo>
                    <a:pt x="928116" y="705326"/>
                    <a:pt x="913543" y="596932"/>
                    <a:pt x="847344" y="516922"/>
                  </a:cubicBezTo>
                  <a:cubicBezTo>
                    <a:pt x="786956" y="444056"/>
                    <a:pt x="696087" y="407956"/>
                    <a:pt x="610362" y="366141"/>
                  </a:cubicBezTo>
                  <a:cubicBezTo>
                    <a:pt x="524161" y="324136"/>
                    <a:pt x="442722" y="273272"/>
                    <a:pt x="361379" y="222599"/>
                  </a:cubicBezTo>
                  <a:cubicBezTo>
                    <a:pt x="245459" y="150400"/>
                    <a:pt x="126968" y="121348"/>
                    <a:pt x="6705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FB987BC-4338-4C63-8DB9-5CB9DC489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03" y="379002"/>
              <a:ext cx="1123546" cy="4116271"/>
            </a:xfrm>
            <a:custGeom>
              <a:avLst/>
              <a:gdLst>
                <a:gd name="connsiteX0" fmla="*/ 0 w 625711"/>
                <a:gd name="connsiteY0" fmla="*/ 2292382 h 2292381"/>
                <a:gd name="connsiteX1" fmla="*/ 181070 w 625711"/>
                <a:gd name="connsiteY1" fmla="*/ 2019967 h 2292381"/>
                <a:gd name="connsiteX2" fmla="*/ 385000 w 625711"/>
                <a:gd name="connsiteY2" fmla="*/ 1640967 h 2292381"/>
                <a:gd name="connsiteX3" fmla="*/ 514255 w 625711"/>
                <a:gd name="connsiteY3" fmla="*/ 1376839 h 2292381"/>
                <a:gd name="connsiteX4" fmla="*/ 606171 w 625711"/>
                <a:gd name="connsiteY4" fmla="*/ 1015079 h 2292381"/>
                <a:gd name="connsiteX5" fmla="*/ 606171 w 625711"/>
                <a:gd name="connsiteY5" fmla="*/ 673418 h 2292381"/>
                <a:gd name="connsiteX6" fmla="*/ 485489 w 625711"/>
                <a:gd name="connsiteY6" fmla="*/ 475297 h 2292381"/>
                <a:gd name="connsiteX7" fmla="*/ 313182 w 625711"/>
                <a:gd name="connsiteY7" fmla="*/ 328898 h 2292381"/>
                <a:gd name="connsiteX8" fmla="*/ 173831 w 625711"/>
                <a:gd name="connsiteY8" fmla="*/ 189643 h 2292381"/>
                <a:gd name="connsiteX9" fmla="*/ 0 w 625711"/>
                <a:gd name="connsiteY9" fmla="*/ 0 h 229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711" h="2292381">
                  <a:moveTo>
                    <a:pt x="0" y="2292382"/>
                  </a:moveTo>
                  <a:cubicBezTo>
                    <a:pt x="0" y="2292382"/>
                    <a:pt x="110776" y="2140363"/>
                    <a:pt x="181070" y="2019967"/>
                  </a:cubicBezTo>
                  <a:cubicBezTo>
                    <a:pt x="253460" y="1896047"/>
                    <a:pt x="318325" y="1768031"/>
                    <a:pt x="385000" y="1640967"/>
                  </a:cubicBezTo>
                  <a:cubicBezTo>
                    <a:pt x="430625" y="1554099"/>
                    <a:pt x="478536" y="1468184"/>
                    <a:pt x="514255" y="1376839"/>
                  </a:cubicBezTo>
                  <a:cubicBezTo>
                    <a:pt x="559689" y="1260634"/>
                    <a:pt x="585788" y="1138333"/>
                    <a:pt x="606171" y="1015079"/>
                  </a:cubicBezTo>
                  <a:cubicBezTo>
                    <a:pt x="625031" y="900779"/>
                    <a:pt x="638556" y="784003"/>
                    <a:pt x="606171" y="673418"/>
                  </a:cubicBezTo>
                  <a:cubicBezTo>
                    <a:pt x="584168" y="598075"/>
                    <a:pt x="540258" y="531590"/>
                    <a:pt x="485489" y="475297"/>
                  </a:cubicBezTo>
                  <a:cubicBezTo>
                    <a:pt x="432911" y="421195"/>
                    <a:pt x="369475" y="379095"/>
                    <a:pt x="313182" y="328898"/>
                  </a:cubicBezTo>
                  <a:cubicBezTo>
                    <a:pt x="264128" y="285179"/>
                    <a:pt x="219361" y="237077"/>
                    <a:pt x="173831" y="189643"/>
                  </a:cubicBezTo>
                  <a:cubicBezTo>
                    <a:pt x="109347" y="122111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0B5029E-655F-4CB5-BCA2-B62400CE7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03" y="798206"/>
              <a:ext cx="756945" cy="3350210"/>
            </a:xfrm>
            <a:custGeom>
              <a:avLst/>
              <a:gdLst>
                <a:gd name="connsiteX0" fmla="*/ 0 w 421548"/>
                <a:gd name="connsiteY0" fmla="*/ 0 h 1865756"/>
                <a:gd name="connsiteX1" fmla="*/ 258699 w 421548"/>
                <a:gd name="connsiteY1" fmla="*/ 330803 h 1865756"/>
                <a:gd name="connsiteX2" fmla="*/ 408051 w 421548"/>
                <a:gd name="connsiteY2" fmla="*/ 617887 h 1865756"/>
                <a:gd name="connsiteX3" fmla="*/ 408051 w 421548"/>
                <a:gd name="connsiteY3" fmla="*/ 910781 h 1865756"/>
                <a:gd name="connsiteX4" fmla="*/ 336233 w 421548"/>
                <a:gd name="connsiteY4" fmla="*/ 1269683 h 1865756"/>
                <a:gd name="connsiteX5" fmla="*/ 186881 w 421548"/>
                <a:gd name="connsiteY5" fmla="*/ 1582674 h 1865756"/>
                <a:gd name="connsiteX6" fmla="*/ 0 w 421548"/>
                <a:gd name="connsiteY6" fmla="*/ 1865757 h 186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548" h="1865756">
                  <a:moveTo>
                    <a:pt x="0" y="0"/>
                  </a:moveTo>
                  <a:cubicBezTo>
                    <a:pt x="0" y="0"/>
                    <a:pt x="155734" y="188309"/>
                    <a:pt x="258699" y="330803"/>
                  </a:cubicBezTo>
                  <a:cubicBezTo>
                    <a:pt x="322517" y="419100"/>
                    <a:pt x="383096" y="512255"/>
                    <a:pt x="408051" y="617887"/>
                  </a:cubicBezTo>
                  <a:cubicBezTo>
                    <a:pt x="430625" y="713613"/>
                    <a:pt x="420815" y="812768"/>
                    <a:pt x="408051" y="910781"/>
                  </a:cubicBezTo>
                  <a:cubicBezTo>
                    <a:pt x="392240" y="1032129"/>
                    <a:pt x="376142" y="1154049"/>
                    <a:pt x="336233" y="1269683"/>
                  </a:cubicBezTo>
                  <a:cubicBezTo>
                    <a:pt x="298418" y="1379125"/>
                    <a:pt x="246412" y="1483138"/>
                    <a:pt x="186881" y="1582674"/>
                  </a:cubicBezTo>
                  <a:cubicBezTo>
                    <a:pt x="122777" y="1689640"/>
                    <a:pt x="0" y="1865757"/>
                    <a:pt x="0" y="186575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66F436B-D502-4927-A05D-0691A99F6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03" y="1247513"/>
              <a:ext cx="515229" cy="2438941"/>
            </a:xfrm>
            <a:custGeom>
              <a:avLst/>
              <a:gdLst>
                <a:gd name="connsiteX0" fmla="*/ 11621 w 286935"/>
                <a:gd name="connsiteY0" fmla="*/ 1358265 h 1358264"/>
                <a:gd name="connsiteX1" fmla="*/ 163830 w 286935"/>
                <a:gd name="connsiteY1" fmla="*/ 1157287 h 1358264"/>
                <a:gd name="connsiteX2" fmla="*/ 258604 w 286935"/>
                <a:gd name="connsiteY2" fmla="*/ 858679 h 1358264"/>
                <a:gd name="connsiteX3" fmla="*/ 284417 w 286935"/>
                <a:gd name="connsiteY3" fmla="*/ 577310 h 1358264"/>
                <a:gd name="connsiteX4" fmla="*/ 215456 w 286935"/>
                <a:gd name="connsiteY4" fmla="*/ 330422 h 1358264"/>
                <a:gd name="connsiteX5" fmla="*/ 0 w 286935"/>
                <a:gd name="connsiteY5" fmla="*/ 0 h 135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935" h="1358264">
                  <a:moveTo>
                    <a:pt x="11621" y="1358265"/>
                  </a:moveTo>
                  <a:cubicBezTo>
                    <a:pt x="11621" y="1358265"/>
                    <a:pt x="104299" y="1269016"/>
                    <a:pt x="163830" y="1157287"/>
                  </a:cubicBezTo>
                  <a:cubicBezTo>
                    <a:pt x="213074" y="1064800"/>
                    <a:pt x="237458" y="961453"/>
                    <a:pt x="258604" y="858679"/>
                  </a:cubicBezTo>
                  <a:cubicBezTo>
                    <a:pt x="277749" y="765905"/>
                    <a:pt x="293180" y="671512"/>
                    <a:pt x="284417" y="577310"/>
                  </a:cubicBezTo>
                  <a:cubicBezTo>
                    <a:pt x="276511" y="491680"/>
                    <a:pt x="250412" y="409099"/>
                    <a:pt x="215456" y="330422"/>
                  </a:cubicBezTo>
                  <a:cubicBezTo>
                    <a:pt x="153353" y="190405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3D19BC0-342A-4662-8B01-078F5BC25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03" y="1752232"/>
              <a:ext cx="300409" cy="1599679"/>
            </a:xfrm>
            <a:custGeom>
              <a:avLst/>
              <a:gdLst>
                <a:gd name="connsiteX0" fmla="*/ 0 w 167300"/>
                <a:gd name="connsiteY0" fmla="*/ 0 h 890873"/>
                <a:gd name="connsiteX1" fmla="*/ 143732 w 167300"/>
                <a:gd name="connsiteY1" fmla="*/ 233077 h 890873"/>
                <a:gd name="connsiteX2" fmla="*/ 160973 w 167300"/>
                <a:gd name="connsiteY2" fmla="*/ 482822 h 890873"/>
                <a:gd name="connsiteX3" fmla="*/ 0 w 167300"/>
                <a:gd name="connsiteY3" fmla="*/ 890873 h 89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300" h="890873">
                  <a:moveTo>
                    <a:pt x="0" y="0"/>
                  </a:moveTo>
                  <a:cubicBezTo>
                    <a:pt x="0" y="0"/>
                    <a:pt x="110585" y="127254"/>
                    <a:pt x="143732" y="233077"/>
                  </a:cubicBezTo>
                  <a:cubicBezTo>
                    <a:pt x="168974" y="313563"/>
                    <a:pt x="172593" y="399098"/>
                    <a:pt x="160973" y="482822"/>
                  </a:cubicBezTo>
                  <a:cubicBezTo>
                    <a:pt x="136970" y="655892"/>
                    <a:pt x="0" y="890873"/>
                    <a:pt x="0" y="890873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F32521F-B67B-4D14-BB6E-0DD27E1C7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31253" y="14016"/>
              <a:ext cx="5523537" cy="3012568"/>
            </a:xfrm>
            <a:custGeom>
              <a:avLst/>
              <a:gdLst>
                <a:gd name="connsiteX0" fmla="*/ 3076099 w 3076098"/>
                <a:gd name="connsiteY0" fmla="*/ 12287 h 1677721"/>
                <a:gd name="connsiteX1" fmla="*/ 3054287 w 3076098"/>
                <a:gd name="connsiteY1" fmla="*/ 609029 h 1677721"/>
                <a:gd name="connsiteX2" fmla="*/ 3054287 w 3076098"/>
                <a:gd name="connsiteY2" fmla="*/ 824770 h 1677721"/>
                <a:gd name="connsiteX3" fmla="*/ 3002375 w 3076098"/>
                <a:gd name="connsiteY3" fmla="*/ 1158240 h 1677721"/>
                <a:gd name="connsiteX4" fmla="*/ 2945797 w 3076098"/>
                <a:gd name="connsiteY4" fmla="*/ 1277112 h 1677721"/>
                <a:gd name="connsiteX5" fmla="*/ 2706815 w 3076098"/>
                <a:gd name="connsiteY5" fmla="*/ 1492853 h 1677721"/>
                <a:gd name="connsiteX6" fmla="*/ 2451735 w 3076098"/>
                <a:gd name="connsiteY6" fmla="*/ 1618583 h 1677721"/>
                <a:gd name="connsiteX7" fmla="*/ 2128457 w 3076098"/>
                <a:gd name="connsiteY7" fmla="*/ 1677448 h 1677721"/>
                <a:gd name="connsiteX8" fmla="*/ 1672495 w 3076098"/>
                <a:gd name="connsiteY8" fmla="*/ 1505522 h 1677721"/>
                <a:gd name="connsiteX9" fmla="*/ 1445038 w 3076098"/>
                <a:gd name="connsiteY9" fmla="*/ 1230916 h 1677721"/>
                <a:gd name="connsiteX10" fmla="*/ 1381506 w 3076098"/>
                <a:gd name="connsiteY10" fmla="*/ 1044035 h 1677721"/>
                <a:gd name="connsiteX11" fmla="*/ 1260253 w 3076098"/>
                <a:gd name="connsiteY11" fmla="*/ 837533 h 1677721"/>
                <a:gd name="connsiteX12" fmla="*/ 1108520 w 3076098"/>
                <a:gd name="connsiteY12" fmla="*/ 772954 h 1677721"/>
                <a:gd name="connsiteX13" fmla="*/ 955358 w 3076098"/>
                <a:gd name="connsiteY13" fmla="*/ 751427 h 1677721"/>
                <a:gd name="connsiteX14" fmla="*/ 763810 w 3076098"/>
                <a:gd name="connsiteY14" fmla="*/ 764762 h 1677721"/>
                <a:gd name="connsiteX15" fmla="*/ 651224 w 3076098"/>
                <a:gd name="connsiteY15" fmla="*/ 728186 h 1677721"/>
                <a:gd name="connsiteX16" fmla="*/ 510730 w 3076098"/>
                <a:gd name="connsiteY16" fmla="*/ 587788 h 1677721"/>
                <a:gd name="connsiteX17" fmla="*/ 323183 w 3076098"/>
                <a:gd name="connsiteY17" fmla="*/ 353187 h 1677721"/>
                <a:gd name="connsiteX18" fmla="*/ 0 w 3076098"/>
                <a:gd name="connsiteY18" fmla="*/ 0 h 1677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76098" h="1677721">
                  <a:moveTo>
                    <a:pt x="3076099" y="12287"/>
                  </a:moveTo>
                  <a:cubicBezTo>
                    <a:pt x="3069336" y="183071"/>
                    <a:pt x="3053525" y="438150"/>
                    <a:pt x="3054287" y="609029"/>
                  </a:cubicBezTo>
                  <a:cubicBezTo>
                    <a:pt x="3054572" y="680942"/>
                    <a:pt x="3056477" y="752856"/>
                    <a:pt x="3054287" y="824770"/>
                  </a:cubicBezTo>
                  <a:cubicBezTo>
                    <a:pt x="3050858" y="937832"/>
                    <a:pt x="3038285" y="1051084"/>
                    <a:pt x="3002375" y="1158240"/>
                  </a:cubicBezTo>
                  <a:cubicBezTo>
                    <a:pt x="2988374" y="1200055"/>
                    <a:pt x="2969895" y="1240155"/>
                    <a:pt x="2945797" y="1277112"/>
                  </a:cubicBezTo>
                  <a:cubicBezTo>
                    <a:pt x="2886742" y="1367885"/>
                    <a:pt x="2798636" y="1434846"/>
                    <a:pt x="2706815" y="1492853"/>
                  </a:cubicBezTo>
                  <a:cubicBezTo>
                    <a:pt x="2626424" y="1543717"/>
                    <a:pt x="2541080" y="1586103"/>
                    <a:pt x="2451735" y="1618583"/>
                  </a:cubicBezTo>
                  <a:cubicBezTo>
                    <a:pt x="2347817" y="1656398"/>
                    <a:pt x="2238851" y="1680591"/>
                    <a:pt x="2128457" y="1677448"/>
                  </a:cubicBezTo>
                  <a:cubicBezTo>
                    <a:pt x="1962436" y="1672781"/>
                    <a:pt x="1804702" y="1606677"/>
                    <a:pt x="1672495" y="1505522"/>
                  </a:cubicBezTo>
                  <a:cubicBezTo>
                    <a:pt x="1576483" y="1432084"/>
                    <a:pt x="1493520" y="1341501"/>
                    <a:pt x="1445038" y="1230916"/>
                  </a:cubicBezTo>
                  <a:cubicBezTo>
                    <a:pt x="1418653" y="1170623"/>
                    <a:pt x="1401794" y="1106710"/>
                    <a:pt x="1381506" y="1044035"/>
                  </a:cubicBezTo>
                  <a:cubicBezTo>
                    <a:pt x="1356360" y="966026"/>
                    <a:pt x="1324261" y="887730"/>
                    <a:pt x="1260253" y="837533"/>
                  </a:cubicBezTo>
                  <a:cubicBezTo>
                    <a:pt x="1216628" y="803243"/>
                    <a:pt x="1162717" y="786194"/>
                    <a:pt x="1108520" y="772954"/>
                  </a:cubicBezTo>
                  <a:cubicBezTo>
                    <a:pt x="1058228" y="760667"/>
                    <a:pt x="1007078" y="750570"/>
                    <a:pt x="955358" y="751427"/>
                  </a:cubicBezTo>
                  <a:cubicBezTo>
                    <a:pt x="891064" y="752475"/>
                    <a:pt x="827818" y="770001"/>
                    <a:pt x="763810" y="764762"/>
                  </a:cubicBezTo>
                  <a:cubicBezTo>
                    <a:pt x="723995" y="761524"/>
                    <a:pt x="685514" y="748760"/>
                    <a:pt x="651224" y="728186"/>
                  </a:cubicBezTo>
                  <a:cubicBezTo>
                    <a:pt x="594074" y="693896"/>
                    <a:pt x="552545" y="639985"/>
                    <a:pt x="510730" y="587788"/>
                  </a:cubicBezTo>
                  <a:cubicBezTo>
                    <a:pt x="448151" y="509683"/>
                    <a:pt x="384524" y="432245"/>
                    <a:pt x="323183" y="353187"/>
                  </a:cubicBezTo>
                  <a:cubicBezTo>
                    <a:pt x="246221" y="253937"/>
                    <a:pt x="94202" y="82868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6F73602-5ACB-4102-894B-D140E71E6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87455" y="75587"/>
              <a:ext cx="4681672" cy="2637228"/>
            </a:xfrm>
            <a:custGeom>
              <a:avLst/>
              <a:gdLst>
                <a:gd name="connsiteX0" fmla="*/ 2568321 w 2607257"/>
                <a:gd name="connsiteY0" fmla="*/ 18002 h 1468691"/>
                <a:gd name="connsiteX1" fmla="*/ 2590609 w 2607257"/>
                <a:gd name="connsiteY1" fmla="*/ 258509 h 1468691"/>
                <a:gd name="connsiteX2" fmla="*/ 2606802 w 2607257"/>
                <a:gd name="connsiteY2" fmla="*/ 563118 h 1468691"/>
                <a:gd name="connsiteX3" fmla="*/ 2587181 w 2607257"/>
                <a:gd name="connsiteY3" fmla="*/ 910400 h 1468691"/>
                <a:gd name="connsiteX4" fmla="*/ 2568702 w 2607257"/>
                <a:gd name="connsiteY4" fmla="*/ 1001554 h 1468691"/>
                <a:gd name="connsiteX5" fmla="*/ 2407063 w 2607257"/>
                <a:gd name="connsiteY5" fmla="*/ 1262348 h 1468691"/>
                <a:gd name="connsiteX6" fmla="*/ 2211896 w 2607257"/>
                <a:gd name="connsiteY6" fmla="*/ 1390078 h 1468691"/>
                <a:gd name="connsiteX7" fmla="*/ 1936623 w 2607257"/>
                <a:gd name="connsiteY7" fmla="*/ 1466660 h 1468691"/>
                <a:gd name="connsiteX8" fmla="*/ 1749933 w 2607257"/>
                <a:gd name="connsiteY8" fmla="*/ 1447514 h 1468691"/>
                <a:gd name="connsiteX9" fmla="*/ 1594295 w 2607257"/>
                <a:gd name="connsiteY9" fmla="*/ 1351788 h 1468691"/>
                <a:gd name="connsiteX10" fmla="*/ 1512951 w 2607257"/>
                <a:gd name="connsiteY10" fmla="*/ 1227392 h 1468691"/>
                <a:gd name="connsiteX11" fmla="*/ 1500949 w 2607257"/>
                <a:gd name="connsiteY11" fmla="*/ 992886 h 1468691"/>
                <a:gd name="connsiteX12" fmla="*/ 1541621 w 2607257"/>
                <a:gd name="connsiteY12" fmla="*/ 803910 h 1468691"/>
                <a:gd name="connsiteX13" fmla="*/ 1541621 w 2607257"/>
                <a:gd name="connsiteY13" fmla="*/ 665131 h 1468691"/>
                <a:gd name="connsiteX14" fmla="*/ 1429131 w 2607257"/>
                <a:gd name="connsiteY14" fmla="*/ 526352 h 1468691"/>
                <a:gd name="connsiteX15" fmla="*/ 1163383 w 2607257"/>
                <a:gd name="connsiteY15" fmla="*/ 449771 h 1468691"/>
                <a:gd name="connsiteX16" fmla="*/ 811530 w 2607257"/>
                <a:gd name="connsiteY16" fmla="*/ 406718 h 1468691"/>
                <a:gd name="connsiteX17" fmla="*/ 574548 w 2607257"/>
                <a:gd name="connsiteY17" fmla="*/ 354044 h 1468691"/>
                <a:gd name="connsiteX18" fmla="*/ 284893 w 2607257"/>
                <a:gd name="connsiteY18" fmla="*/ 224885 h 1468691"/>
                <a:gd name="connsiteX19" fmla="*/ 0 w 2607257"/>
                <a:gd name="connsiteY19" fmla="*/ 0 h 146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07257" h="1468691">
                  <a:moveTo>
                    <a:pt x="2568321" y="18002"/>
                  </a:moveTo>
                  <a:cubicBezTo>
                    <a:pt x="2574989" y="70009"/>
                    <a:pt x="2587752" y="206121"/>
                    <a:pt x="2590609" y="258509"/>
                  </a:cubicBezTo>
                  <a:cubicBezTo>
                    <a:pt x="2596134" y="360045"/>
                    <a:pt x="2604707" y="461486"/>
                    <a:pt x="2606802" y="563118"/>
                  </a:cubicBezTo>
                  <a:cubicBezTo>
                    <a:pt x="2609088" y="679228"/>
                    <a:pt x="2602802" y="795338"/>
                    <a:pt x="2587181" y="910400"/>
                  </a:cubicBezTo>
                  <a:cubicBezTo>
                    <a:pt x="2582990" y="941165"/>
                    <a:pt x="2577274" y="971645"/>
                    <a:pt x="2568702" y="1001554"/>
                  </a:cubicBezTo>
                  <a:cubicBezTo>
                    <a:pt x="2540222" y="1101471"/>
                    <a:pt x="2482501" y="1190816"/>
                    <a:pt x="2407063" y="1262348"/>
                  </a:cubicBezTo>
                  <a:cubicBezTo>
                    <a:pt x="2350294" y="1316165"/>
                    <a:pt x="2283047" y="1357313"/>
                    <a:pt x="2211896" y="1390078"/>
                  </a:cubicBezTo>
                  <a:cubicBezTo>
                    <a:pt x="2124742" y="1430179"/>
                    <a:pt x="2032159" y="1458754"/>
                    <a:pt x="1936623" y="1466660"/>
                  </a:cubicBezTo>
                  <a:cubicBezTo>
                    <a:pt x="1873567" y="1471898"/>
                    <a:pt x="1809845" y="1467517"/>
                    <a:pt x="1749933" y="1447514"/>
                  </a:cubicBezTo>
                  <a:cubicBezTo>
                    <a:pt x="1691449" y="1428083"/>
                    <a:pt x="1638109" y="1395222"/>
                    <a:pt x="1594295" y="1351788"/>
                  </a:cubicBezTo>
                  <a:cubicBezTo>
                    <a:pt x="1558576" y="1316450"/>
                    <a:pt x="1530001" y="1274540"/>
                    <a:pt x="1512951" y="1227392"/>
                  </a:cubicBezTo>
                  <a:cubicBezTo>
                    <a:pt x="1485900" y="1152811"/>
                    <a:pt x="1487519" y="1071467"/>
                    <a:pt x="1500949" y="992886"/>
                  </a:cubicBezTo>
                  <a:cubicBezTo>
                    <a:pt x="1511808" y="929354"/>
                    <a:pt x="1529810" y="867251"/>
                    <a:pt x="1541621" y="803910"/>
                  </a:cubicBezTo>
                  <a:cubicBezTo>
                    <a:pt x="1550194" y="757714"/>
                    <a:pt x="1554194" y="710279"/>
                    <a:pt x="1541621" y="665131"/>
                  </a:cubicBezTo>
                  <a:cubicBezTo>
                    <a:pt x="1525143" y="605981"/>
                    <a:pt x="1481233" y="559403"/>
                    <a:pt x="1429131" y="526352"/>
                  </a:cubicBezTo>
                  <a:cubicBezTo>
                    <a:pt x="1350455" y="476536"/>
                    <a:pt x="1256157" y="461772"/>
                    <a:pt x="1163383" y="449771"/>
                  </a:cubicBezTo>
                  <a:cubicBezTo>
                    <a:pt x="1046131" y="434626"/>
                    <a:pt x="928306" y="424720"/>
                    <a:pt x="811530" y="406718"/>
                  </a:cubicBezTo>
                  <a:cubicBezTo>
                    <a:pt x="731425" y="394335"/>
                    <a:pt x="652081" y="377571"/>
                    <a:pt x="574548" y="354044"/>
                  </a:cubicBezTo>
                  <a:cubicBezTo>
                    <a:pt x="472916" y="323279"/>
                    <a:pt x="375094" y="280702"/>
                    <a:pt x="284893" y="224885"/>
                  </a:cubicBezTo>
                  <a:cubicBezTo>
                    <a:pt x="181832" y="161068"/>
                    <a:pt x="90868" y="80296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87FA368-45DC-4276-A257-F67A12B2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10305" y="31802"/>
              <a:ext cx="3763077" cy="2110194"/>
            </a:xfrm>
            <a:custGeom>
              <a:avLst/>
              <a:gdLst>
                <a:gd name="connsiteX0" fmla="*/ 1950434 w 2095685"/>
                <a:gd name="connsiteY0" fmla="*/ 0 h 1175182"/>
                <a:gd name="connsiteX1" fmla="*/ 2077307 w 2095685"/>
                <a:gd name="connsiteY1" fmla="*/ 479108 h 1175182"/>
                <a:gd name="connsiteX2" fmla="*/ 2089309 w 2095685"/>
                <a:gd name="connsiteY2" fmla="*/ 826008 h 1175182"/>
                <a:gd name="connsiteX3" fmla="*/ 1987582 w 2095685"/>
                <a:gd name="connsiteY3" fmla="*/ 1101185 h 1175182"/>
                <a:gd name="connsiteX4" fmla="*/ 1818037 w 2095685"/>
                <a:gd name="connsiteY4" fmla="*/ 1173004 h 1175182"/>
                <a:gd name="connsiteX5" fmla="*/ 1694402 w 2095685"/>
                <a:gd name="connsiteY5" fmla="*/ 1157097 h 1175182"/>
                <a:gd name="connsiteX6" fmla="*/ 1594676 w 2095685"/>
                <a:gd name="connsiteY6" fmla="*/ 1013555 h 1175182"/>
                <a:gd name="connsiteX7" fmla="*/ 1664494 w 2095685"/>
                <a:gd name="connsiteY7" fmla="*/ 790289 h 1175182"/>
                <a:gd name="connsiteX8" fmla="*/ 1684401 w 2095685"/>
                <a:gd name="connsiteY8" fmla="*/ 527114 h 1175182"/>
                <a:gd name="connsiteX9" fmla="*/ 1550765 w 2095685"/>
                <a:gd name="connsiteY9" fmla="*/ 343662 h 1175182"/>
                <a:gd name="connsiteX10" fmla="*/ 1315402 w 2095685"/>
                <a:gd name="connsiteY10" fmla="*/ 265938 h 1175182"/>
                <a:gd name="connsiteX11" fmla="*/ 876586 w 2095685"/>
                <a:gd name="connsiteY11" fmla="*/ 200120 h 1175182"/>
                <a:gd name="connsiteX12" fmla="*/ 591312 w 2095685"/>
                <a:gd name="connsiteY12" fmla="*/ 186119 h 1175182"/>
                <a:gd name="connsiteX13" fmla="*/ 0 w 2095685"/>
                <a:gd name="connsiteY13" fmla="*/ 16669 h 1175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685" h="1175182">
                  <a:moveTo>
                    <a:pt x="1950434" y="0"/>
                  </a:moveTo>
                  <a:cubicBezTo>
                    <a:pt x="1973485" y="77629"/>
                    <a:pt x="2063115" y="399383"/>
                    <a:pt x="2077307" y="479108"/>
                  </a:cubicBezTo>
                  <a:cubicBezTo>
                    <a:pt x="2097786" y="593693"/>
                    <a:pt x="2100167" y="710089"/>
                    <a:pt x="2089309" y="826008"/>
                  </a:cubicBezTo>
                  <a:cubicBezTo>
                    <a:pt x="2079784" y="927545"/>
                    <a:pt x="2061401" y="1032891"/>
                    <a:pt x="1987582" y="1101185"/>
                  </a:cubicBezTo>
                  <a:cubicBezTo>
                    <a:pt x="1941481" y="1143762"/>
                    <a:pt x="1880616" y="1165670"/>
                    <a:pt x="1818037" y="1173004"/>
                  </a:cubicBezTo>
                  <a:cubicBezTo>
                    <a:pt x="1775746" y="1177957"/>
                    <a:pt x="1732693" y="1175195"/>
                    <a:pt x="1694402" y="1157097"/>
                  </a:cubicBezTo>
                  <a:cubicBezTo>
                    <a:pt x="1638110" y="1130427"/>
                    <a:pt x="1600295" y="1075373"/>
                    <a:pt x="1594676" y="1013555"/>
                  </a:cubicBezTo>
                  <a:cubicBezTo>
                    <a:pt x="1587532" y="934879"/>
                    <a:pt x="1635633" y="864870"/>
                    <a:pt x="1664494" y="790289"/>
                  </a:cubicBezTo>
                  <a:cubicBezTo>
                    <a:pt x="1696974" y="706279"/>
                    <a:pt x="1708594" y="613791"/>
                    <a:pt x="1684401" y="527114"/>
                  </a:cubicBezTo>
                  <a:cubicBezTo>
                    <a:pt x="1663351" y="451580"/>
                    <a:pt x="1616488" y="386620"/>
                    <a:pt x="1550765" y="343662"/>
                  </a:cubicBezTo>
                  <a:cubicBezTo>
                    <a:pt x="1480947" y="298133"/>
                    <a:pt x="1397508" y="282131"/>
                    <a:pt x="1315402" y="265938"/>
                  </a:cubicBezTo>
                  <a:cubicBezTo>
                    <a:pt x="1170051" y="237173"/>
                    <a:pt x="1024128" y="212027"/>
                    <a:pt x="876586" y="200120"/>
                  </a:cubicBezTo>
                  <a:cubicBezTo>
                    <a:pt x="781717" y="192500"/>
                    <a:pt x="686276" y="193643"/>
                    <a:pt x="591312" y="186119"/>
                  </a:cubicBezTo>
                  <a:cubicBezTo>
                    <a:pt x="465296" y="176213"/>
                    <a:pt x="160211" y="193453"/>
                    <a:pt x="0" y="16669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3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Bottom Right">
            <a:extLst>
              <a:ext uri="{FF2B5EF4-FFF2-40B4-BE49-F238E27FC236}">
                <a16:creationId xmlns:a16="http://schemas.microsoft.com/office/drawing/2014/main" id="{88540B56-6256-419C-AC81-7B56D0DD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B5E9C2F-6749-4023-8E94-45C1C3FC6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39256" y="6178637"/>
              <a:ext cx="1482102" cy="67936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grpSp>
          <p:nvGrpSpPr>
            <p:cNvPr id="62" name="Graphic 157">
              <a:extLst>
                <a:ext uri="{FF2B5EF4-FFF2-40B4-BE49-F238E27FC236}">
                  <a16:creationId xmlns:a16="http://schemas.microsoft.com/office/drawing/2014/main" id="{D87C11F9-4A6E-44BC-BF6C-0468EFD71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B1B9F72-6727-48A7-A229-1B9E8620C6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F112D38F-1CDF-4293-96FC-2190D03954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F3E4DE9-57D9-4C4C-BE4E-7F081A1B3B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6BB673C9-C994-4CA3-B78E-F65C5F8C61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B6FF51D-0B4A-4C30-AEC8-D66E88C98C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CF516A0-FBBD-4A87-9E93-708625DE5EC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6F1EDD83-3119-40A9-B093-626EB1B126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A5F46DB-9B25-49AD-BC98-191E88919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E1837B8-F1CA-E858-8C6D-2EC37DA54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404" y="731041"/>
            <a:ext cx="10191942" cy="31730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Coercion is Counterproductive</a:t>
            </a:r>
          </a:p>
        </p:txBody>
      </p:sp>
      <p:grpSp>
        <p:nvGrpSpPr>
          <p:cNvPr id="72" name="Cross">
            <a:extLst>
              <a:ext uri="{FF2B5EF4-FFF2-40B4-BE49-F238E27FC236}">
                <a16:creationId xmlns:a16="http://schemas.microsoft.com/office/drawing/2014/main" id="{DDB99EF5-8801-40E2-83D3-196FADCBB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30939" y="3874229"/>
            <a:ext cx="118872" cy="118872"/>
            <a:chOff x="1175347" y="3733800"/>
            <a:chExt cx="118872" cy="118872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0FE3A76-C0EC-41F2-92AD-1A75BA3771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C22AF00A-AACB-4D06-A706-4231FD4EC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2511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84983-26C2-3405-A8A5-B25D9FF3A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5CFEC366-F126-FBC6-C0DB-29A9E7A601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03" t="4305" r="10274" b="-4305"/>
          <a:stretch/>
        </p:blipFill>
        <p:spPr>
          <a:xfrm>
            <a:off x="9315369" y="141514"/>
            <a:ext cx="2465616" cy="3287486"/>
          </a:xfrm>
          <a:prstGeom prst="rect">
            <a:avLst/>
          </a:prstGeom>
        </p:spPr>
      </p:pic>
      <p:pic>
        <p:nvPicPr>
          <p:cNvPr id="8" name="Picture 7" descr="A close-up of a person smiling&#10;&#10;AI-generated content may be incorrect.">
            <a:extLst>
              <a:ext uri="{FF2B5EF4-FFF2-40B4-BE49-F238E27FC236}">
                <a16:creationId xmlns:a16="http://schemas.microsoft.com/office/drawing/2014/main" id="{CB6BC030-F8DF-4A36-FAF0-B8477B60A6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11" b="14077"/>
          <a:stretch/>
        </p:blipFill>
        <p:spPr>
          <a:xfrm>
            <a:off x="6164503" y="3513976"/>
            <a:ext cx="2465615" cy="3287485"/>
          </a:xfrm>
          <a:prstGeom prst="rect">
            <a:avLst/>
          </a:prstGeom>
          <a:ln w="2286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 descr="A person in a suit smiling&#10;&#10;AI-generated content may be incorrect.">
            <a:extLst>
              <a:ext uri="{FF2B5EF4-FFF2-40B4-BE49-F238E27FC236}">
                <a16:creationId xmlns:a16="http://schemas.microsoft.com/office/drawing/2014/main" id="{DD42BD70-44B9-74BA-A69B-55EBD5AE8F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87" r="29076"/>
          <a:stretch/>
        </p:blipFill>
        <p:spPr>
          <a:xfrm>
            <a:off x="3220108" y="3513976"/>
            <a:ext cx="2465615" cy="3259048"/>
          </a:xfrm>
          <a:prstGeom prst="rect">
            <a:avLst/>
          </a:prstGeom>
        </p:spPr>
      </p:pic>
      <p:pic>
        <p:nvPicPr>
          <p:cNvPr id="12" name="Picture 11" descr="A close-up of a person smiling&#10;&#10;AI-generated content may be incorrect.">
            <a:extLst>
              <a:ext uri="{FF2B5EF4-FFF2-40B4-BE49-F238E27FC236}">
                <a16:creationId xmlns:a16="http://schemas.microsoft.com/office/drawing/2014/main" id="{4FAB84ED-2518-2A9F-FB75-FCEB1CA81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6950" y="141514"/>
            <a:ext cx="2465615" cy="3202510"/>
          </a:xfrm>
          <a:prstGeom prst="rect">
            <a:avLst/>
          </a:prstGeom>
        </p:spPr>
      </p:pic>
      <p:pic>
        <p:nvPicPr>
          <p:cNvPr id="14" name="Picture 13" descr="A person smiling at camera&#10;&#10;AI-generated content may be incorrect.">
            <a:extLst>
              <a:ext uri="{FF2B5EF4-FFF2-40B4-BE49-F238E27FC236}">
                <a16:creationId xmlns:a16="http://schemas.microsoft.com/office/drawing/2014/main" id="{08ED8273-A184-086A-DBD3-EE1134BF27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103" y="3513976"/>
            <a:ext cx="2465615" cy="3259048"/>
          </a:xfrm>
          <a:prstGeom prst="rect">
            <a:avLst/>
          </a:prstGeom>
        </p:spPr>
      </p:pic>
      <p:pic>
        <p:nvPicPr>
          <p:cNvPr id="19" name="Picture 18" descr="A person with brown hair and yellow shirt&#10;&#10;AI-generated content may be incorrect.">
            <a:extLst>
              <a:ext uri="{FF2B5EF4-FFF2-40B4-BE49-F238E27FC236}">
                <a16:creationId xmlns:a16="http://schemas.microsoft.com/office/drawing/2014/main" id="{C1B47273-6A76-4BB6-1BEB-D33974BB604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899" t="13240" r="8223" b="9735"/>
          <a:stretch/>
        </p:blipFill>
        <p:spPr>
          <a:xfrm>
            <a:off x="515103" y="141514"/>
            <a:ext cx="2490840" cy="3202510"/>
          </a:xfrm>
          <a:prstGeom prst="rect">
            <a:avLst/>
          </a:prstGeom>
        </p:spPr>
      </p:pic>
      <p:pic>
        <p:nvPicPr>
          <p:cNvPr id="21" name="Picture 20" descr="A person with a scarf around his neck&#10;&#10;AI-generated content may be incorrect.">
            <a:extLst>
              <a:ext uri="{FF2B5EF4-FFF2-40B4-BE49-F238E27FC236}">
                <a16:creationId xmlns:a16="http://schemas.microsoft.com/office/drawing/2014/main" id="{5A7D353D-0BC8-4CBB-C688-B74543FADCA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473" r="2368"/>
          <a:stretch/>
        </p:blipFill>
        <p:spPr>
          <a:xfrm>
            <a:off x="9160485" y="3513976"/>
            <a:ext cx="2775383" cy="325904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C7228B0-D4A2-A1ED-F2F5-B367569CF66F}"/>
              </a:ext>
            </a:extLst>
          </p:cNvPr>
          <p:cNvSpPr txBox="1"/>
          <p:nvPr/>
        </p:nvSpPr>
        <p:spPr>
          <a:xfrm>
            <a:off x="3205814" y="3035564"/>
            <a:ext cx="2465614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Juan Kaski (Cardio)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08362F-0EEA-6703-FFFC-B0E1A11160AE}"/>
              </a:ext>
            </a:extLst>
          </p:cNvPr>
          <p:cNvSpPr txBox="1"/>
          <p:nvPr/>
        </p:nvSpPr>
        <p:spPr>
          <a:xfrm>
            <a:off x="3219880" y="6477225"/>
            <a:ext cx="2465615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Mehul Dattani (Endo)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EB8606-DD65-92CF-DC19-23D229717DF3}"/>
              </a:ext>
            </a:extLst>
          </p:cNvPr>
          <p:cNvSpPr txBox="1"/>
          <p:nvPr/>
        </p:nvSpPr>
        <p:spPr>
          <a:xfrm>
            <a:off x="6108231" y="6481637"/>
            <a:ext cx="2585602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Harshini Katugampola (Endo)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37958A-7239-61CE-6073-4FB923540BC7}"/>
              </a:ext>
            </a:extLst>
          </p:cNvPr>
          <p:cNvSpPr txBox="1"/>
          <p:nvPr/>
        </p:nvSpPr>
        <p:spPr>
          <a:xfrm>
            <a:off x="539193" y="6477225"/>
            <a:ext cx="2441525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Elaine Clark (</a:t>
            </a:r>
            <a:r>
              <a:rPr lang="en-US" sz="1400" dirty="0" err="1"/>
              <a:t>Dev’t</a:t>
            </a:r>
            <a:r>
              <a:rPr lang="en-US" sz="1400" dirty="0"/>
              <a:t>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72DB0C-49C8-CBD1-76A0-50924A449E82}"/>
              </a:ext>
            </a:extLst>
          </p:cNvPr>
          <p:cNvSpPr txBox="1"/>
          <p:nvPr/>
        </p:nvSpPr>
        <p:spPr>
          <a:xfrm>
            <a:off x="539193" y="3035564"/>
            <a:ext cx="2465614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Ang Roberts (Gen)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8E1781-4212-9D3C-92DC-3A71855627A7}"/>
              </a:ext>
            </a:extLst>
          </p:cNvPr>
          <p:cNvSpPr txBox="1"/>
          <p:nvPr/>
        </p:nvSpPr>
        <p:spPr>
          <a:xfrm>
            <a:off x="6164503" y="3035564"/>
            <a:ext cx="2465615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Anish Sanghrajka (Ortho)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18F883-831D-E8D2-3DC0-367B35D788A7}"/>
              </a:ext>
            </a:extLst>
          </p:cNvPr>
          <p:cNvSpPr txBox="1"/>
          <p:nvPr/>
        </p:nvSpPr>
        <p:spPr>
          <a:xfrm>
            <a:off x="9315369" y="3059668"/>
            <a:ext cx="2474445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Lee Hudson (Res)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B0E2DA-BF21-1453-3FDB-CEB7C282DFA5}"/>
              </a:ext>
            </a:extLst>
          </p:cNvPr>
          <p:cNvSpPr txBox="1"/>
          <p:nvPr/>
        </p:nvSpPr>
        <p:spPr>
          <a:xfrm>
            <a:off x="9158544" y="6477225"/>
            <a:ext cx="2777323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Keir Shiels (Lead)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EFD75A-0F53-E09E-180E-47429883C05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707" r="9013"/>
          <a:stretch>
            <a:fillRect/>
          </a:stretch>
        </p:blipFill>
        <p:spPr>
          <a:xfrm>
            <a:off x="6201165" y="177665"/>
            <a:ext cx="2428953" cy="288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00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3B942-D2C6-D8EF-9E9F-5CE6A3E6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you worried? Really?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FE4A43-DEE4-5C8B-66DE-0EE52E744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8210" y="1858699"/>
            <a:ext cx="6400800" cy="4864607"/>
          </a:xfrm>
        </p:spPr>
      </p:pic>
    </p:spTree>
    <p:extLst>
      <p:ext uri="{BB962C8B-B14F-4D97-AF65-F5344CB8AC3E}">
        <p14:creationId xmlns:p14="http://schemas.microsoft.com/office/powerpoint/2010/main" val="3229412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FB0C5-9066-C5B1-5968-F80CDC7B0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93E04-8383-A051-CC72-E59D919AE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192" y="744909"/>
            <a:ext cx="5797883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Agitation</a:t>
            </a:r>
            <a:br>
              <a:rPr lang="en-US" sz="5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Alters Perception</a:t>
            </a:r>
          </a:p>
        </p:txBody>
      </p:sp>
      <p:pic>
        <p:nvPicPr>
          <p:cNvPr id="7" name="Graphic 6" descr="Brain in head">
            <a:extLst>
              <a:ext uri="{FF2B5EF4-FFF2-40B4-BE49-F238E27FC236}">
                <a16:creationId xmlns:a16="http://schemas.microsoft.com/office/drawing/2014/main" id="{DEF3128E-C4DD-CBC1-194A-341453BBCE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" y="1001191"/>
            <a:ext cx="4781280" cy="478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972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AF29C-B218-B5B2-C8A0-DD0FFFE6F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BEE8885-8327-25E4-637C-4BE5324E5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354" y="2766218"/>
            <a:ext cx="10558072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Parents are concerned about </a:t>
            </a:r>
            <a:r>
              <a:rPr lang="en-US" b="1" u="sng" dirty="0"/>
              <a:t>fussy eating</a:t>
            </a:r>
          </a:p>
        </p:txBody>
      </p:sp>
    </p:spTree>
    <p:extLst>
      <p:ext uri="{BB962C8B-B14F-4D97-AF65-F5344CB8AC3E}">
        <p14:creationId xmlns:p14="http://schemas.microsoft.com/office/powerpoint/2010/main" val="37119712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AEF82-6ED0-356A-FC91-B86BAF00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3DB6EE6-27F2-CC29-4C77-E0B3AC6B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354" y="2766218"/>
            <a:ext cx="10558072" cy="1325563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Parents are concerned </a:t>
            </a:r>
            <a:r>
              <a:rPr lang="en-US" dirty="0"/>
              <a:t>about fussy eating</a:t>
            </a:r>
          </a:p>
        </p:txBody>
      </p:sp>
    </p:spTree>
    <p:extLst>
      <p:ext uri="{BB962C8B-B14F-4D97-AF65-F5344CB8AC3E}">
        <p14:creationId xmlns:p14="http://schemas.microsoft.com/office/powerpoint/2010/main" val="5058733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36" name="Top left">
            <a:extLst>
              <a:ext uri="{FF2B5EF4-FFF2-40B4-BE49-F238E27FC236}">
                <a16:creationId xmlns:a16="http://schemas.microsoft.com/office/drawing/2014/main" id="{F73EC8D8-C118-4A24-B3A2-F22636F20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37" name="Freeform: Shape 13">
              <a:extLst>
                <a:ext uri="{FF2B5EF4-FFF2-40B4-BE49-F238E27FC236}">
                  <a16:creationId xmlns:a16="http://schemas.microsoft.com/office/drawing/2014/main" id="{33A839E4-FE02-4C32-B9F7-07884043E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38" name="Freeform: Shape 14">
              <a:extLst>
                <a:ext uri="{FF2B5EF4-FFF2-40B4-BE49-F238E27FC236}">
                  <a16:creationId xmlns:a16="http://schemas.microsoft.com/office/drawing/2014/main" id="{9C10340A-FCF2-4B86-A53A-4AC07E6CF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9" name="Freeform: Shape 15">
              <a:extLst>
                <a:ext uri="{FF2B5EF4-FFF2-40B4-BE49-F238E27FC236}">
                  <a16:creationId xmlns:a16="http://schemas.microsoft.com/office/drawing/2014/main" id="{2E85F37B-D9B1-4701-B54A-A91E836FA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0" name="Freeform: Shape 16">
              <a:extLst>
                <a:ext uri="{FF2B5EF4-FFF2-40B4-BE49-F238E27FC236}">
                  <a16:creationId xmlns:a16="http://schemas.microsoft.com/office/drawing/2014/main" id="{227C5295-7462-4E42-B19A-682465F9F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1" name="Freeform: Shape 17">
              <a:extLst>
                <a:ext uri="{FF2B5EF4-FFF2-40B4-BE49-F238E27FC236}">
                  <a16:creationId xmlns:a16="http://schemas.microsoft.com/office/drawing/2014/main" id="{712C31CF-3625-4E9F-99FC-C7AA5BBA8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2" name="Freeform: Shape 18">
              <a:extLst>
                <a:ext uri="{FF2B5EF4-FFF2-40B4-BE49-F238E27FC236}">
                  <a16:creationId xmlns:a16="http://schemas.microsoft.com/office/drawing/2014/main" id="{36EDCF2F-2C4B-4D4B-964F-F640BCDCE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3" name="Freeform: Shape 19">
              <a:extLst>
                <a:ext uri="{FF2B5EF4-FFF2-40B4-BE49-F238E27FC236}">
                  <a16:creationId xmlns:a16="http://schemas.microsoft.com/office/drawing/2014/main" id="{21B0354D-2FFC-40F9-91E5-A83DDD770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44" name="Freeform: Shape 20">
              <a:extLst>
                <a:ext uri="{FF2B5EF4-FFF2-40B4-BE49-F238E27FC236}">
                  <a16:creationId xmlns:a16="http://schemas.microsoft.com/office/drawing/2014/main" id="{E4F4CED2-0CA8-4824-93F0-00BE4C7D1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F375734-D2AB-1367-56A0-802278B8D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3980254" cy="5577934"/>
          </a:xfrm>
        </p:spPr>
        <p:txBody>
          <a:bodyPr>
            <a:normAutofit/>
          </a:bodyPr>
          <a:lstStyle/>
          <a:p>
            <a:r>
              <a:rPr lang="en-US" dirty="0"/>
              <a:t>At Great Ormond Street</a:t>
            </a:r>
          </a:p>
        </p:txBody>
      </p:sp>
      <p:grpSp>
        <p:nvGrpSpPr>
          <p:cNvPr id="45" name="Bottom Right">
            <a:extLst>
              <a:ext uri="{FF2B5EF4-FFF2-40B4-BE49-F238E27FC236}">
                <a16:creationId xmlns:a16="http://schemas.microsoft.com/office/drawing/2014/main" id="{3BA0B410-FA41-4CD6-A923-146E029BB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2448B270-CA89-4A7C-8CFC-8237ED03A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46" name="Freeform: Shape 25">
                <a:extLst>
                  <a:ext uri="{FF2B5EF4-FFF2-40B4-BE49-F238E27FC236}">
                    <a16:creationId xmlns:a16="http://schemas.microsoft.com/office/drawing/2014/main" id="{BD2ED6FF-1F6E-4BF0-BFFF-5CB8D36F14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26">
                <a:extLst>
                  <a:ext uri="{FF2B5EF4-FFF2-40B4-BE49-F238E27FC236}">
                    <a16:creationId xmlns:a16="http://schemas.microsoft.com/office/drawing/2014/main" id="{2F2CCA35-C35D-416B-A083-A167138A57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27">
                <a:extLst>
                  <a:ext uri="{FF2B5EF4-FFF2-40B4-BE49-F238E27FC236}">
                    <a16:creationId xmlns:a16="http://schemas.microsoft.com/office/drawing/2014/main" id="{70FAEE04-D524-4356-8CFE-091D44ED18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9" name="Freeform: Shape 28">
                <a:extLst>
                  <a:ext uri="{FF2B5EF4-FFF2-40B4-BE49-F238E27FC236}">
                    <a16:creationId xmlns:a16="http://schemas.microsoft.com/office/drawing/2014/main" id="{5F641E2E-FB37-449C-96DA-945907C759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29">
                <a:extLst>
                  <a:ext uri="{FF2B5EF4-FFF2-40B4-BE49-F238E27FC236}">
                    <a16:creationId xmlns:a16="http://schemas.microsoft.com/office/drawing/2014/main" id="{283CE73A-E65A-44EA-9C23-C6F2137AFB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30">
                <a:extLst>
                  <a:ext uri="{FF2B5EF4-FFF2-40B4-BE49-F238E27FC236}">
                    <a16:creationId xmlns:a16="http://schemas.microsoft.com/office/drawing/2014/main" id="{41745A30-6979-4D1D-A629-E7C0C6A535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31">
                <a:extLst>
                  <a:ext uri="{FF2B5EF4-FFF2-40B4-BE49-F238E27FC236}">
                    <a16:creationId xmlns:a16="http://schemas.microsoft.com/office/drawing/2014/main" id="{E70C366B-087F-442D-AC20-1319F97A95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53" name="Freeform: Shape 24">
              <a:extLst>
                <a:ext uri="{FF2B5EF4-FFF2-40B4-BE49-F238E27FC236}">
                  <a16:creationId xmlns:a16="http://schemas.microsoft.com/office/drawing/2014/main" id="{1D2F7A6B-9CB6-4AC5-B906-664FC95A1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4" name="Content Placeholder 2">
            <a:extLst>
              <a:ext uri="{FF2B5EF4-FFF2-40B4-BE49-F238E27FC236}">
                <a16:creationId xmlns:a16="http://schemas.microsoft.com/office/drawing/2014/main" id="{B808AA93-D533-C745-3643-6497F144EC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329096"/>
              </p:ext>
            </p:extLst>
          </p:nvPr>
        </p:nvGraphicFramePr>
        <p:xfrm>
          <a:off x="5408988" y="341165"/>
          <a:ext cx="6173409" cy="584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8245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2BD5175-CF92-91A7-418A-CBE3AF5D9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68425"/>
            <a:ext cx="9988166" cy="149940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Professionals Referral Clinic</a:t>
            </a:r>
            <a:endParaRPr lang="en-US"/>
          </a:p>
        </p:txBody>
      </p: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0F84D3-5481-46A4-7DDA-6BC9B4558F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29057"/>
              </p:ext>
            </p:extLst>
          </p:nvPr>
        </p:nvGraphicFramePr>
        <p:xfrm>
          <a:off x="600306" y="1847031"/>
          <a:ext cx="10982090" cy="427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83395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91D5B-E9EA-58F3-7D09-8B8781624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Feeding and Eating Disorder Service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8893E0-493A-E580-517C-948CE3596A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15178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38091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F73EC8D8-C118-4A24-B3A2-F22636F20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A839E4-FE02-4C32-B9F7-07884043E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C10340A-FCF2-4B86-A53A-4AC07E6CF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85F37B-D9B1-4701-B54A-A91E836FA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7C5295-7462-4E42-B19A-682465F9F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2C31CF-3625-4E9F-99FC-C7AA5BBA8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6EDCF2F-2C4B-4D4B-964F-F640BCDCE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1B0354D-2FFC-40F9-91E5-A83DDD770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4F4CED2-0CA8-4824-93F0-00BE4C7D1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FEBD249-9860-37AE-0C40-656A678F4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3980254" cy="5577934"/>
          </a:xfrm>
        </p:spPr>
        <p:txBody>
          <a:bodyPr>
            <a:normAutofit/>
          </a:bodyPr>
          <a:lstStyle/>
          <a:p>
            <a:r>
              <a:rPr lang="en-US" dirty="0"/>
              <a:t>Outcomes</a:t>
            </a:r>
          </a:p>
        </p:txBody>
      </p: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3BA0B410-FA41-4CD6-A923-146E029BB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2448B270-CA89-4A7C-8CFC-8237ED03A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D2ED6FF-1F6E-4BF0-BFFF-5CB8D36F14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F2CCA35-C35D-416B-A083-A167138A57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0FAEE04-D524-4356-8CFE-091D44ED18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F641E2E-FB37-449C-96DA-945907C759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83CE73A-E65A-44EA-9C23-C6F2137AFB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1745A30-6979-4D1D-A629-E7C0C6A535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70C366B-087F-442D-AC20-1319F97A95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2F7A6B-9CB6-4AC5-B906-664FC95A1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A56FEDE-EB0F-1612-E5DD-469DACF631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964956"/>
              </p:ext>
            </p:extLst>
          </p:nvPr>
        </p:nvGraphicFramePr>
        <p:xfrm>
          <a:off x="5408988" y="341165"/>
          <a:ext cx="6173409" cy="584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43568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F73EC8D8-C118-4A24-B3A2-F22636F20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A839E4-FE02-4C32-B9F7-07884043E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C10340A-FCF2-4B86-A53A-4AC07E6CF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85F37B-D9B1-4701-B54A-A91E836FA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7C5295-7462-4E42-B19A-682465F9F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2C31CF-3625-4E9F-99FC-C7AA5BBA8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6EDCF2F-2C4B-4D4B-964F-F640BCDCE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1B0354D-2FFC-40F9-91E5-A83DDD770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4F4CED2-0CA8-4824-93F0-00BE4C7D1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69A7EA-4C05-B8EC-2D29-0530E2403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559813"/>
            <a:ext cx="3980254" cy="5577934"/>
          </a:xfrm>
        </p:spPr>
        <p:txBody>
          <a:bodyPr>
            <a:normAutofit/>
          </a:bodyPr>
          <a:lstStyle/>
          <a:p>
            <a:r>
              <a:rPr lang="en-US" dirty="0"/>
              <a:t>Issues</a:t>
            </a:r>
          </a:p>
        </p:txBody>
      </p: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3BA0B410-FA41-4CD6-A923-146E029BB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2448B270-CA89-4A7C-8CFC-8237ED03A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D2ED6FF-1F6E-4BF0-BFFF-5CB8D36F14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F2CCA35-C35D-416B-A083-A167138A57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0FAEE04-D524-4356-8CFE-091D44ED18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F641E2E-FB37-449C-96DA-945907C759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83CE73A-E65A-44EA-9C23-C6F2137AFB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1745A30-6979-4D1D-A629-E7C0C6A535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70C366B-087F-442D-AC20-1319F97A95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2F7A6B-9CB6-4AC5-B906-664FC95A1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5DE3799-2051-B43C-29B5-501178A351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504876"/>
              </p:ext>
            </p:extLst>
          </p:nvPr>
        </p:nvGraphicFramePr>
        <p:xfrm>
          <a:off x="5408988" y="341165"/>
          <a:ext cx="6173409" cy="584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4123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E323C-C4BA-3157-3E42-F58E4ED0B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 us!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AE47BA9-B151-6668-AC8D-763B9A5C5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0329" y="1885623"/>
            <a:ext cx="4282095" cy="428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3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20F5BE-0A65-1A29-7B7F-A3F489AE1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68425"/>
            <a:ext cx="9988166" cy="1499401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Rasopathy</a:t>
            </a:r>
            <a:r>
              <a:rPr lang="en-US" dirty="0"/>
              <a:t> Management</a:t>
            </a:r>
            <a:endParaRPr lang="en-US"/>
          </a:p>
        </p:txBody>
      </p: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444C70F-1A49-469A-E7F6-F66819748D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75622"/>
              </p:ext>
            </p:extLst>
          </p:nvPr>
        </p:nvGraphicFramePr>
        <p:xfrm>
          <a:off x="600306" y="1847031"/>
          <a:ext cx="10982090" cy="427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088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able with numbers and a number of points&#10;&#10;AI-generated content may be incorrect.">
            <a:extLst>
              <a:ext uri="{FF2B5EF4-FFF2-40B4-BE49-F238E27FC236}">
                <a16:creationId xmlns:a16="http://schemas.microsoft.com/office/drawing/2014/main" id="{FED68BDC-A30C-C0BF-589B-9AC621EFF8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000"/>
          <a:stretch/>
        </p:blipFill>
        <p:spPr>
          <a:xfrm>
            <a:off x="1209013" y="540657"/>
            <a:ext cx="9773974" cy="577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2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report&#10;&#10;AI-generated content may be incorrect.">
            <a:extLst>
              <a:ext uri="{FF2B5EF4-FFF2-40B4-BE49-F238E27FC236}">
                <a16:creationId xmlns:a16="http://schemas.microsoft.com/office/drawing/2014/main" id="{2878C4CE-9E6E-49D0-1097-999C379060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2169"/>
          <a:stretch/>
        </p:blipFill>
        <p:spPr>
          <a:xfrm>
            <a:off x="1318646" y="653143"/>
            <a:ext cx="9832824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00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3" name="Top left">
            <a:extLst>
              <a:ext uri="{FF2B5EF4-FFF2-40B4-BE49-F238E27FC236}">
                <a16:creationId xmlns:a16="http://schemas.microsoft.com/office/drawing/2014/main" id="{F73EC8D8-C118-4A24-B3A2-F22636F20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A839E4-FE02-4C32-B9F7-07884043E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C10340A-FCF2-4B86-A53A-4AC07E6CF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85F37B-D9B1-4701-B54A-A91E836FA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7C5295-7462-4E42-B19A-682465F9F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2C31CF-3625-4E9F-99FC-C7AA5BBA8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6EDCF2F-2C4B-4D4B-964F-F640BCDCE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1B0354D-2FFC-40F9-91E5-A83DDD770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4F4CED2-0CA8-4824-93F0-00BE4C7D1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grpSp>
        <p:nvGrpSpPr>
          <p:cNvPr id="23" name="Bottom Right">
            <a:extLst>
              <a:ext uri="{FF2B5EF4-FFF2-40B4-BE49-F238E27FC236}">
                <a16:creationId xmlns:a16="http://schemas.microsoft.com/office/drawing/2014/main" id="{3BA0B410-FA41-4CD6-A923-146E029BB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24" name="Graphic 157">
              <a:extLst>
                <a:ext uri="{FF2B5EF4-FFF2-40B4-BE49-F238E27FC236}">
                  <a16:creationId xmlns:a16="http://schemas.microsoft.com/office/drawing/2014/main" id="{2448B270-CA89-4A7C-8CFC-8237ED03A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D2ED6FF-1F6E-4BF0-BFFF-5CB8D36F14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F2CCA35-C35D-416B-A083-A167138A57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0FAEE04-D524-4356-8CFE-091D44ED18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F641E2E-FB37-449C-96DA-945907C759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83CE73A-E65A-44EA-9C23-C6F2137AFB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1745A30-6979-4D1D-A629-E7C0C6A535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70C366B-087F-442D-AC20-1319F97A95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2F7A6B-9CB6-4AC5-B906-664FC95A1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F5A5A6A-1C5C-1416-3210-A10E6A3E49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462018"/>
              </p:ext>
            </p:extLst>
          </p:nvPr>
        </p:nvGraphicFramePr>
        <p:xfrm>
          <a:off x="1786124" y="297258"/>
          <a:ext cx="6173409" cy="584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own Arrow 6">
            <a:extLst>
              <a:ext uri="{FF2B5EF4-FFF2-40B4-BE49-F238E27FC236}">
                <a16:creationId xmlns:a16="http://schemas.microsoft.com/office/drawing/2014/main" id="{30D3B37F-BEF6-DE50-1D73-F8F23E143E66}"/>
              </a:ext>
            </a:extLst>
          </p:cNvPr>
          <p:cNvSpPr/>
          <p:nvPr/>
        </p:nvSpPr>
        <p:spPr>
          <a:xfrm>
            <a:off x="345484" y="465329"/>
            <a:ext cx="1291772" cy="54926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FF8637-0BDD-5DE5-0538-53C8889B58B6}"/>
              </a:ext>
            </a:extLst>
          </p:cNvPr>
          <p:cNvSpPr txBox="1"/>
          <p:nvPr/>
        </p:nvSpPr>
        <p:spPr>
          <a:xfrm rot="16200000">
            <a:off x="-1144509" y="2730387"/>
            <a:ext cx="42146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Dysregulated Appetite</a:t>
            </a:r>
          </a:p>
        </p:txBody>
      </p:sp>
    </p:spTree>
    <p:extLst>
      <p:ext uri="{BB962C8B-B14F-4D97-AF65-F5344CB8AC3E}">
        <p14:creationId xmlns:p14="http://schemas.microsoft.com/office/powerpoint/2010/main" val="2714387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A0205-E68C-905E-3916-8D2750ABF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AC12674-2284-9491-BDAC-20FA822F64F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86124" y="297258"/>
          <a:ext cx="6173409" cy="584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own Arrow 6">
            <a:extLst>
              <a:ext uri="{FF2B5EF4-FFF2-40B4-BE49-F238E27FC236}">
                <a16:creationId xmlns:a16="http://schemas.microsoft.com/office/drawing/2014/main" id="{70AF2FEE-C114-9CC6-2DF9-87D8703B046A}"/>
              </a:ext>
            </a:extLst>
          </p:cNvPr>
          <p:cNvSpPr/>
          <p:nvPr/>
        </p:nvSpPr>
        <p:spPr>
          <a:xfrm>
            <a:off x="345484" y="465329"/>
            <a:ext cx="1291772" cy="54926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7D8F16-3C08-4F75-EC8C-AA3B29199EB3}"/>
              </a:ext>
            </a:extLst>
          </p:cNvPr>
          <p:cNvSpPr txBox="1"/>
          <p:nvPr/>
        </p:nvSpPr>
        <p:spPr>
          <a:xfrm rot="16200000">
            <a:off x="-1170691" y="2698514"/>
            <a:ext cx="42670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Dysregulated Appetite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6F5E25E-6B8E-FCB5-D96E-3147A0548E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5750151"/>
              </p:ext>
            </p:extLst>
          </p:nvPr>
        </p:nvGraphicFramePr>
        <p:xfrm>
          <a:off x="8127999" y="297258"/>
          <a:ext cx="3875314" cy="584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84174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69" name="Top left">
            <a:extLst>
              <a:ext uri="{FF2B5EF4-FFF2-40B4-BE49-F238E27FC236}">
                <a16:creationId xmlns:a16="http://schemas.microsoft.com/office/drawing/2014/main" id="{32D15CB3-AC64-41F7-86F8-22A111F3D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25" y="-1543"/>
            <a:ext cx="2198951" cy="3349518"/>
            <a:chOff x="10849" y="-3086"/>
            <a:chExt cx="2198951" cy="3349518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B8FAC53-55F6-4B51-8FAD-977E5E7D7E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92844" y="-3086"/>
              <a:ext cx="1326111" cy="597603"/>
            </a:xfrm>
            <a:custGeom>
              <a:avLst/>
              <a:gdLst>
                <a:gd name="connsiteX0" fmla="*/ 741051 w 1482102"/>
                <a:gd name="connsiteY0" fmla="*/ 0 h 679363"/>
                <a:gd name="connsiteX1" fmla="*/ 1473822 w 1482102"/>
                <a:gd name="connsiteY1" fmla="*/ 597226 h 679363"/>
                <a:gd name="connsiteX2" fmla="*/ 1482102 w 1482102"/>
                <a:gd name="connsiteY2" fmla="*/ 679363 h 679363"/>
                <a:gd name="connsiteX3" fmla="*/ 0 w 1482102"/>
                <a:gd name="connsiteY3" fmla="*/ 679363 h 679363"/>
                <a:gd name="connsiteX4" fmla="*/ 8280 w 1482102"/>
                <a:gd name="connsiteY4" fmla="*/ 597226 h 679363"/>
                <a:gd name="connsiteX5" fmla="*/ 741051 w 1482102"/>
                <a:gd name="connsiteY5" fmla="*/ 0 h 67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2102" h="679363">
                  <a:moveTo>
                    <a:pt x="741051" y="0"/>
                  </a:moveTo>
                  <a:cubicBezTo>
                    <a:pt x="1102506" y="0"/>
                    <a:pt x="1404077" y="256390"/>
                    <a:pt x="1473822" y="597226"/>
                  </a:cubicBezTo>
                  <a:lnTo>
                    <a:pt x="1482102" y="679363"/>
                  </a:lnTo>
                  <a:lnTo>
                    <a:pt x="0" y="679363"/>
                  </a:lnTo>
                  <a:lnTo>
                    <a:pt x="8280" y="597226"/>
                  </a:lnTo>
                  <a:cubicBezTo>
                    <a:pt x="78025" y="256390"/>
                    <a:pt x="379596" y="0"/>
                    <a:pt x="7410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C29D267-CD4D-4FD7-8F45-1C8FB4235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94" y="15241"/>
              <a:ext cx="2190406" cy="3331191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EFC9A2B-D1CA-4247-836D-EAB80EB5E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978674" cy="307495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4F9AB28-B3F0-425B-8E51-E16DDB8536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92" y="15178"/>
              <a:ext cx="1566146" cy="2737264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91B00CE-2CF5-4DF1-A345-4516E2E83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15178"/>
              <a:ext cx="1368431" cy="2644975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B332657-F1E9-428F-BA70-8DD848E55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25" y="543780"/>
              <a:ext cx="494287" cy="1905590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66A6EF8-94C7-4127-9EF9-584AD6885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49" y="672286"/>
              <a:ext cx="396930" cy="1690303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B1C2001-8549-4C7B-86AB-049B0C99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002" y="881264"/>
              <a:ext cx="258791" cy="1336561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47FC999-EEE0-ECD4-C0E9-4B901B99D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68425"/>
            <a:ext cx="9988166" cy="149940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Feeding Problems</a:t>
            </a:r>
            <a:endParaRPr lang="en-US"/>
          </a:p>
        </p:txBody>
      </p:sp>
      <p:grpSp>
        <p:nvGrpSpPr>
          <p:cNvPr id="79" name="Bottom Right">
            <a:extLst>
              <a:ext uri="{FF2B5EF4-FFF2-40B4-BE49-F238E27FC236}">
                <a16:creationId xmlns:a16="http://schemas.microsoft.com/office/drawing/2014/main" id="{921D9B61-CDA2-49D1-82AA-53469149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74976" y="3278144"/>
            <a:ext cx="4211600" cy="3581399"/>
            <a:chOff x="7980400" y="3276601"/>
            <a:chExt cx="4211600" cy="3581399"/>
          </a:xfrm>
        </p:grpSpPr>
        <p:grpSp>
          <p:nvGrpSpPr>
            <p:cNvPr id="80" name="Graphic 157">
              <a:extLst>
                <a:ext uri="{FF2B5EF4-FFF2-40B4-BE49-F238E27FC236}">
                  <a16:creationId xmlns:a16="http://schemas.microsoft.com/office/drawing/2014/main" id="{A202591B-301C-460E-801A-4C116AC08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6"/>
              <a:chOff x="4114800" y="1423987"/>
              <a:chExt cx="3961542" cy="4007547"/>
            </a:xfrm>
            <a:noFill/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257EC7EC-4934-4A65-B3AA-6AE3BD0739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201FEC27-F3E2-41E5-8C3B-FF66A13D84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BFE67A7-A995-43D6-8414-EBB2A758A0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DB28E40-FF5E-459D-B516-A16554BBB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9724247A-6615-4D27-80F0-33927628267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495168B2-CEF6-486B-AD0C-D063CDD988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E27C133D-9749-4B34-9018-29F3FF86C0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accent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0388060-18B7-4BD6-A3C5-F6B8E1467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837B0B-C8C5-1E28-8F75-E439527C9F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123771"/>
              </p:ext>
            </p:extLst>
          </p:nvPr>
        </p:nvGraphicFramePr>
        <p:xfrm>
          <a:off x="600306" y="1847031"/>
          <a:ext cx="10982090" cy="427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0290436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Sagona 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570</Words>
  <Application>Microsoft Macintosh PowerPoint</Application>
  <PresentationFormat>Widescreen</PresentationFormat>
  <Paragraphs>141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Avenir Next LT Pro</vt:lpstr>
      <vt:lpstr>AvenirNext LT Pro Medium</vt:lpstr>
      <vt:lpstr>Sagona Book</vt:lpstr>
      <vt:lpstr>Segoe UI Semilight</vt:lpstr>
      <vt:lpstr>ExploreVTI</vt:lpstr>
      <vt:lpstr>Feeding  Difficulties</vt:lpstr>
      <vt:lpstr>PowerPoint Presentation</vt:lpstr>
      <vt:lpstr>PowerPoint Presentation</vt:lpstr>
      <vt:lpstr>Rasopathy Management</vt:lpstr>
      <vt:lpstr>PowerPoint Presentation</vt:lpstr>
      <vt:lpstr>PowerPoint Presentation</vt:lpstr>
      <vt:lpstr>PowerPoint Presentation</vt:lpstr>
      <vt:lpstr>PowerPoint Presentation</vt:lpstr>
      <vt:lpstr>Feeding Problems</vt:lpstr>
      <vt:lpstr>In Early Years prioritize tolerance</vt:lpstr>
      <vt:lpstr>Repeating unpleasant things creates fear</vt:lpstr>
      <vt:lpstr>Cyproheptadine: Appetite stimulant </vt:lpstr>
      <vt:lpstr>Types of tube</vt:lpstr>
      <vt:lpstr>Effects of feeding difficulties</vt:lpstr>
      <vt:lpstr>PowerPoint Presentation</vt:lpstr>
      <vt:lpstr>PowerPoint Presentation</vt:lpstr>
      <vt:lpstr>PowerPoint Presentation</vt:lpstr>
      <vt:lpstr>PowerPoint Presentation</vt:lpstr>
      <vt:lpstr>Parents are concerned about fussy eating</vt:lpstr>
      <vt:lpstr>Parents are concerned about fussy eating</vt:lpstr>
      <vt:lpstr>Why won’t my child try new things?  How can I show my child that foods are tasty?</vt:lpstr>
      <vt:lpstr>Spencer’s Lemon</vt:lpstr>
      <vt:lpstr>PowerPoint Presentation</vt:lpstr>
      <vt:lpstr>PowerPoint Presentation</vt:lpstr>
      <vt:lpstr>Expectation Alters Perception</vt:lpstr>
      <vt:lpstr>PowerPoint Presentation</vt:lpstr>
      <vt:lpstr>PowerPoint Presentation</vt:lpstr>
      <vt:lpstr>Perception does not easily alter expectation</vt:lpstr>
      <vt:lpstr>Coercion is Counterproductive</vt:lpstr>
      <vt:lpstr>Why are you worried? Really?</vt:lpstr>
      <vt:lpstr>Agitation Alters Perception</vt:lpstr>
      <vt:lpstr>Parents are concerned about fussy eating</vt:lpstr>
      <vt:lpstr>Parents are concerned about fussy eating</vt:lpstr>
      <vt:lpstr>At Great Ormond Street</vt:lpstr>
      <vt:lpstr>Professionals Referral Clinic</vt:lpstr>
      <vt:lpstr>Feeding and Eating Disorder Service</vt:lpstr>
      <vt:lpstr>Outcomes</vt:lpstr>
      <vt:lpstr>Issues</vt:lpstr>
      <vt:lpstr>Help us!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Keir Alexander Shiels</dc:creator>
  <cp:lastModifiedBy>Keir Alexander Shiels</cp:lastModifiedBy>
  <cp:revision>15</cp:revision>
  <dcterms:created xsi:type="dcterms:W3CDTF">2025-03-03T09:19:19Z</dcterms:created>
  <dcterms:modified xsi:type="dcterms:W3CDTF">2026-07-30T17:26:09Z</dcterms:modified>
</cp:coreProperties>
</file>